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927" r:id="rId1"/>
  </p:sldMasterIdLst>
  <p:notesMasterIdLst>
    <p:notesMasterId r:id="rId27"/>
  </p:notesMasterIdLst>
  <p:handoutMasterIdLst>
    <p:handoutMasterId r:id="rId28"/>
  </p:handoutMasterIdLst>
  <p:sldIdLst>
    <p:sldId id="967" r:id="rId2"/>
    <p:sldId id="984" r:id="rId3"/>
    <p:sldId id="992" r:id="rId4"/>
    <p:sldId id="991" r:id="rId5"/>
    <p:sldId id="993" r:id="rId6"/>
    <p:sldId id="976" r:id="rId7"/>
    <p:sldId id="1003" r:id="rId8"/>
    <p:sldId id="994" r:id="rId9"/>
    <p:sldId id="995" r:id="rId10"/>
    <p:sldId id="996" r:id="rId11"/>
    <p:sldId id="997" r:id="rId12"/>
    <p:sldId id="998" r:id="rId13"/>
    <p:sldId id="999" r:id="rId14"/>
    <p:sldId id="1000" r:id="rId15"/>
    <p:sldId id="1002" r:id="rId16"/>
    <p:sldId id="1001" r:id="rId17"/>
    <p:sldId id="955" r:id="rId18"/>
    <p:sldId id="978" r:id="rId19"/>
    <p:sldId id="977" r:id="rId20"/>
    <p:sldId id="979" r:id="rId21"/>
    <p:sldId id="985" r:id="rId22"/>
    <p:sldId id="986" r:id="rId23"/>
    <p:sldId id="988" r:id="rId24"/>
    <p:sldId id="989" r:id="rId25"/>
    <p:sldId id="990" r:id="rId26"/>
  </p:sldIdLst>
  <p:sldSz cx="9144000" cy="6858000" type="screen4x3"/>
  <p:notesSz cx="6858000" cy="9144000"/>
  <p:custDataLst>
    <p:tags r:id="rId29"/>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Slide Examples" id="{0DF776DC-D878-8A49-9D7C-FDFA77B3D1E7}">
          <p14:sldIdLst>
            <p14:sldId id="967"/>
            <p14:sldId id="984"/>
            <p14:sldId id="992"/>
            <p14:sldId id="991"/>
            <p14:sldId id="993"/>
            <p14:sldId id="976"/>
            <p14:sldId id="1003"/>
            <p14:sldId id="994"/>
            <p14:sldId id="995"/>
            <p14:sldId id="996"/>
            <p14:sldId id="997"/>
            <p14:sldId id="998"/>
            <p14:sldId id="999"/>
            <p14:sldId id="1000"/>
            <p14:sldId id="1002"/>
            <p14:sldId id="1001"/>
            <p14:sldId id="955"/>
            <p14:sldId id="978"/>
            <p14:sldId id="977"/>
            <p14:sldId id="979"/>
            <p14:sldId id="985"/>
            <p14:sldId id="986"/>
            <p14:sldId id="988"/>
            <p14:sldId id="989"/>
            <p14:sldId id="990"/>
          </p14:sldIdLst>
        </p14:section>
      </p14:sectionLst>
    </p:ex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 uri="{2D200454-40CA-4A62-9FC3-DE9A4176ACB9}">
      <p15:notesGuideLst xmlns:p15="http://schemas.microsoft.com/office/powerpoint/2012/main">
        <p15:guide id="1" orient="horz" pos="2880" userDrawn="1">
          <p15:clr>
            <a:srgbClr val="A4A3A4"/>
          </p15:clr>
        </p15:guide>
        <p15:guide id="2" pos="2160"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scaleToFitPaper="1"/>
  <p:clrMru>
    <a:srgbClr val="D8117D"/>
    <a:srgbClr val="FFFFFF"/>
    <a:srgbClr val="B7E0F5"/>
    <a:srgbClr val="0099D9"/>
    <a:srgbClr val="264774"/>
    <a:srgbClr val="FDFAF8"/>
    <a:srgbClr val="63727D"/>
    <a:srgbClr val="5B5B5B"/>
    <a:srgbClr val="000000"/>
    <a:srgbClr val="DEDED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549" autoAdjust="0"/>
    <p:restoredTop sz="97734" autoAdjust="0"/>
  </p:normalViewPr>
  <p:slideViewPr>
    <p:cSldViewPr snapToGrid="0" snapToObjects="1">
      <p:cViewPr varScale="1">
        <p:scale>
          <a:sx n="127" d="100"/>
          <a:sy n="127" d="100"/>
        </p:scale>
        <p:origin x="592" y="-24"/>
      </p:cViewPr>
      <p:guideLst>
        <p:guide orient="horz" pos="2160"/>
        <p:guide pos="2880"/>
      </p:guideLst>
    </p:cSldViewPr>
  </p:slideViewPr>
  <p:outlineViewPr>
    <p:cViewPr>
      <p:scale>
        <a:sx n="33" d="100"/>
        <a:sy n="33" d="100"/>
      </p:scale>
      <p:origin x="0" y="-141064"/>
    </p:cViewPr>
  </p:outlineViewPr>
  <p:notesTextViewPr>
    <p:cViewPr>
      <p:scale>
        <a:sx n="1" d="1"/>
        <a:sy n="1" d="1"/>
      </p:scale>
      <p:origin x="0" y="0"/>
    </p:cViewPr>
  </p:notesTextViewPr>
  <p:sorterViewPr>
    <p:cViewPr>
      <p:scale>
        <a:sx n="119" d="100"/>
        <a:sy n="119" d="100"/>
      </p:scale>
      <p:origin x="0" y="0"/>
    </p:cViewPr>
  </p:sorterViewPr>
  <p:notesViewPr>
    <p:cSldViewPr snapToGrid="0" snapToObjects="1" showGuides="1">
      <p:cViewPr varScale="1">
        <p:scale>
          <a:sx n="164" d="100"/>
          <a:sy n="164" d="100"/>
        </p:scale>
        <p:origin x="4744" y="16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presProps" Target="presProps.xml"/><Relationship Id="rId8" Type="http://schemas.openxmlformats.org/officeDocument/2006/relationships/slide" Target="slides/slide7.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200" b="0" i="0" u="none" strike="noStrike" kern="1200" spc="300" baseline="0">
                <a:solidFill>
                  <a:schemeClr val="tx1">
                    <a:lumMod val="65000"/>
                    <a:lumOff val="35000"/>
                  </a:schemeClr>
                </a:solidFill>
                <a:latin typeface="+mn-lt"/>
                <a:ea typeface="+mn-ea"/>
                <a:cs typeface="+mn-cs"/>
              </a:defRPr>
            </a:pPr>
            <a:r>
              <a:rPr lang="en-US" sz="1200" spc="300" dirty="0"/>
              <a:t>CHART HEADER</a:t>
            </a:r>
          </a:p>
        </c:rich>
      </c:tx>
      <c:layout>
        <c:manualLayout>
          <c:xMode val="edge"/>
          <c:yMode val="edge"/>
          <c:x val="0.2621544354199819"/>
          <c:y val="7.5024506353866163E-2"/>
        </c:manualLayout>
      </c:layout>
      <c:overlay val="0"/>
      <c:spPr>
        <a:noFill/>
        <a:ln>
          <a:noFill/>
        </a:ln>
        <a:effectLst/>
      </c:spPr>
      <c:txPr>
        <a:bodyPr rot="0" spcFirstLastPara="1" vertOverflow="ellipsis" vert="horz" wrap="square" anchor="ctr" anchorCtr="1"/>
        <a:lstStyle/>
        <a:p>
          <a:pPr>
            <a:defRPr sz="1200" b="0" i="0" u="none" strike="noStrike" kern="1200" spc="300" baseline="0">
              <a:solidFill>
                <a:schemeClr val="tx1">
                  <a:lumMod val="65000"/>
                  <a:lumOff val="35000"/>
                </a:schemeClr>
              </a:solidFill>
              <a:latin typeface="+mn-lt"/>
              <a:ea typeface="+mn-ea"/>
              <a:cs typeface="+mn-cs"/>
            </a:defRPr>
          </a:pPr>
          <a:endParaRPr lang="en-US"/>
        </a:p>
      </c:txPr>
    </c:title>
    <c:autoTitleDeleted val="0"/>
    <c:plotArea>
      <c:layout/>
      <c:ofPieChart>
        <c:ofPieType val="bar"/>
        <c:varyColors val="1"/>
        <c:ser>
          <c:idx val="0"/>
          <c:order val="0"/>
          <c:tx>
            <c:strRef>
              <c:f>Sheet1!$B$1</c:f>
              <c:strCache>
                <c:ptCount val="1"/>
                <c:pt idx="0">
                  <c:v>Sales</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3-8DBC-D146-A5E3-CCABF06B7C59}"/>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1-8DBC-D146-A5E3-CCABF06B7C59}"/>
              </c:ext>
            </c:extLst>
          </c:dPt>
          <c:dPt>
            <c:idx val="2"/>
            <c:bubble3D val="0"/>
            <c:spPr>
              <a:solidFill>
                <a:schemeClr val="accent4">
                  <a:lumMod val="60000"/>
                  <a:lumOff val="40000"/>
                  <a:alpha val="61000"/>
                </a:schemeClr>
              </a:solidFill>
              <a:ln w="19050">
                <a:solidFill>
                  <a:schemeClr val="lt1"/>
                </a:solidFill>
              </a:ln>
              <a:effectLst/>
            </c:spPr>
            <c:extLst>
              <c:ext xmlns:c16="http://schemas.microsoft.com/office/drawing/2014/chart" uri="{C3380CC4-5D6E-409C-BE32-E72D297353CC}">
                <c16:uniqueId val="{00000005-8DBC-D146-A5E3-CCABF06B7C59}"/>
              </c:ext>
            </c:extLst>
          </c:dPt>
          <c:dPt>
            <c:idx val="3"/>
            <c:bubble3D val="0"/>
            <c:spPr>
              <a:solidFill>
                <a:schemeClr val="accent6"/>
              </a:solidFill>
              <a:ln w="19050">
                <a:solidFill>
                  <a:schemeClr val="lt1"/>
                </a:solidFill>
              </a:ln>
              <a:effectLst/>
            </c:spPr>
            <c:extLst>
              <c:ext xmlns:c16="http://schemas.microsoft.com/office/drawing/2014/chart" uri="{C3380CC4-5D6E-409C-BE32-E72D297353CC}">
                <c16:uniqueId val="{00000004-8DBC-D146-A5E3-CCABF06B7C59}"/>
              </c:ext>
            </c:extLst>
          </c:dPt>
          <c:dPt>
            <c:idx val="4"/>
            <c:bubble3D val="0"/>
            <c:spPr>
              <a:solidFill>
                <a:schemeClr val="accent5"/>
              </a:solidFill>
              <a:ln w="19050">
                <a:solidFill>
                  <a:schemeClr val="lt1"/>
                </a:solidFill>
              </a:ln>
              <a:effectLst/>
            </c:spPr>
            <c:extLst>
              <c:ext xmlns:c16="http://schemas.microsoft.com/office/drawing/2014/chart" uri="{C3380CC4-5D6E-409C-BE32-E72D297353CC}">
                <c16:uniqueId val="{00000002-8DBC-D146-A5E3-CCABF06B7C59}"/>
              </c:ext>
            </c:extLst>
          </c:dPt>
          <c:dLbls>
            <c:dLbl>
              <c:idx val="0"/>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dLblPos val="ctr"/>
              <c:showLegendKey val="0"/>
              <c:showVal val="0"/>
              <c:showCatName val="1"/>
              <c:showSerName val="0"/>
              <c:showPercent val="1"/>
              <c:showBubbleSize val="0"/>
              <c:extLst>
                <c:ext xmlns:c16="http://schemas.microsoft.com/office/drawing/2014/chart" uri="{C3380CC4-5D6E-409C-BE32-E72D297353CC}">
                  <c16:uniqueId val="{00000003-8DBC-D146-A5E3-CCABF06B7C59}"/>
                </c:ext>
              </c:extLst>
            </c:dLbl>
            <c:dLbl>
              <c:idx val="1"/>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dLblPos val="ctr"/>
              <c:showLegendKey val="0"/>
              <c:showVal val="0"/>
              <c:showCatName val="1"/>
              <c:showSerName val="0"/>
              <c:showPercent val="1"/>
              <c:showBubbleSize val="0"/>
              <c:extLst>
                <c:ext xmlns:c16="http://schemas.microsoft.com/office/drawing/2014/chart" uri="{C3380CC4-5D6E-409C-BE32-E72D297353CC}">
                  <c16:uniqueId val="{00000001-8DBC-D146-A5E3-CCABF06B7C59}"/>
                </c:ext>
              </c:extLst>
            </c:dLbl>
            <c:dLbl>
              <c:idx val="2"/>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accent4"/>
                      </a:solidFill>
                      <a:latin typeface="+mn-lt"/>
                      <a:ea typeface="+mn-ea"/>
                      <a:cs typeface="+mn-cs"/>
                    </a:defRPr>
                  </a:pPr>
                  <a:endParaRPr lang="en-US"/>
                </a:p>
              </c:txPr>
              <c:dLblPos val="ctr"/>
              <c:showLegendKey val="0"/>
              <c:showVal val="0"/>
              <c:showCatName val="1"/>
              <c:showSerName val="0"/>
              <c:showPercent val="1"/>
              <c:showBubbleSize val="0"/>
              <c:extLst>
                <c:ext xmlns:c16="http://schemas.microsoft.com/office/drawing/2014/chart" uri="{C3380CC4-5D6E-409C-BE32-E72D297353CC}">
                  <c16:uniqueId val="{00000005-8DBC-D146-A5E3-CCABF06B7C59}"/>
                </c:ext>
              </c:extLst>
            </c:dLbl>
            <c:dLbl>
              <c:idx val="3"/>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dLblPos val="ctr"/>
              <c:showLegendKey val="0"/>
              <c:showVal val="0"/>
              <c:showCatName val="1"/>
              <c:showSerName val="0"/>
              <c:showPercent val="1"/>
              <c:showBubbleSize val="0"/>
              <c:extLst>
                <c:ext xmlns:c16="http://schemas.microsoft.com/office/drawing/2014/chart" uri="{C3380CC4-5D6E-409C-BE32-E72D297353CC}">
                  <c16:uniqueId val="{00000004-8DBC-D146-A5E3-CCABF06B7C59}"/>
                </c:ext>
              </c:extLst>
            </c:dLbl>
            <c:dLbl>
              <c:idx val="4"/>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rgbClr val="0099D9"/>
                      </a:solidFill>
                      <a:latin typeface="+mn-lt"/>
                      <a:ea typeface="+mn-ea"/>
                      <a:cs typeface="+mn-cs"/>
                    </a:defRPr>
                  </a:pPr>
                  <a:endParaRPr lang="en-US"/>
                </a:p>
              </c:txPr>
              <c:dLblPos val="ctr"/>
              <c:showLegendKey val="0"/>
              <c:showVal val="0"/>
              <c:showCatName val="1"/>
              <c:showSerName val="0"/>
              <c:showPercent val="1"/>
              <c:showBubbleSize val="0"/>
              <c:extLst>
                <c:ext xmlns:c16="http://schemas.microsoft.com/office/drawing/2014/chart" uri="{C3380CC4-5D6E-409C-BE32-E72D297353CC}">
                  <c16:uniqueId val="{00000002-8DBC-D146-A5E3-CCABF06B7C59}"/>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65000"/>
                        <a:lumOff val="35000"/>
                      </a:schemeClr>
                    </a:solidFill>
                    <a:latin typeface="+mn-lt"/>
                    <a:ea typeface="+mn-ea"/>
                    <a:cs typeface="+mn-cs"/>
                  </a:defRPr>
                </a:pPr>
                <a:endParaRPr lang="en-US"/>
              </a:p>
            </c:txPr>
            <c:dLblPos val="ctr"/>
            <c:showLegendKey val="0"/>
            <c:showVal val="0"/>
            <c:showCatName val="1"/>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Sheet1!$A$2:$A$5</c:f>
              <c:strCache>
                <c:ptCount val="4"/>
                <c:pt idx="0">
                  <c:v>1st Qtr</c:v>
                </c:pt>
                <c:pt idx="1">
                  <c:v>2nd Qtr</c:v>
                </c:pt>
                <c:pt idx="2">
                  <c:v>3rd Qtr</c:v>
                </c:pt>
                <c:pt idx="3">
                  <c:v>4th Qtr</c:v>
                </c:pt>
              </c:strCache>
            </c:strRef>
          </c:cat>
          <c:val>
            <c:numRef>
              <c:f>Sheet1!$B$2:$B$5</c:f>
              <c:numCache>
                <c:formatCode>General</c:formatCode>
                <c:ptCount val="4"/>
                <c:pt idx="0">
                  <c:v>8.1999999999999993</c:v>
                </c:pt>
                <c:pt idx="1">
                  <c:v>3.2</c:v>
                </c:pt>
                <c:pt idx="2">
                  <c:v>1.4</c:v>
                </c:pt>
                <c:pt idx="3">
                  <c:v>1.2</c:v>
                </c:pt>
              </c:numCache>
            </c:numRef>
          </c:val>
          <c:extLst>
            <c:ext xmlns:c16="http://schemas.microsoft.com/office/drawing/2014/chart" uri="{C3380CC4-5D6E-409C-BE32-E72D297353CC}">
              <c16:uniqueId val="{00000000-8DBC-D146-A5E3-CCABF06B7C59}"/>
            </c:ext>
          </c:extLst>
        </c:ser>
        <c:dLbls>
          <c:dLblPos val="ctr"/>
          <c:showLegendKey val="0"/>
          <c:showVal val="0"/>
          <c:showCatName val="0"/>
          <c:showSerName val="0"/>
          <c:showPercent val="1"/>
          <c:showBubbleSize val="0"/>
          <c:showLeaderLines val="1"/>
        </c:dLbls>
        <c:gapWidth val="100"/>
        <c:secondPieSize val="75"/>
        <c:serLines>
          <c:spPr>
            <a:ln w="9525" cap="flat" cmpd="sng" algn="ctr">
              <a:solidFill>
                <a:schemeClr val="tx1">
                  <a:lumMod val="35000"/>
                  <a:lumOff val="65000"/>
                </a:schemeClr>
              </a:solidFill>
              <a:round/>
            </a:ln>
            <a:effectLst/>
          </c:spPr>
        </c:serLines>
      </c:ofPieChart>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333">
  <cs:axisTitle>
    <cs:lnRef idx="0"/>
    <cs:fillRef idx="0"/>
    <cs:effectRef idx="0"/>
    <cs:fontRef idx="minor">
      <a:schemeClr val="tx1">
        <a:lumMod val="65000"/>
        <a:lumOff val="35000"/>
      </a:schemeClr>
    </cs:fontRef>
    <cs:defRPr sz="1197"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65000"/>
        <a:lumOff val="3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50000"/>
            <a:lumOff val="50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solidFill>
        <a:schemeClr val="phClr"/>
      </a:solidFill>
      <a:ln w="19050">
        <a:solidFill>
          <a:schemeClr val="lt1"/>
        </a:solidFill>
      </a:ln>
    </cs:spPr>
  </cs:dataPoint>
  <cs:dataPoint3D>
    <cs:lnRef idx="0"/>
    <cs:fillRef idx="0">
      <cs:styleClr val="auto"/>
    </cs:fillRef>
    <cs:effectRef idx="0"/>
    <cs:fontRef idx="minor">
      <a:schemeClr val="tx1"/>
    </cs:fontRef>
    <cs:spPr>
      <a:solidFill>
        <a:schemeClr val="phClr"/>
      </a:solidFill>
      <a:ln w="1905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fillRef idx="0">
      <cs:styleClr val="auto"/>
    </cs:fillRef>
    <cs:effectRef idx="0"/>
    <cs:fontRef idx="minor">
      <a:schemeClr val="tx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915" b="0" kern="1200" spc="0" baseline="0"/>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08C5D27-E275-914C-B9A8-807C55B0069F}" type="slidenum">
              <a:rPr lang="en-US" smtClean="0"/>
              <a:t>‹#›</a:t>
            </a:fld>
            <a:endParaRPr lang="en-US"/>
          </a:p>
        </p:txBody>
      </p:sp>
    </p:spTree>
    <p:extLst>
      <p:ext uri="{BB962C8B-B14F-4D97-AF65-F5344CB8AC3E}">
        <p14:creationId xmlns:p14="http://schemas.microsoft.com/office/powerpoint/2010/main" val="480298490"/>
      </p:ext>
    </p:extLst>
  </p:cSld>
  <p:clrMap bg1="lt1" tx1="dk1" bg2="lt2" tx2="dk2" accent1="accent1" accent2="accent2" accent3="accent3" accent4="accent4" accent5="accent5" accent6="accent6" hlink="hlink" folHlink="folHlink"/>
  <p:hf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F09CB90-614C-5144-87C1-67812BEDF5FB}" type="datetimeFigureOut">
              <a:rPr lang="en-US" smtClean="0"/>
              <a:t>3/4/26</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36E7EC0-9BE3-5541-9D76-7DE32A6C9D42}" type="slidenum">
              <a:rPr lang="en-US" smtClean="0"/>
              <a:t>‹#›</a:t>
            </a:fld>
            <a:endParaRPr lang="en-US"/>
          </a:p>
        </p:txBody>
      </p:sp>
    </p:spTree>
    <p:extLst>
      <p:ext uri="{BB962C8B-B14F-4D97-AF65-F5344CB8AC3E}">
        <p14:creationId xmlns:p14="http://schemas.microsoft.com/office/powerpoint/2010/main" val="2001100545"/>
      </p:ext>
    </p:extLst>
  </p:cSld>
  <p:clrMap bg1="lt1" tx1="dk1" bg2="lt2" tx2="dk2" accent1="accent1" accent2="accent2" accent3="accent3" accent4="accent4" accent5="accent5" accent6="accent6" hlink="hlink" folHlink="folHlink"/>
  <p:hf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endParaRPr lang="en-US"/>
          </a:p>
        </p:txBody>
      </p:sp>
      <p:sp>
        <p:nvSpPr>
          <p:cNvPr id="6" name="Slide Number Placeholder 5"/>
          <p:cNvSpPr>
            <a:spLocks noGrp="1"/>
          </p:cNvSpPr>
          <p:nvPr>
            <p:ph type="sldNum" sz="quarter" idx="5"/>
          </p:nvPr>
        </p:nvSpPr>
        <p:spPr/>
        <p:txBody>
          <a:bodyPr/>
          <a:lstStyle/>
          <a:p>
            <a:fld id="{B36E7EC0-9BE3-5541-9D76-7DE32A6C9D42}" type="slidenum">
              <a:rPr lang="en-US" smtClean="0"/>
              <a:t>2</a:t>
            </a:fld>
            <a:endParaRPr lang="en-US"/>
          </a:p>
        </p:txBody>
      </p:sp>
    </p:spTree>
    <p:extLst>
      <p:ext uri="{BB962C8B-B14F-4D97-AF65-F5344CB8AC3E}">
        <p14:creationId xmlns:p14="http://schemas.microsoft.com/office/powerpoint/2010/main" val="27782478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endParaRPr lang="en-US"/>
          </a:p>
        </p:txBody>
      </p:sp>
      <p:sp>
        <p:nvSpPr>
          <p:cNvPr id="6" name="Slide Number Placeholder 5"/>
          <p:cNvSpPr>
            <a:spLocks noGrp="1"/>
          </p:cNvSpPr>
          <p:nvPr>
            <p:ph type="sldNum" sz="quarter" idx="5"/>
          </p:nvPr>
        </p:nvSpPr>
        <p:spPr/>
        <p:txBody>
          <a:bodyPr/>
          <a:lstStyle/>
          <a:p>
            <a:fld id="{B36E7EC0-9BE3-5541-9D76-7DE32A6C9D42}" type="slidenum">
              <a:rPr lang="en-US" smtClean="0"/>
              <a:t>9</a:t>
            </a:fld>
            <a:endParaRPr lang="en-US"/>
          </a:p>
        </p:txBody>
      </p:sp>
    </p:spTree>
    <p:extLst>
      <p:ext uri="{BB962C8B-B14F-4D97-AF65-F5344CB8AC3E}">
        <p14:creationId xmlns:p14="http://schemas.microsoft.com/office/powerpoint/2010/main" val="34975763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endParaRPr lang="en-US"/>
          </a:p>
        </p:txBody>
      </p:sp>
      <p:sp>
        <p:nvSpPr>
          <p:cNvPr id="6" name="Slide Number Placeholder 5"/>
          <p:cNvSpPr>
            <a:spLocks noGrp="1"/>
          </p:cNvSpPr>
          <p:nvPr>
            <p:ph type="sldNum" sz="quarter" idx="5"/>
          </p:nvPr>
        </p:nvSpPr>
        <p:spPr/>
        <p:txBody>
          <a:bodyPr/>
          <a:lstStyle/>
          <a:p>
            <a:fld id="{B36E7EC0-9BE3-5541-9D76-7DE32A6C9D42}" type="slidenum">
              <a:rPr lang="en-US" smtClean="0"/>
              <a:t>11</a:t>
            </a:fld>
            <a:endParaRPr lang="en-US"/>
          </a:p>
        </p:txBody>
      </p:sp>
    </p:spTree>
    <p:extLst>
      <p:ext uri="{BB962C8B-B14F-4D97-AF65-F5344CB8AC3E}">
        <p14:creationId xmlns:p14="http://schemas.microsoft.com/office/powerpoint/2010/main" val="411974878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endParaRPr lang="en-US"/>
          </a:p>
        </p:txBody>
      </p:sp>
      <p:sp>
        <p:nvSpPr>
          <p:cNvPr id="6" name="Slide Number Placeholder 5"/>
          <p:cNvSpPr>
            <a:spLocks noGrp="1"/>
          </p:cNvSpPr>
          <p:nvPr>
            <p:ph type="sldNum" sz="quarter" idx="5"/>
          </p:nvPr>
        </p:nvSpPr>
        <p:spPr/>
        <p:txBody>
          <a:bodyPr/>
          <a:lstStyle/>
          <a:p>
            <a:fld id="{B36E7EC0-9BE3-5541-9D76-7DE32A6C9D42}" type="slidenum">
              <a:rPr lang="en-US" smtClean="0"/>
              <a:t>13</a:t>
            </a:fld>
            <a:endParaRPr lang="en-US"/>
          </a:p>
        </p:txBody>
      </p:sp>
    </p:spTree>
    <p:extLst>
      <p:ext uri="{BB962C8B-B14F-4D97-AF65-F5344CB8AC3E}">
        <p14:creationId xmlns:p14="http://schemas.microsoft.com/office/powerpoint/2010/main" val="291741956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endParaRPr lang="en-US"/>
          </a:p>
        </p:txBody>
      </p:sp>
      <p:sp>
        <p:nvSpPr>
          <p:cNvPr id="6" name="Slide Number Placeholder 5"/>
          <p:cNvSpPr>
            <a:spLocks noGrp="1"/>
          </p:cNvSpPr>
          <p:nvPr>
            <p:ph type="sldNum" sz="quarter" idx="5"/>
          </p:nvPr>
        </p:nvSpPr>
        <p:spPr/>
        <p:txBody>
          <a:bodyPr/>
          <a:lstStyle/>
          <a:p>
            <a:fld id="{B36E7EC0-9BE3-5541-9D76-7DE32A6C9D42}" type="slidenum">
              <a:rPr lang="en-US" smtClean="0"/>
              <a:t>14</a:t>
            </a:fld>
            <a:endParaRPr lang="en-US"/>
          </a:p>
        </p:txBody>
      </p:sp>
    </p:spTree>
    <p:extLst>
      <p:ext uri="{BB962C8B-B14F-4D97-AF65-F5344CB8AC3E}">
        <p14:creationId xmlns:p14="http://schemas.microsoft.com/office/powerpoint/2010/main" val="411912573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endParaRPr lang="en-US"/>
          </a:p>
        </p:txBody>
      </p:sp>
      <p:sp>
        <p:nvSpPr>
          <p:cNvPr id="6" name="Slide Number Placeholder 5"/>
          <p:cNvSpPr>
            <a:spLocks noGrp="1"/>
          </p:cNvSpPr>
          <p:nvPr>
            <p:ph type="sldNum" sz="quarter" idx="5"/>
          </p:nvPr>
        </p:nvSpPr>
        <p:spPr/>
        <p:txBody>
          <a:bodyPr/>
          <a:lstStyle/>
          <a:p>
            <a:fld id="{B36E7EC0-9BE3-5541-9D76-7DE32A6C9D42}" type="slidenum">
              <a:rPr lang="en-US" smtClean="0"/>
              <a:t>17</a:t>
            </a:fld>
            <a:endParaRPr lang="en-US"/>
          </a:p>
        </p:txBody>
      </p:sp>
    </p:spTree>
    <p:extLst>
      <p:ext uri="{BB962C8B-B14F-4D97-AF65-F5344CB8AC3E}">
        <p14:creationId xmlns:p14="http://schemas.microsoft.com/office/powerpoint/2010/main" val="402492378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endParaRPr lang="en-US"/>
          </a:p>
        </p:txBody>
      </p:sp>
      <p:sp>
        <p:nvSpPr>
          <p:cNvPr id="6" name="Slide Number Placeholder 5"/>
          <p:cNvSpPr>
            <a:spLocks noGrp="1"/>
          </p:cNvSpPr>
          <p:nvPr>
            <p:ph type="sldNum" sz="quarter" idx="5"/>
          </p:nvPr>
        </p:nvSpPr>
        <p:spPr/>
        <p:txBody>
          <a:bodyPr/>
          <a:lstStyle/>
          <a:p>
            <a:fld id="{B36E7EC0-9BE3-5541-9D76-7DE32A6C9D42}" type="slidenum">
              <a:rPr lang="en-US" smtClean="0"/>
              <a:t>21</a:t>
            </a:fld>
            <a:endParaRPr lang="en-US"/>
          </a:p>
        </p:txBody>
      </p:sp>
    </p:spTree>
    <p:extLst>
      <p:ext uri="{BB962C8B-B14F-4D97-AF65-F5344CB8AC3E}">
        <p14:creationId xmlns:p14="http://schemas.microsoft.com/office/powerpoint/2010/main" val="369708112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p:bg>
      <p:bgPr>
        <a:solidFill>
          <a:schemeClr val="bg1">
            <a:alpha val="0"/>
          </a:schemeClr>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8A3A58E-28D7-2546-B1F6-F9771F56771B}"/>
              </a:ext>
            </a:extLst>
          </p:cNvPr>
          <p:cNvSpPr/>
          <p:nvPr userDrawn="1"/>
        </p:nvSpPr>
        <p:spPr>
          <a:xfrm>
            <a:off x="66613" y="0"/>
            <a:ext cx="9077388" cy="5432187"/>
          </a:xfrm>
          <a:prstGeom prst="rect">
            <a:avLst/>
          </a:prstGeom>
          <a:solidFill>
            <a:srgbClr val="2647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3" name="Rectangle 12">
            <a:extLst>
              <a:ext uri="{FF2B5EF4-FFF2-40B4-BE49-F238E27FC236}">
                <a16:creationId xmlns:a16="http://schemas.microsoft.com/office/drawing/2014/main" id="{A7E92CAA-5F2B-C04F-858C-701036E24CE9}"/>
              </a:ext>
            </a:extLst>
          </p:cNvPr>
          <p:cNvSpPr/>
          <p:nvPr userDrawn="1"/>
        </p:nvSpPr>
        <p:spPr>
          <a:xfrm flipH="1">
            <a:off x="0" y="0"/>
            <a:ext cx="146304" cy="5432187"/>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4" name="Content Placeholder 13">
            <a:extLst>
              <a:ext uri="{FF2B5EF4-FFF2-40B4-BE49-F238E27FC236}">
                <a16:creationId xmlns:a16="http://schemas.microsoft.com/office/drawing/2014/main" id="{4F31D7AA-E89E-2B4D-9BB0-33107F018C7C}"/>
              </a:ext>
            </a:extLst>
          </p:cNvPr>
          <p:cNvSpPr>
            <a:spLocks noGrp="1"/>
          </p:cNvSpPr>
          <p:nvPr>
            <p:ph sz="quarter" idx="10" hasCustomPrompt="1"/>
          </p:nvPr>
        </p:nvSpPr>
        <p:spPr>
          <a:xfrm>
            <a:off x="1352521" y="6175699"/>
            <a:ext cx="4424363" cy="225102"/>
          </a:xfrm>
          <a:prstGeom prst="rect">
            <a:avLst/>
          </a:prstGeom>
        </p:spPr>
        <p:txBody>
          <a:bodyPr/>
          <a:lstStyle>
            <a:lvl1pPr marL="0" indent="0">
              <a:buNone/>
              <a:defRPr sz="900" b="1" spc="0">
                <a:solidFill>
                  <a:srgbClr val="264774"/>
                </a:solidFill>
              </a:defRPr>
            </a:lvl1pPr>
            <a:lvl2pPr marL="342900" indent="0">
              <a:buNone/>
              <a:defRPr sz="900">
                <a:solidFill>
                  <a:srgbClr val="264774"/>
                </a:solidFill>
              </a:defRPr>
            </a:lvl2pPr>
            <a:lvl3pPr marL="685800" indent="0">
              <a:buNone/>
              <a:defRPr sz="825">
                <a:solidFill>
                  <a:srgbClr val="264774"/>
                </a:solidFill>
              </a:defRPr>
            </a:lvl3pPr>
            <a:lvl4pPr marL="1028700" indent="0">
              <a:buNone/>
              <a:defRPr sz="788">
                <a:solidFill>
                  <a:srgbClr val="264774"/>
                </a:solidFill>
              </a:defRPr>
            </a:lvl4pPr>
            <a:lvl5pPr marL="1371600" indent="0">
              <a:buNone/>
              <a:defRPr sz="788">
                <a:solidFill>
                  <a:srgbClr val="264774"/>
                </a:solidFill>
              </a:defRPr>
            </a:lvl5pPr>
          </a:lstStyle>
          <a:p>
            <a:pPr lvl="0"/>
            <a:r>
              <a:rPr lang="en-US" dirty="0"/>
              <a:t>CLICK TO EDIT DEPARTMENT | MONTH</a:t>
            </a:r>
          </a:p>
        </p:txBody>
      </p:sp>
      <p:sp>
        <p:nvSpPr>
          <p:cNvPr id="16" name="Content Placeholder 15">
            <a:extLst>
              <a:ext uri="{FF2B5EF4-FFF2-40B4-BE49-F238E27FC236}">
                <a16:creationId xmlns:a16="http://schemas.microsoft.com/office/drawing/2014/main" id="{F8063FCD-7211-2046-8FF2-C929D81B71CA}"/>
              </a:ext>
            </a:extLst>
          </p:cNvPr>
          <p:cNvSpPr>
            <a:spLocks noGrp="1"/>
          </p:cNvSpPr>
          <p:nvPr>
            <p:ph sz="quarter" idx="11" hasCustomPrompt="1"/>
          </p:nvPr>
        </p:nvSpPr>
        <p:spPr>
          <a:xfrm>
            <a:off x="1352521" y="1382675"/>
            <a:ext cx="7119938" cy="2208213"/>
          </a:xfrm>
          <a:prstGeom prst="rect">
            <a:avLst/>
          </a:prstGeom>
        </p:spPr>
        <p:txBody>
          <a:bodyPr anchor="b"/>
          <a:lstStyle>
            <a:lvl1pPr marL="0" indent="0">
              <a:lnSpc>
                <a:spcPct val="100000"/>
              </a:lnSpc>
              <a:buNone/>
              <a:defRPr sz="4050" b="1">
                <a:solidFill>
                  <a:srgbClr val="FFFFFF"/>
                </a:solidFill>
              </a:defRPr>
            </a:lvl1pPr>
            <a:lvl2pPr marL="342900" indent="0">
              <a:buNone/>
              <a:defRPr b="1">
                <a:solidFill>
                  <a:srgbClr val="FFFFFF"/>
                </a:solidFill>
              </a:defRPr>
            </a:lvl2pPr>
            <a:lvl3pPr marL="685800" indent="0">
              <a:buNone/>
              <a:defRPr b="1">
                <a:solidFill>
                  <a:srgbClr val="FFFFFF"/>
                </a:solidFill>
              </a:defRPr>
            </a:lvl3pPr>
            <a:lvl4pPr marL="1028700" indent="0">
              <a:buNone/>
              <a:defRPr b="1">
                <a:solidFill>
                  <a:srgbClr val="FFFFFF"/>
                </a:solidFill>
              </a:defRPr>
            </a:lvl4pPr>
            <a:lvl5pPr marL="1371600" indent="0">
              <a:buNone/>
              <a:defRPr b="1">
                <a:solidFill>
                  <a:srgbClr val="FFFFFF"/>
                </a:solidFill>
              </a:defRPr>
            </a:lvl5pPr>
          </a:lstStyle>
          <a:p>
            <a:pPr lvl="0"/>
            <a:r>
              <a:rPr lang="en-US" dirty="0"/>
              <a:t>Type Presentation</a:t>
            </a:r>
            <a:br>
              <a:rPr lang="en-US" dirty="0"/>
            </a:br>
            <a:r>
              <a:rPr lang="en-US" dirty="0"/>
              <a:t>Title Here</a:t>
            </a:r>
          </a:p>
        </p:txBody>
      </p:sp>
      <p:sp>
        <p:nvSpPr>
          <p:cNvPr id="18" name="Content Placeholder 17">
            <a:extLst>
              <a:ext uri="{FF2B5EF4-FFF2-40B4-BE49-F238E27FC236}">
                <a16:creationId xmlns:a16="http://schemas.microsoft.com/office/drawing/2014/main" id="{5EFA85F7-5F06-E24F-99F9-3E21F87B42DB}"/>
              </a:ext>
            </a:extLst>
          </p:cNvPr>
          <p:cNvSpPr>
            <a:spLocks noGrp="1"/>
          </p:cNvSpPr>
          <p:nvPr>
            <p:ph sz="quarter" idx="12" hasCustomPrompt="1"/>
          </p:nvPr>
        </p:nvSpPr>
        <p:spPr>
          <a:xfrm>
            <a:off x="1352522" y="3868699"/>
            <a:ext cx="7130653" cy="959779"/>
          </a:xfrm>
          <a:prstGeom prst="rect">
            <a:avLst/>
          </a:prstGeom>
        </p:spPr>
        <p:txBody>
          <a:bodyPr/>
          <a:lstStyle>
            <a:lvl1pPr marL="0" indent="0">
              <a:lnSpc>
                <a:spcPct val="100000"/>
              </a:lnSpc>
              <a:buNone/>
              <a:defRPr sz="1500" b="1">
                <a:solidFill>
                  <a:srgbClr val="FFFFFF"/>
                </a:solidFill>
              </a:defRPr>
            </a:lvl1pPr>
            <a:lvl2pPr marL="342900" indent="0">
              <a:buNone/>
              <a:defRPr sz="1200">
                <a:solidFill>
                  <a:srgbClr val="FFFFFF"/>
                </a:solidFill>
              </a:defRPr>
            </a:lvl2pPr>
            <a:lvl3pPr marL="685800" indent="0">
              <a:buNone/>
              <a:defRPr sz="1050">
                <a:solidFill>
                  <a:srgbClr val="FFFFFF"/>
                </a:solidFill>
              </a:defRPr>
            </a:lvl3pPr>
            <a:lvl4pPr marL="1028700" indent="0">
              <a:buNone/>
              <a:defRPr sz="900">
                <a:solidFill>
                  <a:srgbClr val="FFFFFF"/>
                </a:solidFill>
              </a:defRPr>
            </a:lvl4pPr>
            <a:lvl5pPr marL="1371600" indent="0">
              <a:buNone/>
              <a:defRPr sz="900">
                <a:solidFill>
                  <a:srgbClr val="FFFFFF"/>
                </a:solidFill>
              </a:defRPr>
            </a:lvl5pPr>
          </a:lstStyle>
          <a:p>
            <a:pPr lvl="0"/>
            <a:r>
              <a:rPr lang="en-US" dirty="0"/>
              <a:t>PRESENTATION SUBTITLE GOES HERE</a:t>
            </a:r>
          </a:p>
        </p:txBody>
      </p:sp>
      <p:pic>
        <p:nvPicPr>
          <p:cNvPr id="9" name="Picture 8">
            <a:extLst>
              <a:ext uri="{FF2B5EF4-FFF2-40B4-BE49-F238E27FC236}">
                <a16:creationId xmlns:a16="http://schemas.microsoft.com/office/drawing/2014/main" id="{E2ACC681-AC09-E410-4486-36F6FCDB23DF}"/>
              </a:ext>
            </a:extLst>
          </p:cNvPr>
          <p:cNvPicPr>
            <a:picLocks noChangeAspect="1"/>
          </p:cNvPicPr>
          <p:nvPr userDrawn="1"/>
        </p:nvPicPr>
        <p:blipFill>
          <a:blip r:embed="rId2"/>
          <a:stretch>
            <a:fillRect/>
          </a:stretch>
        </p:blipFill>
        <p:spPr>
          <a:xfrm>
            <a:off x="7982778" y="7797524"/>
            <a:ext cx="3276600" cy="698500"/>
          </a:xfrm>
          <a:prstGeom prst="rect">
            <a:avLst/>
          </a:prstGeom>
        </p:spPr>
      </p:pic>
      <p:pic>
        <p:nvPicPr>
          <p:cNvPr id="2" name="Picture 1">
            <a:extLst>
              <a:ext uri="{FF2B5EF4-FFF2-40B4-BE49-F238E27FC236}">
                <a16:creationId xmlns:a16="http://schemas.microsoft.com/office/drawing/2014/main" id="{0B556BBF-849F-B9DA-3ED9-4AE8AF8A344C}"/>
              </a:ext>
            </a:extLst>
          </p:cNvPr>
          <p:cNvPicPr>
            <a:picLocks noChangeAspect="1"/>
          </p:cNvPicPr>
          <p:nvPr userDrawn="1"/>
        </p:nvPicPr>
        <p:blipFill>
          <a:blip r:embed="rId3"/>
          <a:srcRect t="1" b="31362"/>
          <a:stretch>
            <a:fillRect/>
          </a:stretch>
        </p:blipFill>
        <p:spPr>
          <a:xfrm>
            <a:off x="6400820" y="6103191"/>
            <a:ext cx="2071639" cy="297610"/>
          </a:xfrm>
          <a:prstGeom prst="rect">
            <a:avLst/>
          </a:prstGeom>
        </p:spPr>
      </p:pic>
    </p:spTree>
    <p:extLst>
      <p:ext uri="{BB962C8B-B14F-4D97-AF65-F5344CB8AC3E}">
        <p14:creationId xmlns:p14="http://schemas.microsoft.com/office/powerpoint/2010/main" val="395877531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0_Content Chart">
    <p:bg>
      <p:bgPr>
        <a:solidFill>
          <a:srgbClr val="FFFFFF"/>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E929B3D9-73C6-BD4F-9972-671714835707}"/>
              </a:ext>
            </a:extLst>
          </p:cNvPr>
          <p:cNvSpPr/>
          <p:nvPr userDrawn="1"/>
        </p:nvSpPr>
        <p:spPr>
          <a:xfrm flipH="1">
            <a:off x="0" y="0"/>
            <a:ext cx="146304"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3" name="Slide Number Placeholder 5">
            <a:extLst>
              <a:ext uri="{FF2B5EF4-FFF2-40B4-BE49-F238E27FC236}">
                <a16:creationId xmlns:a16="http://schemas.microsoft.com/office/drawing/2014/main" id="{64630E3D-0106-4796-0D19-CDB463F9140B}"/>
              </a:ext>
            </a:extLst>
          </p:cNvPr>
          <p:cNvSpPr txBox="1"/>
          <p:nvPr userDrawn="1"/>
        </p:nvSpPr>
        <p:spPr>
          <a:xfrm>
            <a:off x="8503426" y="6209347"/>
            <a:ext cx="354824" cy="285851"/>
          </a:xfrm>
          <a:prstGeom prst="rect">
            <a:avLst/>
          </a:prstGeom>
        </p:spPr>
        <p:txBody>
          <a:bodyPr vert="horz" lIns="68580" tIns="34290" rIns="68580" bIns="3429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788" b="1" i="0" smtClean="0">
                <a:solidFill>
                  <a:srgbClr val="63727D"/>
                </a:solidFill>
                <a:latin typeface="Arial"/>
                <a:ea typeface="Arial"/>
                <a:cs typeface="Arial"/>
              </a:rPr>
              <a:pPr algn="ctr"/>
              <a:t>‹#›</a:t>
            </a:fld>
            <a:endParaRPr lang="en-US" sz="788" b="1" i="0" dirty="0">
              <a:solidFill>
                <a:srgbClr val="63727D"/>
              </a:solidFill>
              <a:latin typeface="Arial"/>
              <a:ea typeface="Arial"/>
              <a:cs typeface="Arial"/>
            </a:endParaRPr>
          </a:p>
        </p:txBody>
      </p:sp>
      <p:sp>
        <p:nvSpPr>
          <p:cNvPr id="4" name="Text Placeholder 21">
            <a:extLst>
              <a:ext uri="{FF2B5EF4-FFF2-40B4-BE49-F238E27FC236}">
                <a16:creationId xmlns:a16="http://schemas.microsoft.com/office/drawing/2014/main" id="{41E5925F-D920-FD9B-C550-216FFE02BF4A}"/>
              </a:ext>
            </a:extLst>
          </p:cNvPr>
          <p:cNvSpPr>
            <a:spLocks noGrp="1"/>
          </p:cNvSpPr>
          <p:nvPr>
            <p:ph type="body" sz="quarter" idx="11" hasCustomPrompt="1"/>
          </p:nvPr>
        </p:nvSpPr>
        <p:spPr>
          <a:xfrm>
            <a:off x="5134009" y="1301784"/>
            <a:ext cx="3755579" cy="241300"/>
          </a:xfrm>
          <a:prstGeom prst="rect">
            <a:avLst/>
          </a:prstGeom>
        </p:spPr>
        <p:txBody>
          <a:bodyPr anchor="ctr" anchorCtr="0"/>
          <a:lstStyle>
            <a:lvl1pPr>
              <a:defRPr sz="1100" spc="230" baseline="0">
                <a:solidFill>
                  <a:srgbClr val="0099D9"/>
                </a:solidFill>
              </a:defRPr>
            </a:lvl1pPr>
          </a:lstStyle>
          <a:p>
            <a:pPr lvl="0"/>
            <a:r>
              <a:rPr lang="en-US" sz="1100" dirty="0"/>
              <a:t>Optional Section Title</a:t>
            </a:r>
            <a:endParaRPr lang="en-US" dirty="0"/>
          </a:p>
        </p:txBody>
      </p:sp>
      <p:sp>
        <p:nvSpPr>
          <p:cNvPr id="5" name="Text Placeholder 23">
            <a:extLst>
              <a:ext uri="{FF2B5EF4-FFF2-40B4-BE49-F238E27FC236}">
                <a16:creationId xmlns:a16="http://schemas.microsoft.com/office/drawing/2014/main" id="{475F5CC4-C26F-9E78-4A21-5D936AFB30A6}"/>
              </a:ext>
            </a:extLst>
          </p:cNvPr>
          <p:cNvSpPr>
            <a:spLocks noGrp="1"/>
          </p:cNvSpPr>
          <p:nvPr>
            <p:ph type="body" sz="quarter" idx="12" hasCustomPrompt="1"/>
          </p:nvPr>
        </p:nvSpPr>
        <p:spPr>
          <a:xfrm>
            <a:off x="5104819" y="1675933"/>
            <a:ext cx="3755578" cy="1594836"/>
          </a:xfrm>
          <a:prstGeom prst="rect">
            <a:avLst/>
          </a:prstGeom>
        </p:spPr>
        <p:txBody>
          <a:bodyPr/>
          <a:lstStyle>
            <a:lvl1pPr>
              <a:spcBef>
                <a:spcPts val="500"/>
              </a:spcBef>
              <a:defRPr sz="3300" b="1">
                <a:solidFill>
                  <a:srgbClr val="264774"/>
                </a:solidFill>
              </a:defRPr>
            </a:lvl1pPr>
          </a:lstStyle>
          <a:p>
            <a:pPr lvl="0"/>
            <a:r>
              <a:rPr lang="en-US" dirty="0"/>
              <a:t>Insert Page</a:t>
            </a:r>
          </a:p>
          <a:p>
            <a:pPr lvl="0"/>
            <a:r>
              <a:rPr lang="en-US" dirty="0"/>
              <a:t>Headline</a:t>
            </a:r>
          </a:p>
        </p:txBody>
      </p:sp>
      <p:sp>
        <p:nvSpPr>
          <p:cNvPr id="6" name="Text Placeholder 25">
            <a:extLst>
              <a:ext uri="{FF2B5EF4-FFF2-40B4-BE49-F238E27FC236}">
                <a16:creationId xmlns:a16="http://schemas.microsoft.com/office/drawing/2014/main" id="{1227C017-5827-73B6-6DA9-35C994590245}"/>
              </a:ext>
            </a:extLst>
          </p:cNvPr>
          <p:cNvSpPr>
            <a:spLocks noGrp="1"/>
          </p:cNvSpPr>
          <p:nvPr>
            <p:ph type="body" sz="quarter" idx="13" hasCustomPrompt="1"/>
          </p:nvPr>
        </p:nvSpPr>
        <p:spPr>
          <a:xfrm>
            <a:off x="5122180" y="3183038"/>
            <a:ext cx="2713881" cy="827589"/>
          </a:xfrm>
          <a:prstGeom prst="rect">
            <a:avLst/>
          </a:prstGeom>
        </p:spPr>
        <p:txBody>
          <a:bodyPr/>
          <a:lstStyle>
            <a:lvl1pPr>
              <a:lnSpc>
                <a:spcPts val="1900"/>
              </a:lnSpc>
              <a:spcBef>
                <a:spcPts val="800"/>
              </a:spcBef>
              <a:defRPr sz="1500">
                <a:solidFill>
                  <a:srgbClr val="0099D9"/>
                </a:solidFill>
              </a:defRPr>
            </a:lvl1pPr>
          </a:lstStyle>
          <a:p>
            <a:pPr lvl="0"/>
            <a:r>
              <a:rPr lang="en-US" dirty="0"/>
              <a:t>Lorem ipsum dolor sit amet, consectetuer adipiscing elit, sed diam nonummy </a:t>
            </a:r>
            <a:r>
              <a:rPr lang="en-US" dirty="0" err="1"/>
              <a:t>nibh</a:t>
            </a:r>
            <a:r>
              <a:rPr lang="en-US" dirty="0"/>
              <a:t>.</a:t>
            </a:r>
          </a:p>
        </p:txBody>
      </p:sp>
      <p:sp>
        <p:nvSpPr>
          <p:cNvPr id="7" name="Text Placeholder 27">
            <a:extLst>
              <a:ext uri="{FF2B5EF4-FFF2-40B4-BE49-F238E27FC236}">
                <a16:creationId xmlns:a16="http://schemas.microsoft.com/office/drawing/2014/main" id="{D1E823A3-BA44-0BA1-A290-AF0047CE267C}"/>
              </a:ext>
            </a:extLst>
          </p:cNvPr>
          <p:cNvSpPr>
            <a:spLocks noGrp="1"/>
          </p:cNvSpPr>
          <p:nvPr>
            <p:ph type="body" sz="quarter" idx="14" hasCustomPrompt="1"/>
          </p:nvPr>
        </p:nvSpPr>
        <p:spPr>
          <a:xfrm>
            <a:off x="5133754" y="4279252"/>
            <a:ext cx="3805237" cy="599477"/>
          </a:xfrm>
          <a:prstGeom prst="rect">
            <a:avLst/>
          </a:prstGeom>
        </p:spPr>
        <p:txBody>
          <a:bodyPr/>
          <a:lstStyle>
            <a:lvl1pPr>
              <a:lnSpc>
                <a:spcPct val="100000"/>
              </a:lnSpc>
              <a:defRPr sz="1050">
                <a:solidFill>
                  <a:srgbClr val="5B5B5B"/>
                </a:solidFill>
              </a:defRPr>
            </a:lvl1pPr>
          </a:lstStyle>
          <a:p>
            <a:r>
              <a:rPr lang="en-US" dirty="0"/>
              <a:t>Lorem ipsum dolor sit amet, consectetuer adipiscing </a:t>
            </a:r>
            <a:br>
              <a:rPr lang="en-US" dirty="0"/>
            </a:br>
            <a:r>
              <a:rPr lang="en-US" dirty="0"/>
              <a:t>elit, sed diam nonummy nibh euismod tincidunt ut </a:t>
            </a:r>
            <a:br>
              <a:rPr lang="en-US" dirty="0"/>
            </a:br>
            <a:r>
              <a:rPr lang="en-US" dirty="0"/>
              <a:t>laoreet dolore magna aliquam  volutpat.</a:t>
            </a:r>
          </a:p>
        </p:txBody>
      </p:sp>
      <p:sp>
        <p:nvSpPr>
          <p:cNvPr id="21" name="Text Placeholder 27">
            <a:extLst>
              <a:ext uri="{FF2B5EF4-FFF2-40B4-BE49-F238E27FC236}">
                <a16:creationId xmlns:a16="http://schemas.microsoft.com/office/drawing/2014/main" id="{BBA7DD94-6E2F-BD7F-9515-3EB7CD6306A4}"/>
              </a:ext>
            </a:extLst>
          </p:cNvPr>
          <p:cNvSpPr>
            <a:spLocks noGrp="1"/>
          </p:cNvSpPr>
          <p:nvPr>
            <p:ph type="body" sz="quarter" idx="15" hasCustomPrompt="1"/>
          </p:nvPr>
        </p:nvSpPr>
        <p:spPr>
          <a:xfrm>
            <a:off x="5133754" y="4935639"/>
            <a:ext cx="3805237" cy="1030287"/>
          </a:xfrm>
          <a:prstGeom prst="rect">
            <a:avLst/>
          </a:prstGeom>
        </p:spPr>
        <p:txBody>
          <a:bodyPr/>
          <a:lstStyle>
            <a:lvl1pPr marL="228600" indent="-228600">
              <a:lnSpc>
                <a:spcPct val="100000"/>
              </a:lnSpc>
              <a:spcBef>
                <a:spcPts val="0"/>
              </a:spcBef>
              <a:spcAft>
                <a:spcPts val="0"/>
              </a:spcAft>
              <a:buFontTx/>
              <a:buNone/>
              <a:tabLst/>
              <a:defRPr sz="1050">
                <a:solidFill>
                  <a:srgbClr val="5B5B5B"/>
                </a:solidFill>
              </a:defRPr>
            </a:lvl1pPr>
          </a:lstStyle>
          <a:p>
            <a:pPr marL="285750" lvl="0" indent="-171450">
              <a:spcAft>
                <a:spcPts val="0"/>
              </a:spcAft>
              <a:buFont typeface="Arial" panose="020B0604020202020204" pitchFamily="34" charset="0"/>
              <a:buChar char="•"/>
              <a:tabLst/>
            </a:pPr>
            <a:r>
              <a:rPr lang="en-US" sz="1050" dirty="0"/>
              <a:t>Ut wisi enim ad minim</a:t>
            </a:r>
          </a:p>
          <a:p>
            <a:pPr marL="285750" lvl="0" indent="-171450">
              <a:spcAft>
                <a:spcPts val="0"/>
              </a:spcAft>
              <a:buFont typeface="Arial" panose="020B0604020202020204" pitchFamily="34" charset="0"/>
              <a:buChar char="•"/>
              <a:tabLst/>
            </a:pPr>
            <a:r>
              <a:rPr lang="en-US" sz="1050" dirty="0"/>
              <a:t>Veniam, quis nostrud exerci</a:t>
            </a:r>
          </a:p>
          <a:p>
            <a:pPr marL="285750" lvl="0" indent="-171450">
              <a:spcAft>
                <a:spcPts val="0"/>
              </a:spcAft>
              <a:buFont typeface="Arial" panose="020B0604020202020204" pitchFamily="34" charset="0"/>
              <a:buChar char="•"/>
              <a:tabLst/>
            </a:pPr>
            <a:r>
              <a:rPr lang="en-US" sz="1050" dirty="0"/>
              <a:t>Ktation ullamcorper suscipit lobortis</a:t>
            </a:r>
            <a:endParaRPr lang="en-US" dirty="0"/>
          </a:p>
        </p:txBody>
      </p:sp>
    </p:spTree>
    <p:extLst>
      <p:ext uri="{BB962C8B-B14F-4D97-AF65-F5344CB8AC3E}">
        <p14:creationId xmlns:p14="http://schemas.microsoft.com/office/powerpoint/2010/main" val="15809637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1_Content Left Side">
    <p:bg>
      <p:bgPr>
        <a:solidFill>
          <a:srgbClr val="FFFFFF"/>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4E9A6499-A6B3-A946-8336-FAD9664DA25A}"/>
              </a:ext>
            </a:extLst>
          </p:cNvPr>
          <p:cNvSpPr/>
          <p:nvPr userDrawn="1"/>
        </p:nvSpPr>
        <p:spPr>
          <a:xfrm flipH="1">
            <a:off x="0" y="4234076"/>
            <a:ext cx="9144000" cy="2623925"/>
          </a:xfrm>
          <a:prstGeom prst="rect">
            <a:avLst/>
          </a:prstGeom>
          <a:solidFill>
            <a:srgbClr val="2647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 name="Rectangle 1">
            <a:extLst>
              <a:ext uri="{FF2B5EF4-FFF2-40B4-BE49-F238E27FC236}">
                <a16:creationId xmlns:a16="http://schemas.microsoft.com/office/drawing/2014/main" id="{E929B3D9-73C6-BD4F-9972-671714835707}"/>
              </a:ext>
            </a:extLst>
          </p:cNvPr>
          <p:cNvSpPr/>
          <p:nvPr userDrawn="1"/>
        </p:nvSpPr>
        <p:spPr>
          <a:xfrm flipH="1">
            <a:off x="0" y="0"/>
            <a:ext cx="146304"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7" name="Slide Number Placeholder 5">
            <a:extLst>
              <a:ext uri="{FF2B5EF4-FFF2-40B4-BE49-F238E27FC236}">
                <a16:creationId xmlns:a16="http://schemas.microsoft.com/office/drawing/2014/main" id="{57734A85-CB43-04DF-C7B8-E80BDB4ED29A}"/>
              </a:ext>
            </a:extLst>
          </p:cNvPr>
          <p:cNvSpPr txBox="1"/>
          <p:nvPr userDrawn="1"/>
        </p:nvSpPr>
        <p:spPr>
          <a:xfrm>
            <a:off x="8503426" y="6209347"/>
            <a:ext cx="354824" cy="285851"/>
          </a:xfrm>
          <a:prstGeom prst="rect">
            <a:avLst/>
          </a:prstGeom>
        </p:spPr>
        <p:txBody>
          <a:bodyPr vert="horz" lIns="68580" tIns="34290" rIns="68580" bIns="3429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788" b="1" i="0" smtClean="0">
                <a:solidFill>
                  <a:schemeClr val="bg1"/>
                </a:solidFill>
                <a:latin typeface="Arial"/>
                <a:ea typeface="Arial"/>
                <a:cs typeface="Arial"/>
              </a:rPr>
              <a:pPr algn="ctr"/>
              <a:t>‹#›</a:t>
            </a:fld>
            <a:endParaRPr lang="en-US" sz="788" b="1" i="0" dirty="0">
              <a:solidFill>
                <a:schemeClr val="bg1"/>
              </a:solidFill>
              <a:latin typeface="Arial"/>
              <a:ea typeface="Arial"/>
              <a:cs typeface="Arial"/>
            </a:endParaRPr>
          </a:p>
        </p:txBody>
      </p:sp>
      <p:sp>
        <p:nvSpPr>
          <p:cNvPr id="8" name="Text Placeholder 21">
            <a:extLst>
              <a:ext uri="{FF2B5EF4-FFF2-40B4-BE49-F238E27FC236}">
                <a16:creationId xmlns:a16="http://schemas.microsoft.com/office/drawing/2014/main" id="{B4B7411A-4DF4-71D4-1BA2-18EA3133390A}"/>
              </a:ext>
            </a:extLst>
          </p:cNvPr>
          <p:cNvSpPr>
            <a:spLocks noGrp="1"/>
          </p:cNvSpPr>
          <p:nvPr>
            <p:ph type="body" sz="quarter" idx="11" hasCustomPrompt="1"/>
          </p:nvPr>
        </p:nvSpPr>
        <p:spPr>
          <a:xfrm>
            <a:off x="548516" y="1301784"/>
            <a:ext cx="3755579" cy="241300"/>
          </a:xfrm>
          <a:prstGeom prst="rect">
            <a:avLst/>
          </a:prstGeom>
        </p:spPr>
        <p:txBody>
          <a:bodyPr anchor="ctr" anchorCtr="0"/>
          <a:lstStyle>
            <a:lvl1pPr>
              <a:defRPr sz="1100" spc="230" baseline="0">
                <a:solidFill>
                  <a:srgbClr val="0099D9"/>
                </a:solidFill>
              </a:defRPr>
            </a:lvl1pPr>
          </a:lstStyle>
          <a:p>
            <a:pPr lvl="0"/>
            <a:r>
              <a:rPr lang="en-US" sz="1100" dirty="0"/>
              <a:t>Optional Section Title</a:t>
            </a:r>
            <a:endParaRPr lang="en-US" dirty="0"/>
          </a:p>
        </p:txBody>
      </p:sp>
      <p:sp>
        <p:nvSpPr>
          <p:cNvPr id="9" name="Text Placeholder 23">
            <a:extLst>
              <a:ext uri="{FF2B5EF4-FFF2-40B4-BE49-F238E27FC236}">
                <a16:creationId xmlns:a16="http://schemas.microsoft.com/office/drawing/2014/main" id="{0930BE7D-7DFB-8052-7970-1361EA1B4649}"/>
              </a:ext>
            </a:extLst>
          </p:cNvPr>
          <p:cNvSpPr>
            <a:spLocks noGrp="1"/>
          </p:cNvSpPr>
          <p:nvPr>
            <p:ph type="body" sz="quarter" idx="12" hasCustomPrompt="1"/>
          </p:nvPr>
        </p:nvSpPr>
        <p:spPr>
          <a:xfrm>
            <a:off x="536687" y="1531255"/>
            <a:ext cx="3755578" cy="1136710"/>
          </a:xfrm>
          <a:prstGeom prst="rect">
            <a:avLst/>
          </a:prstGeom>
        </p:spPr>
        <p:txBody>
          <a:bodyPr/>
          <a:lstStyle>
            <a:lvl1pPr>
              <a:lnSpc>
                <a:spcPct val="100000"/>
              </a:lnSpc>
              <a:spcBef>
                <a:spcPts val="0"/>
              </a:spcBef>
              <a:defRPr sz="3300" b="1">
                <a:solidFill>
                  <a:srgbClr val="264774"/>
                </a:solidFill>
              </a:defRPr>
            </a:lvl1pPr>
          </a:lstStyle>
          <a:p>
            <a:pPr lvl="0"/>
            <a:r>
              <a:rPr lang="en-US" dirty="0"/>
              <a:t>Insert Page</a:t>
            </a:r>
          </a:p>
          <a:p>
            <a:pPr lvl="0"/>
            <a:r>
              <a:rPr lang="en-US" dirty="0"/>
              <a:t>Headline</a:t>
            </a:r>
          </a:p>
        </p:txBody>
      </p:sp>
      <p:sp>
        <p:nvSpPr>
          <p:cNvPr id="11" name="Text Placeholder 27">
            <a:extLst>
              <a:ext uri="{FF2B5EF4-FFF2-40B4-BE49-F238E27FC236}">
                <a16:creationId xmlns:a16="http://schemas.microsoft.com/office/drawing/2014/main" id="{659A7CB2-227B-2173-6430-DE9A91AAEE6F}"/>
              </a:ext>
            </a:extLst>
          </p:cNvPr>
          <p:cNvSpPr>
            <a:spLocks noGrp="1"/>
          </p:cNvSpPr>
          <p:nvPr>
            <p:ph type="body" sz="quarter" idx="14" hasCustomPrompt="1"/>
          </p:nvPr>
        </p:nvSpPr>
        <p:spPr>
          <a:xfrm>
            <a:off x="554048" y="2930801"/>
            <a:ext cx="3805237" cy="599477"/>
          </a:xfrm>
          <a:prstGeom prst="rect">
            <a:avLst/>
          </a:prstGeom>
        </p:spPr>
        <p:txBody>
          <a:bodyPr/>
          <a:lstStyle>
            <a:lvl1pPr>
              <a:lnSpc>
                <a:spcPct val="100000"/>
              </a:lnSpc>
              <a:defRPr sz="1050">
                <a:solidFill>
                  <a:srgbClr val="5B5B5B"/>
                </a:solidFill>
              </a:defRPr>
            </a:lvl1pPr>
          </a:lstStyle>
          <a:p>
            <a:r>
              <a:rPr lang="en-US" dirty="0"/>
              <a:t>Lorem ipsum dolor sit amet, consectetuer adipiscing </a:t>
            </a:r>
            <a:br>
              <a:rPr lang="en-US" dirty="0"/>
            </a:br>
            <a:r>
              <a:rPr lang="en-US" dirty="0"/>
              <a:t>elit, sed diam nonummy nibh euismod tincidunt ut </a:t>
            </a:r>
            <a:br>
              <a:rPr lang="en-US" dirty="0"/>
            </a:br>
            <a:r>
              <a:rPr lang="en-US" dirty="0"/>
              <a:t>laoreet dolore magna aliquam volutpat.</a:t>
            </a:r>
          </a:p>
        </p:txBody>
      </p:sp>
      <p:sp>
        <p:nvSpPr>
          <p:cNvPr id="12" name="Text Placeholder 27">
            <a:extLst>
              <a:ext uri="{FF2B5EF4-FFF2-40B4-BE49-F238E27FC236}">
                <a16:creationId xmlns:a16="http://schemas.microsoft.com/office/drawing/2014/main" id="{7B96D0EB-77CE-3B6C-B28A-91C5B27387E4}"/>
              </a:ext>
            </a:extLst>
          </p:cNvPr>
          <p:cNvSpPr>
            <a:spLocks noGrp="1"/>
          </p:cNvSpPr>
          <p:nvPr>
            <p:ph type="body" sz="quarter" idx="15" hasCustomPrompt="1"/>
          </p:nvPr>
        </p:nvSpPr>
        <p:spPr>
          <a:xfrm>
            <a:off x="554048" y="4513163"/>
            <a:ext cx="3805237" cy="1030287"/>
          </a:xfrm>
          <a:prstGeom prst="rect">
            <a:avLst/>
          </a:prstGeom>
        </p:spPr>
        <p:txBody>
          <a:bodyPr/>
          <a:lstStyle>
            <a:lvl1pPr>
              <a:lnSpc>
                <a:spcPct val="100000"/>
              </a:lnSpc>
              <a:defRPr sz="1050">
                <a:solidFill>
                  <a:srgbClr val="FFFFFF"/>
                </a:solidFill>
              </a:defRPr>
            </a:lvl1pPr>
          </a:lstStyle>
          <a:p>
            <a:pPr lvl="0"/>
            <a:r>
              <a:rPr lang="en-US" dirty="0"/>
              <a:t>Lorem ipsum dolor sit amet, consectetuer adipiscing elit, sed diam nonummy nibh euismod Lorem ipsum dolor sit amet, consectetuer adipiscing elit, sed diam nonummy nibh euismod tincidunt.</a:t>
            </a:r>
          </a:p>
        </p:txBody>
      </p:sp>
    </p:spTree>
    <p:extLst>
      <p:ext uri="{BB962C8B-B14F-4D97-AF65-F5344CB8AC3E}">
        <p14:creationId xmlns:p14="http://schemas.microsoft.com/office/powerpoint/2010/main" val="35984761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2_Content Wide Image Top">
    <p:bg>
      <p:bgPr>
        <a:solidFill>
          <a:schemeClr val="bg1">
            <a:alpha val="40000"/>
          </a:schemeClr>
        </a:solidFill>
        <a:effectLst/>
      </p:bgPr>
    </p:bg>
    <p:spTree>
      <p:nvGrpSpPr>
        <p:cNvPr id="1" name=""/>
        <p:cNvGrpSpPr/>
        <p:nvPr/>
      </p:nvGrpSpPr>
      <p:grpSpPr>
        <a:xfrm>
          <a:off x="0" y="0"/>
          <a:ext cx="0" cy="0"/>
          <a:chOff x="0" y="0"/>
          <a:chExt cx="0" cy="0"/>
        </a:xfrm>
      </p:grpSpPr>
      <p:sp>
        <p:nvSpPr>
          <p:cNvPr id="37" name="Text Placeholder 36">
            <a:extLst>
              <a:ext uri="{FF2B5EF4-FFF2-40B4-BE49-F238E27FC236}">
                <a16:creationId xmlns:a16="http://schemas.microsoft.com/office/drawing/2014/main" id="{BF766484-0B91-307D-20B0-26F5418EACC9}"/>
              </a:ext>
            </a:extLst>
          </p:cNvPr>
          <p:cNvSpPr>
            <a:spLocks noGrp="1"/>
          </p:cNvSpPr>
          <p:nvPr>
            <p:ph type="body" sz="quarter" idx="13" hasCustomPrompt="1"/>
          </p:nvPr>
        </p:nvSpPr>
        <p:spPr>
          <a:xfrm>
            <a:off x="3906456" y="5082419"/>
            <a:ext cx="4265272" cy="1138973"/>
          </a:xfrm>
          <a:prstGeom prst="rect">
            <a:avLst/>
          </a:prstGeom>
        </p:spPr>
        <p:txBody>
          <a:bodyPr/>
          <a:lstStyle>
            <a:lvl1pPr>
              <a:lnSpc>
                <a:spcPct val="100000"/>
              </a:lnSpc>
              <a:defRPr sz="1050"/>
            </a:lvl1pPr>
          </a:lstStyle>
          <a:p>
            <a:pPr lvl="0"/>
            <a:r>
              <a:rPr lang="en-US" dirty="0"/>
              <a:t>Lorem ipsum dolor sit amet, consectetuer adipiscing elit, sed diam nonummy nibh lorem ipsum dolor sit amet, consectetuer adipiscing elit, sed diam nonummy nibh euismod tincidunt ut laoreet dolore magna aliquam </a:t>
            </a:r>
            <a:r>
              <a:rPr lang="en-US" dirty="0" err="1"/>
              <a:t>erat</a:t>
            </a:r>
            <a:r>
              <a:rPr lang="en-US" dirty="0"/>
              <a:t> volutpat. </a:t>
            </a:r>
          </a:p>
        </p:txBody>
      </p:sp>
      <p:sp>
        <p:nvSpPr>
          <p:cNvPr id="6" name="Slide Number Placeholder 5">
            <a:extLst>
              <a:ext uri="{FF2B5EF4-FFF2-40B4-BE49-F238E27FC236}">
                <a16:creationId xmlns:a16="http://schemas.microsoft.com/office/drawing/2014/main" id="{A58470F7-5B2F-4CC4-B78B-273D2C50EF4D}"/>
              </a:ext>
            </a:extLst>
          </p:cNvPr>
          <p:cNvSpPr txBox="1"/>
          <p:nvPr userDrawn="1"/>
        </p:nvSpPr>
        <p:spPr>
          <a:xfrm>
            <a:off x="8503426" y="6209347"/>
            <a:ext cx="354824" cy="285851"/>
          </a:xfrm>
          <a:prstGeom prst="rect">
            <a:avLst/>
          </a:prstGeom>
        </p:spPr>
        <p:txBody>
          <a:bodyPr vert="horz" lIns="68580" tIns="34290" rIns="68580" bIns="3429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788" b="1" i="0" smtClean="0">
                <a:solidFill>
                  <a:srgbClr val="63727D"/>
                </a:solidFill>
                <a:latin typeface="Arial"/>
                <a:ea typeface="Arial"/>
                <a:cs typeface="Arial"/>
              </a:rPr>
              <a:pPr algn="ctr"/>
              <a:t>‹#›</a:t>
            </a:fld>
            <a:endParaRPr lang="en-US" sz="788" b="1" i="0" dirty="0">
              <a:solidFill>
                <a:srgbClr val="63727D"/>
              </a:solidFill>
              <a:latin typeface="Arial"/>
              <a:ea typeface="Arial"/>
              <a:cs typeface="Arial"/>
            </a:endParaRPr>
          </a:p>
        </p:txBody>
      </p:sp>
      <p:sp>
        <p:nvSpPr>
          <p:cNvPr id="14" name="Picture Placeholder 13">
            <a:extLst>
              <a:ext uri="{FF2B5EF4-FFF2-40B4-BE49-F238E27FC236}">
                <a16:creationId xmlns:a16="http://schemas.microsoft.com/office/drawing/2014/main" id="{85037CEB-17D9-956F-AAFC-F25C9D9390BA}"/>
              </a:ext>
            </a:extLst>
          </p:cNvPr>
          <p:cNvSpPr>
            <a:spLocks noGrp="1"/>
          </p:cNvSpPr>
          <p:nvPr>
            <p:ph type="pic" sz="quarter" idx="10"/>
          </p:nvPr>
        </p:nvSpPr>
        <p:spPr>
          <a:xfrm>
            <a:off x="0" y="850739"/>
            <a:ext cx="9144000" cy="3333509"/>
          </a:xfrm>
          <a:prstGeom prst="rect">
            <a:avLst/>
          </a:prstGeom>
        </p:spPr>
        <p:txBody>
          <a:bodyPr/>
          <a:lstStyle/>
          <a:p>
            <a:endParaRPr lang="en-US"/>
          </a:p>
        </p:txBody>
      </p:sp>
      <p:sp>
        <p:nvSpPr>
          <p:cNvPr id="19" name="Text Placeholder 18">
            <a:extLst>
              <a:ext uri="{FF2B5EF4-FFF2-40B4-BE49-F238E27FC236}">
                <a16:creationId xmlns:a16="http://schemas.microsoft.com/office/drawing/2014/main" id="{B5674214-A45F-3709-3531-8589731FB627}"/>
              </a:ext>
            </a:extLst>
          </p:cNvPr>
          <p:cNvSpPr>
            <a:spLocks noGrp="1"/>
          </p:cNvSpPr>
          <p:nvPr>
            <p:ph type="body" sz="quarter" idx="11" hasCustomPrompt="1"/>
          </p:nvPr>
        </p:nvSpPr>
        <p:spPr>
          <a:xfrm>
            <a:off x="387752" y="4373152"/>
            <a:ext cx="5717893" cy="557663"/>
          </a:xfrm>
          <a:prstGeom prst="rect">
            <a:avLst/>
          </a:prstGeom>
        </p:spPr>
        <p:txBody>
          <a:bodyPr/>
          <a:lstStyle>
            <a:lvl1pPr algn="l">
              <a:lnSpc>
                <a:spcPct val="100000"/>
              </a:lnSpc>
              <a:defRPr sz="3300" b="1">
                <a:solidFill>
                  <a:srgbClr val="264774"/>
                </a:solidFill>
              </a:defRPr>
            </a:lvl1pPr>
            <a:lvl2pPr algn="r">
              <a:defRPr/>
            </a:lvl2pPr>
            <a:lvl3pPr algn="r">
              <a:defRPr/>
            </a:lvl3pPr>
            <a:lvl4pPr algn="r">
              <a:defRPr/>
            </a:lvl4pPr>
            <a:lvl5pPr algn="r">
              <a:defRPr/>
            </a:lvl5pPr>
          </a:lstStyle>
          <a:p>
            <a:pPr lvl="0"/>
            <a:r>
              <a:rPr lang="en-US" dirty="0"/>
              <a:t>Insert Page Headline</a:t>
            </a:r>
          </a:p>
        </p:txBody>
      </p:sp>
      <p:sp>
        <p:nvSpPr>
          <p:cNvPr id="11" name="Text Placeholder 25">
            <a:extLst>
              <a:ext uri="{FF2B5EF4-FFF2-40B4-BE49-F238E27FC236}">
                <a16:creationId xmlns:a16="http://schemas.microsoft.com/office/drawing/2014/main" id="{1B829907-804B-DA57-4F8D-3AF137DBB7BA}"/>
              </a:ext>
            </a:extLst>
          </p:cNvPr>
          <p:cNvSpPr>
            <a:spLocks noGrp="1"/>
          </p:cNvSpPr>
          <p:nvPr>
            <p:ph type="body" sz="quarter" idx="14" hasCustomPrompt="1"/>
          </p:nvPr>
        </p:nvSpPr>
        <p:spPr>
          <a:xfrm>
            <a:off x="393922" y="5042377"/>
            <a:ext cx="2991673" cy="889648"/>
          </a:xfrm>
          <a:prstGeom prst="rect">
            <a:avLst/>
          </a:prstGeom>
        </p:spPr>
        <p:txBody>
          <a:bodyPr/>
          <a:lstStyle>
            <a:lvl1pPr>
              <a:lnSpc>
                <a:spcPts val="1900"/>
              </a:lnSpc>
              <a:spcBef>
                <a:spcPts val="800"/>
              </a:spcBef>
              <a:defRPr sz="1500">
                <a:solidFill>
                  <a:srgbClr val="0099D9"/>
                </a:solidFill>
              </a:defRPr>
            </a:lvl1pPr>
          </a:lstStyle>
          <a:p>
            <a:pPr lvl="0"/>
            <a:r>
              <a:rPr lang="en-US" dirty="0"/>
              <a:t>Lorem ipsum dolor sit amet, consectetuer adipiscing elit, sed diam nonummy nibh euismod.</a:t>
            </a:r>
          </a:p>
        </p:txBody>
      </p:sp>
    </p:spTree>
    <p:extLst>
      <p:ext uri="{BB962C8B-B14F-4D97-AF65-F5344CB8AC3E}">
        <p14:creationId xmlns:p14="http://schemas.microsoft.com/office/powerpoint/2010/main" val="236503238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3_Content Left Side">
    <p:bg>
      <p:bgPr>
        <a:solidFill>
          <a:srgbClr val="FFFFFF"/>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E929B3D9-73C6-BD4F-9972-671714835707}"/>
              </a:ext>
            </a:extLst>
          </p:cNvPr>
          <p:cNvSpPr/>
          <p:nvPr userDrawn="1"/>
        </p:nvSpPr>
        <p:spPr>
          <a:xfrm flipH="1">
            <a:off x="0" y="0"/>
            <a:ext cx="146304"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3" name="Slide Number Placeholder 5">
            <a:extLst>
              <a:ext uri="{FF2B5EF4-FFF2-40B4-BE49-F238E27FC236}">
                <a16:creationId xmlns:a16="http://schemas.microsoft.com/office/drawing/2014/main" id="{64630E3D-0106-4796-0D19-CDB463F9140B}"/>
              </a:ext>
            </a:extLst>
          </p:cNvPr>
          <p:cNvSpPr txBox="1"/>
          <p:nvPr userDrawn="1"/>
        </p:nvSpPr>
        <p:spPr>
          <a:xfrm>
            <a:off x="8503426" y="6209347"/>
            <a:ext cx="354824" cy="285851"/>
          </a:xfrm>
          <a:prstGeom prst="rect">
            <a:avLst/>
          </a:prstGeom>
        </p:spPr>
        <p:txBody>
          <a:bodyPr vert="horz" lIns="68580" tIns="34290" rIns="68580" bIns="3429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788" b="1" i="0" smtClean="0">
                <a:solidFill>
                  <a:srgbClr val="63727D"/>
                </a:solidFill>
                <a:latin typeface="Arial"/>
                <a:ea typeface="Arial"/>
                <a:cs typeface="Arial"/>
              </a:rPr>
              <a:pPr algn="ctr"/>
              <a:t>‹#›</a:t>
            </a:fld>
            <a:endParaRPr lang="en-US" sz="788" b="1" i="0" dirty="0">
              <a:solidFill>
                <a:srgbClr val="63727D"/>
              </a:solidFill>
              <a:latin typeface="Arial"/>
              <a:ea typeface="Arial"/>
              <a:cs typeface="Arial"/>
            </a:endParaRPr>
          </a:p>
        </p:txBody>
      </p:sp>
      <p:sp>
        <p:nvSpPr>
          <p:cNvPr id="4" name="Text Placeholder 21">
            <a:extLst>
              <a:ext uri="{FF2B5EF4-FFF2-40B4-BE49-F238E27FC236}">
                <a16:creationId xmlns:a16="http://schemas.microsoft.com/office/drawing/2014/main" id="{41E5925F-D920-FD9B-C550-216FFE02BF4A}"/>
              </a:ext>
            </a:extLst>
          </p:cNvPr>
          <p:cNvSpPr>
            <a:spLocks noGrp="1"/>
          </p:cNvSpPr>
          <p:nvPr>
            <p:ph type="body" sz="quarter" idx="11" hasCustomPrompt="1"/>
          </p:nvPr>
        </p:nvSpPr>
        <p:spPr>
          <a:xfrm>
            <a:off x="566793" y="1307572"/>
            <a:ext cx="3755579" cy="241300"/>
          </a:xfrm>
          <a:prstGeom prst="rect">
            <a:avLst/>
          </a:prstGeom>
        </p:spPr>
        <p:txBody>
          <a:bodyPr anchor="ctr" anchorCtr="0"/>
          <a:lstStyle>
            <a:lvl1pPr>
              <a:defRPr sz="1100" spc="230" baseline="0">
                <a:solidFill>
                  <a:srgbClr val="0099D9"/>
                </a:solidFill>
              </a:defRPr>
            </a:lvl1pPr>
          </a:lstStyle>
          <a:p>
            <a:pPr lvl="0"/>
            <a:r>
              <a:rPr lang="en-US" sz="1100" dirty="0"/>
              <a:t>Optional Section Title</a:t>
            </a:r>
            <a:endParaRPr lang="en-US" dirty="0"/>
          </a:p>
        </p:txBody>
      </p:sp>
      <p:sp>
        <p:nvSpPr>
          <p:cNvPr id="5" name="Text Placeholder 23">
            <a:extLst>
              <a:ext uri="{FF2B5EF4-FFF2-40B4-BE49-F238E27FC236}">
                <a16:creationId xmlns:a16="http://schemas.microsoft.com/office/drawing/2014/main" id="{475F5CC4-C26F-9E78-4A21-5D936AFB30A6}"/>
              </a:ext>
            </a:extLst>
          </p:cNvPr>
          <p:cNvSpPr>
            <a:spLocks noGrp="1"/>
          </p:cNvSpPr>
          <p:nvPr>
            <p:ph type="body" sz="quarter" idx="12" hasCustomPrompt="1"/>
          </p:nvPr>
        </p:nvSpPr>
        <p:spPr>
          <a:xfrm>
            <a:off x="537602" y="1525464"/>
            <a:ext cx="5642275" cy="1482055"/>
          </a:xfrm>
          <a:prstGeom prst="rect">
            <a:avLst/>
          </a:prstGeom>
        </p:spPr>
        <p:txBody>
          <a:bodyPr/>
          <a:lstStyle>
            <a:lvl1pPr>
              <a:lnSpc>
                <a:spcPct val="100000"/>
              </a:lnSpc>
              <a:spcBef>
                <a:spcPts val="0"/>
              </a:spcBef>
              <a:defRPr sz="3300" b="1">
                <a:solidFill>
                  <a:srgbClr val="264774"/>
                </a:solidFill>
              </a:defRPr>
            </a:lvl1pPr>
          </a:lstStyle>
          <a:p>
            <a:pPr lvl="0"/>
            <a:r>
              <a:rPr lang="en-US" dirty="0"/>
              <a:t>Insert Page</a:t>
            </a:r>
          </a:p>
          <a:p>
            <a:pPr lvl="0"/>
            <a:r>
              <a:rPr lang="en-US" dirty="0"/>
              <a:t>Headline</a:t>
            </a:r>
          </a:p>
        </p:txBody>
      </p:sp>
      <p:sp>
        <p:nvSpPr>
          <p:cNvPr id="6" name="Text Placeholder 25">
            <a:extLst>
              <a:ext uri="{FF2B5EF4-FFF2-40B4-BE49-F238E27FC236}">
                <a16:creationId xmlns:a16="http://schemas.microsoft.com/office/drawing/2014/main" id="{1227C017-5827-73B6-6DA9-35C994590245}"/>
              </a:ext>
            </a:extLst>
          </p:cNvPr>
          <p:cNvSpPr>
            <a:spLocks noGrp="1"/>
          </p:cNvSpPr>
          <p:nvPr>
            <p:ph type="body" sz="quarter" idx="13" hasCustomPrompt="1"/>
          </p:nvPr>
        </p:nvSpPr>
        <p:spPr>
          <a:xfrm>
            <a:off x="554964" y="3083798"/>
            <a:ext cx="4403785" cy="549797"/>
          </a:xfrm>
          <a:prstGeom prst="rect">
            <a:avLst/>
          </a:prstGeom>
        </p:spPr>
        <p:txBody>
          <a:bodyPr/>
          <a:lstStyle>
            <a:lvl1pPr>
              <a:lnSpc>
                <a:spcPts val="1900"/>
              </a:lnSpc>
              <a:spcBef>
                <a:spcPts val="800"/>
              </a:spcBef>
              <a:defRPr sz="1500">
                <a:solidFill>
                  <a:srgbClr val="0099D9"/>
                </a:solidFill>
              </a:defRPr>
            </a:lvl1pPr>
          </a:lstStyle>
          <a:p>
            <a:pPr lvl="0"/>
            <a:r>
              <a:rPr lang="en-US" dirty="0"/>
              <a:t>Lorem ipsum dolor sit amet, consectetuer adipiscing elit, sed diam nonummy </a:t>
            </a:r>
            <a:r>
              <a:rPr lang="en-US" dirty="0" err="1"/>
              <a:t>nibh</a:t>
            </a:r>
            <a:r>
              <a:rPr lang="en-US" dirty="0"/>
              <a:t>.</a:t>
            </a:r>
          </a:p>
        </p:txBody>
      </p:sp>
      <p:sp>
        <p:nvSpPr>
          <p:cNvPr id="7" name="Text Placeholder 27">
            <a:extLst>
              <a:ext uri="{FF2B5EF4-FFF2-40B4-BE49-F238E27FC236}">
                <a16:creationId xmlns:a16="http://schemas.microsoft.com/office/drawing/2014/main" id="{D1E823A3-BA44-0BA1-A290-AF0047CE267C}"/>
              </a:ext>
            </a:extLst>
          </p:cNvPr>
          <p:cNvSpPr>
            <a:spLocks noGrp="1"/>
          </p:cNvSpPr>
          <p:nvPr>
            <p:ph type="body" sz="quarter" idx="14" hasCustomPrompt="1"/>
          </p:nvPr>
        </p:nvSpPr>
        <p:spPr>
          <a:xfrm>
            <a:off x="566538" y="3781541"/>
            <a:ext cx="3805237" cy="599477"/>
          </a:xfrm>
          <a:prstGeom prst="rect">
            <a:avLst/>
          </a:prstGeom>
        </p:spPr>
        <p:txBody>
          <a:bodyPr/>
          <a:lstStyle>
            <a:lvl1pPr>
              <a:lnSpc>
                <a:spcPct val="100000"/>
              </a:lnSpc>
              <a:defRPr sz="1050">
                <a:solidFill>
                  <a:srgbClr val="5B5B5B"/>
                </a:solidFill>
              </a:defRPr>
            </a:lvl1pPr>
          </a:lstStyle>
          <a:p>
            <a:r>
              <a:rPr lang="en-US" dirty="0"/>
              <a:t>Lorem ipsum dolor sit amet, consectetuer adipiscing </a:t>
            </a:r>
            <a:br>
              <a:rPr lang="en-US" dirty="0"/>
            </a:br>
            <a:r>
              <a:rPr lang="en-US" dirty="0"/>
              <a:t>elit, sed diam nonummy nibh euismod tincidunt ut </a:t>
            </a:r>
            <a:br>
              <a:rPr lang="en-US" dirty="0"/>
            </a:br>
            <a:r>
              <a:rPr lang="en-US" dirty="0"/>
              <a:t>laoreet dolore magna aliquam  volutpat.</a:t>
            </a:r>
          </a:p>
        </p:txBody>
      </p:sp>
      <p:sp>
        <p:nvSpPr>
          <p:cNvPr id="17" name="Text Placeholder 27">
            <a:extLst>
              <a:ext uri="{FF2B5EF4-FFF2-40B4-BE49-F238E27FC236}">
                <a16:creationId xmlns:a16="http://schemas.microsoft.com/office/drawing/2014/main" id="{5B9BF3A3-9DA6-A94B-F1F8-A86A1BE04213}"/>
              </a:ext>
            </a:extLst>
          </p:cNvPr>
          <p:cNvSpPr>
            <a:spLocks noGrp="1"/>
          </p:cNvSpPr>
          <p:nvPr>
            <p:ph type="body" sz="quarter" idx="15" hasCustomPrompt="1"/>
          </p:nvPr>
        </p:nvSpPr>
        <p:spPr>
          <a:xfrm>
            <a:off x="572325" y="4577787"/>
            <a:ext cx="3805237" cy="599477"/>
          </a:xfrm>
          <a:prstGeom prst="rect">
            <a:avLst/>
          </a:prstGeom>
        </p:spPr>
        <p:txBody>
          <a:bodyPr/>
          <a:lstStyle>
            <a:lvl1pPr>
              <a:lnSpc>
                <a:spcPct val="100000"/>
              </a:lnSpc>
              <a:defRPr sz="1050">
                <a:solidFill>
                  <a:srgbClr val="5B5B5B"/>
                </a:solidFill>
              </a:defRPr>
            </a:lvl1pPr>
          </a:lstStyle>
          <a:p>
            <a:r>
              <a:rPr lang="en-US" dirty="0"/>
              <a:t>Lorem ipsum dolor sit amet, consectetuer adipiscing </a:t>
            </a:r>
            <a:br>
              <a:rPr lang="en-US" dirty="0"/>
            </a:br>
            <a:r>
              <a:rPr lang="en-US" dirty="0"/>
              <a:t>elit, sed diam nonummy nibh euismod tincidunt ut </a:t>
            </a:r>
            <a:br>
              <a:rPr lang="en-US" dirty="0"/>
            </a:br>
            <a:r>
              <a:rPr lang="en-US" dirty="0"/>
              <a:t>laoreet dolore magna aliquam  volutpat.</a:t>
            </a:r>
          </a:p>
        </p:txBody>
      </p:sp>
    </p:spTree>
    <p:extLst>
      <p:ext uri="{BB962C8B-B14F-4D97-AF65-F5344CB8AC3E}">
        <p14:creationId xmlns:p14="http://schemas.microsoft.com/office/powerpoint/2010/main" val="105701971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4_Basic Content Headline">
    <p:bg>
      <p:bgPr>
        <a:solidFill>
          <a:srgbClr val="FFFFFF"/>
        </a:solidFill>
        <a:effectLst/>
      </p:bgPr>
    </p:bg>
    <p:spTree>
      <p:nvGrpSpPr>
        <p:cNvPr id="1" name=""/>
        <p:cNvGrpSpPr/>
        <p:nvPr/>
      </p:nvGrpSpPr>
      <p:grpSpPr>
        <a:xfrm>
          <a:off x="0" y="0"/>
          <a:ext cx="0" cy="0"/>
          <a:chOff x="0" y="0"/>
          <a:chExt cx="0" cy="0"/>
        </a:xfrm>
      </p:grpSpPr>
      <p:sp>
        <p:nvSpPr>
          <p:cNvPr id="2" name="Content Placeholder 2">
            <a:extLst>
              <a:ext uri="{FF2B5EF4-FFF2-40B4-BE49-F238E27FC236}">
                <a16:creationId xmlns:a16="http://schemas.microsoft.com/office/drawing/2014/main" id="{CDF102D4-9869-B549-90BE-8C466B5F4121}"/>
              </a:ext>
            </a:extLst>
          </p:cNvPr>
          <p:cNvSpPr>
            <a:spLocks noGrp="1"/>
          </p:cNvSpPr>
          <p:nvPr>
            <p:ph sz="quarter" idx="10"/>
          </p:nvPr>
        </p:nvSpPr>
        <p:spPr>
          <a:xfrm>
            <a:off x="523828" y="859187"/>
            <a:ext cx="8193881" cy="494627"/>
          </a:xfrm>
          <a:prstGeom prst="rect">
            <a:avLst/>
          </a:prstGeom>
        </p:spPr>
        <p:txBody>
          <a:bodyPr/>
          <a:lstStyle>
            <a:lvl1pPr>
              <a:defRPr sz="3300" b="1">
                <a:solidFill>
                  <a:srgbClr val="264774"/>
                </a:solidFill>
              </a:defRPr>
            </a:lvl1pPr>
            <a:lvl2pPr>
              <a:defRPr>
                <a:solidFill>
                  <a:srgbClr val="264774"/>
                </a:solidFill>
              </a:defRPr>
            </a:lvl2pPr>
            <a:lvl3pPr>
              <a:defRPr>
                <a:solidFill>
                  <a:srgbClr val="264774"/>
                </a:solidFill>
              </a:defRPr>
            </a:lvl3pPr>
            <a:lvl4pPr>
              <a:defRPr>
                <a:solidFill>
                  <a:srgbClr val="264774"/>
                </a:solidFill>
              </a:defRPr>
            </a:lvl4pPr>
            <a:lvl5pPr>
              <a:defRPr>
                <a:solidFill>
                  <a:srgbClr val="264774"/>
                </a:solidFill>
              </a:defRPr>
            </a:lvl5pPr>
          </a:lstStyle>
          <a:p>
            <a:pPr lvl="0"/>
            <a:r>
              <a:rPr lang="en-US" dirty="0"/>
              <a:t>Click to edit Master text styles</a:t>
            </a:r>
          </a:p>
        </p:txBody>
      </p:sp>
      <p:sp>
        <p:nvSpPr>
          <p:cNvPr id="4" name="Slide Number Placeholder 5">
            <a:extLst>
              <a:ext uri="{FF2B5EF4-FFF2-40B4-BE49-F238E27FC236}">
                <a16:creationId xmlns:a16="http://schemas.microsoft.com/office/drawing/2014/main" id="{A49E95E5-CCAA-1418-012F-009C5A164118}"/>
              </a:ext>
            </a:extLst>
          </p:cNvPr>
          <p:cNvSpPr txBox="1"/>
          <p:nvPr userDrawn="1"/>
        </p:nvSpPr>
        <p:spPr>
          <a:xfrm>
            <a:off x="8503426" y="6209347"/>
            <a:ext cx="354824" cy="285851"/>
          </a:xfrm>
          <a:prstGeom prst="rect">
            <a:avLst/>
          </a:prstGeom>
        </p:spPr>
        <p:txBody>
          <a:bodyPr vert="horz" lIns="68580" tIns="34290" rIns="68580" bIns="3429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788" b="1" i="0" smtClean="0">
                <a:solidFill>
                  <a:srgbClr val="63727D"/>
                </a:solidFill>
                <a:latin typeface="Arial"/>
                <a:ea typeface="Arial"/>
                <a:cs typeface="Arial"/>
              </a:rPr>
              <a:pPr algn="ctr"/>
              <a:t>‹#›</a:t>
            </a:fld>
            <a:endParaRPr lang="en-US" sz="788" b="1" i="0" dirty="0">
              <a:solidFill>
                <a:srgbClr val="63727D"/>
              </a:solidFill>
              <a:latin typeface="Arial"/>
              <a:ea typeface="Arial"/>
              <a:cs typeface="Arial"/>
            </a:endParaRPr>
          </a:p>
        </p:txBody>
      </p:sp>
      <p:sp>
        <p:nvSpPr>
          <p:cNvPr id="14" name="Rectangle 13">
            <a:extLst>
              <a:ext uri="{FF2B5EF4-FFF2-40B4-BE49-F238E27FC236}">
                <a16:creationId xmlns:a16="http://schemas.microsoft.com/office/drawing/2014/main" id="{2C8A9E33-AC1B-A971-240E-994946D704C8}"/>
              </a:ext>
            </a:extLst>
          </p:cNvPr>
          <p:cNvSpPr/>
          <p:nvPr userDrawn="1"/>
        </p:nvSpPr>
        <p:spPr>
          <a:xfrm flipH="1">
            <a:off x="0" y="0"/>
            <a:ext cx="146304"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2" name="Text Placeholder 21">
            <a:extLst>
              <a:ext uri="{FF2B5EF4-FFF2-40B4-BE49-F238E27FC236}">
                <a16:creationId xmlns:a16="http://schemas.microsoft.com/office/drawing/2014/main" id="{E16BECC3-AD70-AD1E-A659-6D83F40779A2}"/>
              </a:ext>
            </a:extLst>
          </p:cNvPr>
          <p:cNvSpPr>
            <a:spLocks noGrp="1"/>
          </p:cNvSpPr>
          <p:nvPr>
            <p:ph type="body" sz="quarter" idx="11" hasCustomPrompt="1"/>
          </p:nvPr>
        </p:nvSpPr>
        <p:spPr>
          <a:xfrm>
            <a:off x="558991" y="1473708"/>
            <a:ext cx="7737665" cy="1293876"/>
          </a:xfrm>
          <a:prstGeom prst="rect">
            <a:avLst/>
          </a:prstGeom>
        </p:spPr>
        <p:txBody>
          <a:bodyPr/>
          <a:lstStyle>
            <a:lvl1pPr marL="0" indent="0">
              <a:lnSpc>
                <a:spcPct val="100000"/>
              </a:lnSpc>
              <a:buFontTx/>
              <a:buNone/>
              <a:defRPr sz="1500">
                <a:solidFill>
                  <a:srgbClr val="0099D9"/>
                </a:solidFill>
              </a:defRPr>
            </a:lvl1pPr>
          </a:lstStyle>
          <a:p>
            <a:pPr lvl="0"/>
            <a:r>
              <a:rPr lang="en-US" dirty="0" err="1"/>
              <a:t>Ehenimus</a:t>
            </a:r>
            <a:r>
              <a:rPr lang="en-US" dirty="0"/>
              <a:t> </a:t>
            </a:r>
            <a:r>
              <a:rPr lang="en-US" dirty="0" err="1"/>
              <a:t>aut</a:t>
            </a:r>
            <a:r>
              <a:rPr lang="en-US" dirty="0"/>
              <a:t> </a:t>
            </a:r>
            <a:r>
              <a:rPr lang="en-US" dirty="0" err="1"/>
              <a:t>fugiatia</a:t>
            </a:r>
            <a:r>
              <a:rPr lang="en-US" dirty="0"/>
              <a:t> pa </a:t>
            </a:r>
            <a:r>
              <a:rPr lang="en-US" dirty="0" err="1"/>
              <a:t>dolori</a:t>
            </a:r>
            <a:r>
              <a:rPr lang="en-US" dirty="0"/>
              <a:t> testis </a:t>
            </a:r>
            <a:r>
              <a:rPr lang="en-US" dirty="0" err="1"/>
              <a:t>erovidiam</a:t>
            </a:r>
            <a:r>
              <a:rPr lang="en-US" dirty="0"/>
              <a:t> </a:t>
            </a:r>
            <a:r>
              <a:rPr lang="en-US" dirty="0" err="1"/>
              <a:t>aut</a:t>
            </a:r>
            <a:r>
              <a:rPr lang="en-US" dirty="0"/>
              <a:t> </a:t>
            </a:r>
            <a:r>
              <a:rPr lang="en-US" dirty="0" err="1"/>
              <a:t>harias</a:t>
            </a:r>
            <a:r>
              <a:rPr lang="en-US" dirty="0"/>
              <a:t> et </a:t>
            </a:r>
            <a:r>
              <a:rPr lang="en-US" dirty="0" err="1"/>
              <a:t>mo</a:t>
            </a:r>
            <a:r>
              <a:rPr lang="en-US" dirty="0"/>
              <a:t> </a:t>
            </a:r>
            <a:r>
              <a:rPr lang="en-US" dirty="0" err="1"/>
              <a:t>comnis</a:t>
            </a:r>
            <a:r>
              <a:rPr lang="en-US" dirty="0"/>
              <a:t> </a:t>
            </a:r>
            <a:r>
              <a:rPr lang="en-US" dirty="0" err="1"/>
              <a:t>soluptatque</a:t>
            </a:r>
            <a:r>
              <a:rPr lang="en-US" dirty="0"/>
              <a:t> </a:t>
            </a:r>
            <a:r>
              <a:rPr lang="en-US" dirty="0" err="1"/>
              <a:t>perios</a:t>
            </a:r>
            <a:r>
              <a:rPr lang="en-US" dirty="0"/>
              <a:t> re, </a:t>
            </a:r>
            <a:r>
              <a:rPr lang="en-US" dirty="0" err="1"/>
              <a:t>quatum</a:t>
            </a:r>
            <a:r>
              <a:rPr lang="en-US" dirty="0"/>
              <a:t> </a:t>
            </a:r>
            <a:r>
              <a:rPr lang="en-US" dirty="0" err="1"/>
              <a:t>restector</a:t>
            </a:r>
            <a:r>
              <a:rPr lang="en-US" dirty="0"/>
              <a:t> </a:t>
            </a:r>
            <a:r>
              <a:rPr lang="en-US" dirty="0" err="1"/>
              <a:t>aut</a:t>
            </a:r>
            <a:r>
              <a:rPr lang="en-US" dirty="0"/>
              <a:t> </a:t>
            </a:r>
            <a:r>
              <a:rPr lang="en-US" dirty="0" err="1"/>
              <a:t>volupic</a:t>
            </a:r>
            <a:r>
              <a:rPr lang="en-US" dirty="0"/>
              <a:t> </a:t>
            </a:r>
            <a:r>
              <a:rPr lang="en-US" dirty="0" err="1"/>
              <a:t>tem</a:t>
            </a:r>
            <a:r>
              <a:rPr lang="en-US" dirty="0"/>
              <a:t> </a:t>
            </a:r>
            <a:r>
              <a:rPr lang="en-US" dirty="0" err="1"/>
              <a:t>earior</a:t>
            </a:r>
            <a:r>
              <a:rPr lang="en-US" dirty="0"/>
              <a:t> </a:t>
            </a:r>
            <a:r>
              <a:rPr lang="en-US" dirty="0" err="1"/>
              <a:t>aut</a:t>
            </a:r>
            <a:r>
              <a:rPr lang="en-US" dirty="0"/>
              <a:t> </a:t>
            </a:r>
            <a:r>
              <a:rPr lang="en-US" dirty="0" err="1"/>
              <a:t>lis</a:t>
            </a:r>
            <a:r>
              <a:rPr lang="en-US" dirty="0"/>
              <a:t> et </a:t>
            </a:r>
            <a:r>
              <a:rPr lang="en-US" dirty="0" err="1"/>
              <a:t>mo</a:t>
            </a:r>
            <a:r>
              <a:rPr lang="en-US" dirty="0"/>
              <a:t> </a:t>
            </a:r>
            <a:r>
              <a:rPr lang="en-US" dirty="0" err="1"/>
              <a:t>officit</a:t>
            </a:r>
            <a:r>
              <a:rPr lang="en-US" dirty="0"/>
              <a:t> </a:t>
            </a:r>
            <a:r>
              <a:rPr lang="en-US" dirty="0" err="1"/>
              <a:t>aturibus</a:t>
            </a:r>
            <a:r>
              <a:rPr lang="en-US" dirty="0"/>
              <a:t> </a:t>
            </a:r>
            <a:r>
              <a:rPr lang="en-US" dirty="0" err="1"/>
              <a:t>excerum</a:t>
            </a:r>
            <a:r>
              <a:rPr lang="en-US" dirty="0"/>
              <a:t>, </a:t>
            </a:r>
            <a:r>
              <a:rPr lang="en-US" dirty="0" err="1"/>
              <a:t>venihilitas</a:t>
            </a:r>
            <a:r>
              <a:rPr lang="en-US" dirty="0"/>
              <a:t> </a:t>
            </a:r>
            <a:r>
              <a:rPr lang="en-US" dirty="0" err="1"/>
              <a:t>reperor</a:t>
            </a:r>
            <a:r>
              <a:rPr lang="en-US" dirty="0"/>
              <a:t> </a:t>
            </a:r>
            <a:r>
              <a:rPr lang="en-US" dirty="0" err="1"/>
              <a:t>eicatus</a:t>
            </a:r>
            <a:r>
              <a:rPr lang="en-US" dirty="0"/>
              <a:t> </a:t>
            </a:r>
            <a:r>
              <a:rPr lang="en-US" dirty="0" err="1"/>
              <a:t>inis</a:t>
            </a:r>
            <a:r>
              <a:rPr lang="en-US" dirty="0"/>
              <a:t> et </a:t>
            </a:r>
            <a:r>
              <a:rPr lang="en-US" dirty="0" err="1"/>
              <a:t>lantibusam</a:t>
            </a:r>
            <a:r>
              <a:rPr lang="en-US" dirty="0"/>
              <a:t>, </a:t>
            </a:r>
            <a:r>
              <a:rPr lang="en-US" dirty="0" err="1"/>
              <a:t>sint</a:t>
            </a:r>
            <a:r>
              <a:rPr lang="en-US" dirty="0"/>
              <a:t> il </a:t>
            </a:r>
            <a:r>
              <a:rPr lang="en-US" dirty="0" err="1"/>
              <a:t>minum</a:t>
            </a:r>
            <a:r>
              <a:rPr lang="en-US" dirty="0"/>
              <a:t> </a:t>
            </a:r>
            <a:r>
              <a:rPr lang="en-US" dirty="0" err="1"/>
              <a:t>hil</a:t>
            </a:r>
            <a:r>
              <a:rPr lang="en-US" dirty="0"/>
              <a:t> </a:t>
            </a:r>
            <a:r>
              <a:rPr lang="en-US" dirty="0" err="1"/>
              <a:t>invelit</a:t>
            </a:r>
            <a:r>
              <a:rPr lang="en-US" dirty="0"/>
              <a:t> abo. Bus eat </a:t>
            </a:r>
            <a:r>
              <a:rPr lang="en-US" dirty="0" err="1"/>
              <a:t>quia</a:t>
            </a:r>
            <a:r>
              <a:rPr lang="en-US" dirty="0"/>
              <a:t> </a:t>
            </a:r>
            <a:r>
              <a:rPr lang="en-US" dirty="0" err="1"/>
              <a:t>dolecea</a:t>
            </a:r>
            <a:r>
              <a:rPr lang="en-US" dirty="0"/>
              <a:t> </a:t>
            </a:r>
            <a:r>
              <a:rPr lang="en-US" dirty="0" err="1"/>
              <a:t>ditiae</a:t>
            </a:r>
            <a:r>
              <a:rPr lang="en-US" dirty="0"/>
              <a:t>. </a:t>
            </a:r>
            <a:r>
              <a:rPr lang="en-US" dirty="0" err="1"/>
              <a:t>Nequi</a:t>
            </a:r>
            <a:r>
              <a:rPr lang="en-US" dirty="0"/>
              <a:t> </a:t>
            </a:r>
            <a:r>
              <a:rPr lang="en-US" dirty="0" err="1"/>
              <a:t>offic</a:t>
            </a:r>
            <a:r>
              <a:rPr lang="en-US" dirty="0"/>
              <a:t> </a:t>
            </a:r>
            <a:r>
              <a:rPr lang="en-US" dirty="0" err="1"/>
              <a:t>te</a:t>
            </a:r>
            <a:r>
              <a:rPr lang="en-US" dirty="0"/>
              <a:t> et et </a:t>
            </a:r>
            <a:r>
              <a:rPr lang="en-US" dirty="0" err="1"/>
              <a:t>dolori</a:t>
            </a:r>
            <a:r>
              <a:rPr lang="en-US" dirty="0"/>
              <a:t> </a:t>
            </a:r>
            <a:r>
              <a:rPr lang="en-US" dirty="0" err="1"/>
              <a:t>dolum</a:t>
            </a:r>
            <a:r>
              <a:rPr lang="en-US" dirty="0"/>
              <a:t> </a:t>
            </a:r>
            <a:r>
              <a:rPr lang="en-US" dirty="0" err="1"/>
              <a:t>si</a:t>
            </a:r>
            <a:r>
              <a:rPr lang="en-US" dirty="0"/>
              <a:t> </a:t>
            </a:r>
            <a:r>
              <a:rPr lang="en-US" dirty="0" err="1"/>
              <a:t>si</a:t>
            </a:r>
            <a:r>
              <a:rPr lang="en-US" dirty="0"/>
              <a:t> num </a:t>
            </a:r>
            <a:r>
              <a:rPr lang="en-US" dirty="0" err="1"/>
              <a:t>fuga</a:t>
            </a:r>
            <a:r>
              <a:rPr lang="en-US" dirty="0"/>
              <a:t>. Od </a:t>
            </a:r>
            <a:r>
              <a:rPr lang="en-US" dirty="0" err="1"/>
              <a:t>ulpa</a:t>
            </a:r>
            <a:r>
              <a:rPr lang="en-US" dirty="0"/>
              <a:t> qui sim il </a:t>
            </a:r>
            <a:r>
              <a:rPr lang="en-US" dirty="0" err="1"/>
              <a:t>intibuste</a:t>
            </a:r>
            <a:r>
              <a:rPr lang="en-US" dirty="0"/>
              <a:t> </a:t>
            </a:r>
            <a:r>
              <a:rPr lang="en-US" dirty="0" err="1"/>
              <a:t>eos</a:t>
            </a:r>
            <a:r>
              <a:rPr lang="en-US" dirty="0"/>
              <a:t> pro </a:t>
            </a:r>
            <a:r>
              <a:rPr lang="en-US" dirty="0" err="1"/>
              <a:t>quam</a:t>
            </a:r>
            <a:r>
              <a:rPr lang="en-US" dirty="0"/>
              <a:t> </a:t>
            </a:r>
            <a:r>
              <a:rPr lang="en-US" dirty="0" err="1"/>
              <a:t>sam</a:t>
            </a:r>
            <a:r>
              <a:rPr lang="en-US" dirty="0"/>
              <a:t> dolor </a:t>
            </a:r>
            <a:r>
              <a:rPr lang="en-US" dirty="0" err="1"/>
              <a:t>assenis</a:t>
            </a:r>
            <a:r>
              <a:rPr lang="en-US" dirty="0"/>
              <a:t> qui </a:t>
            </a:r>
            <a:r>
              <a:rPr lang="en-US" dirty="0" err="1"/>
              <a:t>bea</a:t>
            </a:r>
            <a:r>
              <a:rPr lang="en-US" dirty="0"/>
              <a:t> </a:t>
            </a:r>
            <a:r>
              <a:rPr lang="en-US" dirty="0" err="1"/>
              <a:t>demque</a:t>
            </a:r>
            <a:r>
              <a:rPr lang="en-US" dirty="0"/>
              <a:t> </a:t>
            </a:r>
            <a:r>
              <a:rPr lang="en-US" dirty="0" err="1"/>
              <a:t>eos</a:t>
            </a:r>
            <a:r>
              <a:rPr lang="en-US" dirty="0"/>
              <a:t> qui </a:t>
            </a:r>
            <a:r>
              <a:rPr lang="en-US" dirty="0" err="1"/>
              <a:t>voluptiae</a:t>
            </a:r>
            <a:endParaRPr lang="en-US" dirty="0"/>
          </a:p>
        </p:txBody>
      </p:sp>
      <p:sp>
        <p:nvSpPr>
          <p:cNvPr id="26" name="Text Placeholder 25">
            <a:extLst>
              <a:ext uri="{FF2B5EF4-FFF2-40B4-BE49-F238E27FC236}">
                <a16:creationId xmlns:a16="http://schemas.microsoft.com/office/drawing/2014/main" id="{08B22F7D-4C89-4B9B-4D1E-673E8D0FBD04}"/>
              </a:ext>
            </a:extLst>
          </p:cNvPr>
          <p:cNvSpPr>
            <a:spLocks noGrp="1"/>
          </p:cNvSpPr>
          <p:nvPr>
            <p:ph type="body" sz="quarter" idx="12" hasCustomPrompt="1"/>
          </p:nvPr>
        </p:nvSpPr>
        <p:spPr>
          <a:xfrm>
            <a:off x="559309" y="4542727"/>
            <a:ext cx="7737348" cy="1455737"/>
          </a:xfrm>
          <a:prstGeom prst="rect">
            <a:avLst/>
          </a:prstGeom>
        </p:spPr>
        <p:txBody>
          <a:bodyPr/>
          <a:lstStyle>
            <a:lvl1pPr marL="285750" indent="-285750">
              <a:buFont typeface="Arial" panose="020B0604020202020204" pitchFamily="34" charset="0"/>
              <a:buChar char="•"/>
              <a:defRPr sz="1100"/>
            </a:lvl1pPr>
          </a:lstStyle>
          <a:p>
            <a:pPr lvl="0"/>
            <a:r>
              <a:rPr lang="en-US" dirty="0"/>
              <a:t>Num </a:t>
            </a:r>
            <a:r>
              <a:rPr lang="en-US" dirty="0" err="1"/>
              <a:t>quae</a:t>
            </a:r>
            <a:r>
              <a:rPr lang="en-US" dirty="0"/>
              <a:t> </a:t>
            </a:r>
            <a:r>
              <a:rPr lang="en-US" dirty="0" err="1"/>
              <a:t>vendelitius</a:t>
            </a:r>
            <a:r>
              <a:rPr lang="en-US" dirty="0"/>
              <a:t> </a:t>
            </a:r>
            <a:r>
              <a:rPr lang="en-US" dirty="0" err="1"/>
              <a:t>aut</a:t>
            </a:r>
            <a:r>
              <a:rPr lang="en-US" dirty="0"/>
              <a:t> </a:t>
            </a:r>
            <a:r>
              <a:rPr lang="en-US" dirty="0" err="1"/>
              <a:t>unt</a:t>
            </a:r>
            <a:r>
              <a:rPr lang="en-US" dirty="0"/>
              <a:t>, </a:t>
            </a:r>
            <a:r>
              <a:rPr lang="en-US" dirty="0" err="1"/>
              <a:t>sitis</a:t>
            </a:r>
            <a:r>
              <a:rPr lang="en-US" dirty="0"/>
              <a:t> </a:t>
            </a:r>
            <a:r>
              <a:rPr lang="en-US" dirty="0" err="1"/>
              <a:t>eveleceres</a:t>
            </a:r>
            <a:r>
              <a:rPr lang="en-US" dirty="0"/>
              <a:t> enim </a:t>
            </a:r>
            <a:r>
              <a:rPr lang="en-US" dirty="0" err="1"/>
              <a:t>quam</a:t>
            </a:r>
            <a:r>
              <a:rPr lang="en-US" dirty="0"/>
              <a:t> et </a:t>
            </a:r>
            <a:r>
              <a:rPr lang="en-US" dirty="0" err="1"/>
              <a:t>fugitibus</a:t>
            </a:r>
            <a:r>
              <a:rPr lang="en-US" dirty="0"/>
              <a:t> </a:t>
            </a:r>
          </a:p>
          <a:p>
            <a:pPr lvl="0"/>
            <a:r>
              <a:rPr lang="en-US" dirty="0" err="1"/>
              <a:t>Dolorecum</a:t>
            </a:r>
            <a:r>
              <a:rPr lang="en-US" dirty="0"/>
              <a:t> </a:t>
            </a:r>
            <a:r>
              <a:rPr lang="en-US" dirty="0" err="1"/>
              <a:t>laut</a:t>
            </a:r>
            <a:r>
              <a:rPr lang="en-US" dirty="0"/>
              <a:t> es </a:t>
            </a:r>
            <a:r>
              <a:rPr lang="en-US" dirty="0" err="1"/>
              <a:t>aliquat</a:t>
            </a:r>
            <a:r>
              <a:rPr lang="en-US" dirty="0"/>
              <a:t> liquid </a:t>
            </a:r>
            <a:r>
              <a:rPr lang="en-US" dirty="0" err="1"/>
              <a:t>quossumque</a:t>
            </a:r>
            <a:r>
              <a:rPr lang="en-US" dirty="0"/>
              <a:t> </a:t>
            </a:r>
            <a:r>
              <a:rPr lang="en-US" dirty="0" err="1"/>
              <a:t>volorer</a:t>
            </a:r>
            <a:r>
              <a:rPr lang="en-US" dirty="0"/>
              <a:t> </a:t>
            </a:r>
            <a:r>
              <a:rPr lang="en-US" dirty="0" err="1"/>
              <a:t>spitium</a:t>
            </a:r>
            <a:r>
              <a:rPr lang="en-US" dirty="0"/>
              <a:t> cum </a:t>
            </a:r>
            <a:r>
              <a:rPr lang="en-US" dirty="0" err="1"/>
              <a:t>ium</a:t>
            </a:r>
            <a:r>
              <a:rPr lang="en-US" dirty="0"/>
              <a:t> </a:t>
            </a:r>
            <a:r>
              <a:rPr lang="en-US" dirty="0" err="1"/>
              <a:t>faccabor</a:t>
            </a:r>
            <a:r>
              <a:rPr lang="en-US" dirty="0"/>
              <a:t> </a:t>
            </a:r>
          </a:p>
          <a:p>
            <a:pPr lvl="0"/>
            <a:r>
              <a:rPr lang="en-US" dirty="0" err="1"/>
              <a:t>Repelicit</a:t>
            </a:r>
            <a:r>
              <a:rPr lang="en-US" dirty="0"/>
              <a:t> </a:t>
            </a:r>
            <a:r>
              <a:rPr lang="en-US" dirty="0" err="1"/>
              <a:t>molorundis</a:t>
            </a:r>
            <a:r>
              <a:rPr lang="en-US" dirty="0"/>
              <a:t> et </a:t>
            </a:r>
            <a:r>
              <a:rPr lang="en-US" dirty="0" err="1"/>
              <a:t>harumquos</a:t>
            </a:r>
            <a:r>
              <a:rPr lang="en-US" dirty="0"/>
              <a:t> </a:t>
            </a:r>
            <a:r>
              <a:rPr lang="en-US" dirty="0" err="1"/>
              <a:t>ipienda</a:t>
            </a:r>
            <a:r>
              <a:rPr lang="en-US" dirty="0"/>
              <a:t> estrum </a:t>
            </a:r>
            <a:r>
              <a:rPr lang="en-US" dirty="0" err="1"/>
              <a:t>aliquiasin</a:t>
            </a:r>
            <a:r>
              <a:rPr lang="en-US" dirty="0"/>
              <a:t> </a:t>
            </a:r>
            <a:r>
              <a:rPr lang="en-US" dirty="0" err="1"/>
              <a:t>ratis</a:t>
            </a:r>
            <a:r>
              <a:rPr lang="en-US" dirty="0"/>
              <a:t> sum </a:t>
            </a:r>
          </a:p>
          <a:p>
            <a:pPr lvl="0"/>
            <a:r>
              <a:rPr lang="en-US" dirty="0"/>
              <a:t>Abor </a:t>
            </a:r>
            <a:r>
              <a:rPr lang="en-US" dirty="0" err="1"/>
              <a:t>molorro</a:t>
            </a:r>
            <a:r>
              <a:rPr lang="en-US" dirty="0"/>
              <a:t> </a:t>
            </a:r>
            <a:r>
              <a:rPr lang="en-US" dirty="0" err="1"/>
              <a:t>inverum</a:t>
            </a:r>
            <a:r>
              <a:rPr lang="en-US" dirty="0"/>
              <a:t> </a:t>
            </a:r>
            <a:r>
              <a:rPr lang="en-US" dirty="0" err="1"/>
              <a:t>nonsequam</a:t>
            </a:r>
            <a:r>
              <a:rPr lang="en-US" dirty="0"/>
              <a:t> et </a:t>
            </a:r>
            <a:r>
              <a:rPr lang="en-US" dirty="0" err="1"/>
              <a:t>laborum</a:t>
            </a:r>
            <a:r>
              <a:rPr lang="en-US" dirty="0"/>
              <a:t> </a:t>
            </a:r>
            <a:r>
              <a:rPr lang="en-US" dirty="0" err="1"/>
              <a:t>nonseque</a:t>
            </a:r>
            <a:r>
              <a:rPr lang="en-US" dirty="0"/>
              <a:t> </a:t>
            </a:r>
            <a:r>
              <a:rPr lang="en-US" dirty="0" err="1"/>
              <a:t>ene</a:t>
            </a:r>
            <a:r>
              <a:rPr lang="en-US" dirty="0"/>
              <a:t> res </a:t>
            </a:r>
            <a:r>
              <a:rPr lang="en-US" dirty="0" err="1"/>
              <a:t>voluptati</a:t>
            </a:r>
            <a:r>
              <a:rPr lang="en-US" dirty="0"/>
              <a:t> </a:t>
            </a:r>
          </a:p>
        </p:txBody>
      </p:sp>
      <p:sp>
        <p:nvSpPr>
          <p:cNvPr id="27" name="Text Placeholder 21">
            <a:extLst>
              <a:ext uri="{FF2B5EF4-FFF2-40B4-BE49-F238E27FC236}">
                <a16:creationId xmlns:a16="http://schemas.microsoft.com/office/drawing/2014/main" id="{BCFBE906-9475-26E8-302C-66B1BF60B4EA}"/>
              </a:ext>
            </a:extLst>
          </p:cNvPr>
          <p:cNvSpPr>
            <a:spLocks noGrp="1"/>
          </p:cNvSpPr>
          <p:nvPr>
            <p:ph type="body" sz="quarter" idx="13" hasCustomPrompt="1"/>
          </p:nvPr>
        </p:nvSpPr>
        <p:spPr>
          <a:xfrm>
            <a:off x="565057" y="489492"/>
            <a:ext cx="3755579" cy="241300"/>
          </a:xfrm>
          <a:prstGeom prst="rect">
            <a:avLst/>
          </a:prstGeom>
        </p:spPr>
        <p:txBody>
          <a:bodyPr anchor="ctr" anchorCtr="0"/>
          <a:lstStyle>
            <a:lvl1pPr>
              <a:defRPr sz="1100" spc="230" baseline="0">
                <a:solidFill>
                  <a:srgbClr val="0099D9"/>
                </a:solidFill>
              </a:defRPr>
            </a:lvl1pPr>
          </a:lstStyle>
          <a:p>
            <a:pPr lvl="0"/>
            <a:r>
              <a:rPr lang="en-US" sz="1100" dirty="0"/>
              <a:t>Optional Section Title</a:t>
            </a:r>
            <a:endParaRPr lang="en-US" dirty="0"/>
          </a:p>
        </p:txBody>
      </p:sp>
      <p:sp>
        <p:nvSpPr>
          <p:cNvPr id="8" name="Text Placeholder 21">
            <a:extLst>
              <a:ext uri="{FF2B5EF4-FFF2-40B4-BE49-F238E27FC236}">
                <a16:creationId xmlns:a16="http://schemas.microsoft.com/office/drawing/2014/main" id="{1DFFB5DB-C525-2970-B40B-38FA0C6DCA83}"/>
              </a:ext>
            </a:extLst>
          </p:cNvPr>
          <p:cNvSpPr>
            <a:spLocks noGrp="1"/>
          </p:cNvSpPr>
          <p:nvPr>
            <p:ph type="body" sz="quarter" idx="14" hasCustomPrompt="1"/>
          </p:nvPr>
        </p:nvSpPr>
        <p:spPr>
          <a:xfrm>
            <a:off x="558991" y="2785872"/>
            <a:ext cx="7737665" cy="1755648"/>
          </a:xfrm>
          <a:prstGeom prst="rect">
            <a:avLst/>
          </a:prstGeom>
        </p:spPr>
        <p:txBody>
          <a:bodyPr/>
          <a:lstStyle>
            <a:lvl1pPr marL="0" indent="0">
              <a:lnSpc>
                <a:spcPct val="100000"/>
              </a:lnSpc>
              <a:buFontTx/>
              <a:buNone/>
              <a:defRPr sz="1100"/>
            </a:lvl1pPr>
          </a:lstStyle>
          <a:p>
            <a:pPr lvl="0"/>
            <a:r>
              <a:rPr lang="en-US" dirty="0"/>
              <a:t>Obis </a:t>
            </a:r>
            <a:r>
              <a:rPr lang="en-US" dirty="0" err="1"/>
              <a:t>doluptae</a:t>
            </a:r>
            <a:r>
              <a:rPr lang="en-US" dirty="0"/>
              <a:t> mil </a:t>
            </a:r>
            <a:r>
              <a:rPr lang="en-US" dirty="0" err="1"/>
              <a:t>moluptiore</a:t>
            </a:r>
            <a:r>
              <a:rPr lang="en-US" dirty="0"/>
              <a:t> </a:t>
            </a:r>
            <a:r>
              <a:rPr lang="en-US" dirty="0" err="1"/>
              <a:t>odia</a:t>
            </a:r>
            <a:r>
              <a:rPr lang="en-US" dirty="0"/>
              <a:t> </a:t>
            </a:r>
            <a:r>
              <a:rPr lang="en-US" dirty="0" err="1"/>
              <a:t>ent</a:t>
            </a:r>
            <a:r>
              <a:rPr lang="en-US" dirty="0"/>
              <a:t> </a:t>
            </a:r>
            <a:r>
              <a:rPr lang="en-US" dirty="0" err="1"/>
              <a:t>remquis</a:t>
            </a:r>
            <a:r>
              <a:rPr lang="en-US" dirty="0"/>
              <a:t> </a:t>
            </a:r>
            <a:r>
              <a:rPr lang="en-US" dirty="0" err="1"/>
              <a:t>alis</a:t>
            </a:r>
            <a:r>
              <a:rPr lang="en-US" dirty="0"/>
              <a:t> </a:t>
            </a:r>
            <a:r>
              <a:rPr lang="en-US" dirty="0" err="1"/>
              <a:t>necersped</a:t>
            </a:r>
            <a:r>
              <a:rPr lang="en-US" dirty="0"/>
              <a:t> </a:t>
            </a:r>
            <a:r>
              <a:rPr lang="en-US" dirty="0" err="1"/>
              <a:t>moluptaesero</a:t>
            </a:r>
            <a:r>
              <a:rPr lang="en-US" dirty="0"/>
              <a:t> </a:t>
            </a:r>
            <a:r>
              <a:rPr lang="en-US" dirty="0" err="1"/>
              <a:t>vendio</a:t>
            </a:r>
            <a:r>
              <a:rPr lang="en-US" dirty="0"/>
              <a:t>. </a:t>
            </a:r>
            <a:r>
              <a:rPr lang="en-US" dirty="0" err="1"/>
              <a:t>Temporem</a:t>
            </a:r>
            <a:r>
              <a:rPr lang="en-US" dirty="0"/>
              <a:t>. </a:t>
            </a:r>
            <a:r>
              <a:rPr lang="en-US" dirty="0" err="1"/>
              <a:t>Nem</a:t>
            </a:r>
            <a:r>
              <a:rPr lang="en-US" dirty="0"/>
              <a:t> </a:t>
            </a:r>
            <a:r>
              <a:rPr lang="en-US" dirty="0" err="1"/>
              <a:t>quodictur</a:t>
            </a:r>
            <a:r>
              <a:rPr lang="en-US" dirty="0"/>
              <a:t>, </a:t>
            </a:r>
            <a:r>
              <a:rPr lang="en-US" dirty="0" err="1"/>
              <a:t>unt</a:t>
            </a:r>
            <a:r>
              <a:rPr lang="en-US" dirty="0"/>
              <a:t> </a:t>
            </a:r>
            <a:r>
              <a:rPr lang="en-US" dirty="0" err="1"/>
              <a:t>fuga</a:t>
            </a:r>
            <a:r>
              <a:rPr lang="en-US" dirty="0"/>
              <a:t>. </a:t>
            </a:r>
            <a:r>
              <a:rPr lang="en-US" dirty="0" err="1"/>
              <a:t>Ficimusdam</a:t>
            </a:r>
            <a:r>
              <a:rPr lang="en-US" dirty="0"/>
              <a:t>, </a:t>
            </a:r>
            <a:r>
              <a:rPr lang="en-US" dirty="0" err="1"/>
              <a:t>venimil</a:t>
            </a:r>
            <a:r>
              <a:rPr lang="en-US" dirty="0"/>
              <a:t> </a:t>
            </a:r>
            <a:r>
              <a:rPr lang="en-US" dirty="0" err="1"/>
              <a:t>imin</a:t>
            </a:r>
            <a:r>
              <a:rPr lang="en-US" dirty="0"/>
              <a:t> </a:t>
            </a:r>
            <a:r>
              <a:rPr lang="en-US" dirty="0" err="1"/>
              <a:t>perrum</a:t>
            </a:r>
            <a:r>
              <a:rPr lang="en-US" dirty="0"/>
              <a:t> </a:t>
            </a:r>
            <a:r>
              <a:rPr lang="en-US" dirty="0" err="1"/>
              <a:t>atia</a:t>
            </a:r>
            <a:r>
              <a:rPr lang="en-US" dirty="0"/>
              <a:t> </a:t>
            </a:r>
            <a:r>
              <a:rPr lang="en-US" dirty="0" err="1"/>
              <a:t>sam</a:t>
            </a:r>
            <a:r>
              <a:rPr lang="en-US" dirty="0"/>
              <a:t> </a:t>
            </a:r>
            <a:r>
              <a:rPr lang="en-US" dirty="0" err="1"/>
              <a:t>aperess</a:t>
            </a:r>
            <a:r>
              <a:rPr lang="en-US" dirty="0"/>
              <a:t> </a:t>
            </a:r>
            <a:r>
              <a:rPr lang="en-US" dirty="0" err="1"/>
              <a:t>intemped</a:t>
            </a:r>
            <a:r>
              <a:rPr lang="en-US" dirty="0"/>
              <a:t> quo </a:t>
            </a:r>
            <a:r>
              <a:rPr lang="en-US" dirty="0" err="1"/>
              <a:t>ventur</a:t>
            </a:r>
            <a:r>
              <a:rPr lang="en-US" dirty="0"/>
              <a:t>, </a:t>
            </a:r>
            <a:r>
              <a:rPr lang="en-US" dirty="0" err="1"/>
              <a:t>officie</a:t>
            </a:r>
            <a:r>
              <a:rPr lang="en-US" dirty="0"/>
              <a:t> </a:t>
            </a:r>
            <a:r>
              <a:rPr lang="en-US" dirty="0" err="1"/>
              <a:t>niscides</a:t>
            </a:r>
            <a:r>
              <a:rPr lang="en-US" dirty="0"/>
              <a:t> re </a:t>
            </a:r>
            <a:r>
              <a:rPr lang="en-US" dirty="0" err="1"/>
              <a:t>nos</a:t>
            </a:r>
            <a:r>
              <a:rPr lang="en-US" dirty="0"/>
              <a:t> dem </a:t>
            </a:r>
            <a:r>
              <a:rPr lang="en-US" dirty="0" err="1"/>
              <a:t>veliqui</a:t>
            </a:r>
            <a:r>
              <a:rPr lang="en-US" dirty="0"/>
              <a:t> </a:t>
            </a:r>
            <a:r>
              <a:rPr lang="en-US" dirty="0" err="1"/>
              <a:t>illaceprovit</a:t>
            </a:r>
            <a:r>
              <a:rPr lang="en-US" dirty="0"/>
              <a:t> </a:t>
            </a:r>
            <a:r>
              <a:rPr lang="en-US" dirty="0" err="1"/>
              <a:t>demporem</a:t>
            </a:r>
            <a:r>
              <a:rPr lang="en-US" dirty="0"/>
              <a:t> </a:t>
            </a:r>
            <a:r>
              <a:rPr lang="en-US" dirty="0" err="1"/>
              <a:t>essunto</a:t>
            </a:r>
            <a:r>
              <a:rPr lang="en-US" dirty="0"/>
              <a:t> </a:t>
            </a:r>
            <a:r>
              <a:rPr lang="en-US" dirty="0" err="1"/>
              <a:t>excepro</a:t>
            </a:r>
            <a:r>
              <a:rPr lang="en-US" dirty="0"/>
              <a:t> </a:t>
            </a:r>
            <a:r>
              <a:rPr lang="en-US" dirty="0" err="1"/>
              <a:t>volupta</a:t>
            </a:r>
            <a:r>
              <a:rPr lang="en-US" dirty="0"/>
              <a:t> </a:t>
            </a:r>
            <a:r>
              <a:rPr lang="en-US" dirty="0" err="1"/>
              <a:t>dero</a:t>
            </a:r>
            <a:r>
              <a:rPr lang="en-US" dirty="0"/>
              <a:t> </a:t>
            </a:r>
            <a:r>
              <a:rPr lang="en-US" dirty="0" err="1"/>
              <a:t>elent</a:t>
            </a:r>
            <a:r>
              <a:rPr lang="en-US" dirty="0"/>
              <a:t> re que </a:t>
            </a:r>
            <a:r>
              <a:rPr lang="en-US" dirty="0" err="1"/>
              <a:t>sundant</a:t>
            </a:r>
            <a:r>
              <a:rPr lang="en-US" dirty="0"/>
              <a:t> que </a:t>
            </a:r>
            <a:r>
              <a:rPr lang="en-US" dirty="0" err="1"/>
              <a:t>poriasi</a:t>
            </a:r>
            <a:r>
              <a:rPr lang="en-US" dirty="0"/>
              <a:t> deles </a:t>
            </a:r>
            <a:r>
              <a:rPr lang="en-US" dirty="0" err="1"/>
              <a:t>dipis</a:t>
            </a:r>
            <a:r>
              <a:rPr lang="en-US" dirty="0"/>
              <a:t> </a:t>
            </a:r>
            <a:r>
              <a:rPr lang="en-US" dirty="0" err="1"/>
              <a:t>dustiate</a:t>
            </a:r>
            <a:r>
              <a:rPr lang="en-US" dirty="0"/>
              <a:t> </a:t>
            </a:r>
            <a:r>
              <a:rPr lang="en-US" dirty="0" err="1"/>
              <a:t>endandi</a:t>
            </a:r>
            <a:r>
              <a:rPr lang="en-US" dirty="0"/>
              <a:t> </a:t>
            </a:r>
            <a:r>
              <a:rPr lang="en-US" dirty="0" err="1"/>
              <a:t>gnatibus</a:t>
            </a:r>
            <a:r>
              <a:rPr lang="en-US" dirty="0"/>
              <a:t>, et </a:t>
            </a:r>
            <a:r>
              <a:rPr lang="en-US" dirty="0" err="1"/>
              <a:t>ulliandit</a:t>
            </a:r>
            <a:r>
              <a:rPr lang="en-US" dirty="0"/>
              <a:t> </a:t>
            </a:r>
            <a:r>
              <a:rPr lang="en-US" dirty="0" err="1"/>
              <a:t>auda</a:t>
            </a:r>
            <a:r>
              <a:rPr lang="en-US" dirty="0"/>
              <a:t> </a:t>
            </a:r>
            <a:r>
              <a:rPr lang="en-US" dirty="0" err="1"/>
              <a:t>nonse</a:t>
            </a:r>
            <a:r>
              <a:rPr lang="en-US" dirty="0"/>
              <a:t> </a:t>
            </a:r>
            <a:r>
              <a:rPr lang="en-US" dirty="0" err="1"/>
              <a:t>sequam</a:t>
            </a:r>
            <a:r>
              <a:rPr lang="en-US" dirty="0"/>
              <a:t> </a:t>
            </a:r>
            <a:r>
              <a:rPr lang="en-US" dirty="0" err="1"/>
              <a:t>utent</a:t>
            </a:r>
            <a:r>
              <a:rPr lang="en-US" dirty="0"/>
              <a:t> es </a:t>
            </a:r>
            <a:r>
              <a:rPr lang="en-US" dirty="0" err="1"/>
              <a:t>erio</a:t>
            </a:r>
            <a:r>
              <a:rPr lang="en-US" dirty="0"/>
              <a:t> </a:t>
            </a:r>
            <a:r>
              <a:rPr lang="en-US" dirty="0" err="1"/>
              <a:t>eaqui</a:t>
            </a:r>
            <a:r>
              <a:rPr lang="en-US" dirty="0"/>
              <a:t> re, con </a:t>
            </a:r>
            <a:r>
              <a:rPr lang="en-US" dirty="0" err="1"/>
              <a:t>plabo</a:t>
            </a:r>
            <a:r>
              <a:rPr lang="en-US" dirty="0"/>
              <a:t>. </a:t>
            </a:r>
          </a:p>
          <a:p>
            <a:pPr lvl="0"/>
            <a:r>
              <a:rPr lang="en-US" dirty="0" err="1"/>
              <a:t>Neque</a:t>
            </a:r>
            <a:r>
              <a:rPr lang="en-US" dirty="0"/>
              <a:t> </a:t>
            </a:r>
            <a:r>
              <a:rPr lang="en-US" dirty="0" err="1"/>
              <a:t>endae</a:t>
            </a:r>
            <a:r>
              <a:rPr lang="en-US" dirty="0"/>
              <a:t>. </a:t>
            </a:r>
            <a:r>
              <a:rPr lang="en-US" dirty="0" err="1"/>
              <a:t>Neque</a:t>
            </a:r>
            <a:r>
              <a:rPr lang="en-US" dirty="0"/>
              <a:t> </a:t>
            </a:r>
            <a:r>
              <a:rPr lang="en-US" dirty="0" err="1"/>
              <a:t>laboritibus</a:t>
            </a:r>
            <a:r>
              <a:rPr lang="en-US" dirty="0"/>
              <a:t> </a:t>
            </a:r>
            <a:r>
              <a:rPr lang="en-US" dirty="0" err="1"/>
              <a:t>quam</a:t>
            </a:r>
            <a:r>
              <a:rPr lang="en-US" dirty="0"/>
              <a:t> ad min </a:t>
            </a:r>
            <a:r>
              <a:rPr lang="en-US" dirty="0" err="1"/>
              <a:t>cus</a:t>
            </a:r>
            <a:r>
              <a:rPr lang="en-US" dirty="0"/>
              <a:t> </a:t>
            </a:r>
            <a:r>
              <a:rPr lang="en-US" dirty="0" err="1"/>
              <a:t>imi</a:t>
            </a:r>
            <a:r>
              <a:rPr lang="en-US" dirty="0"/>
              <a:t>, </a:t>
            </a:r>
            <a:r>
              <a:rPr lang="en-US" dirty="0" err="1"/>
              <a:t>omnis</a:t>
            </a:r>
            <a:r>
              <a:rPr lang="en-US" dirty="0"/>
              <a:t> </a:t>
            </a:r>
            <a:r>
              <a:rPr lang="en-US" dirty="0" err="1"/>
              <a:t>si</a:t>
            </a:r>
            <a:r>
              <a:rPr lang="en-US" dirty="0"/>
              <a:t> </a:t>
            </a:r>
            <a:r>
              <a:rPr lang="en-US" dirty="0" err="1"/>
              <a:t>issitiate</a:t>
            </a:r>
            <a:r>
              <a:rPr lang="en-US" dirty="0"/>
              <a:t> </a:t>
            </a:r>
            <a:r>
              <a:rPr lang="en-US" dirty="0" err="1"/>
              <a:t>omnimus</a:t>
            </a:r>
            <a:r>
              <a:rPr lang="en-US" dirty="0"/>
              <a:t> res </a:t>
            </a:r>
            <a:r>
              <a:rPr lang="en-US" dirty="0" err="1"/>
              <a:t>dolorep</a:t>
            </a:r>
            <a:r>
              <a:rPr lang="en-US" dirty="0"/>
              <a:t> </a:t>
            </a:r>
            <a:r>
              <a:rPr lang="en-US" dirty="0" err="1"/>
              <a:t>ercita</a:t>
            </a:r>
            <a:r>
              <a:rPr lang="en-US" dirty="0"/>
              <a:t> delis </a:t>
            </a:r>
            <a:r>
              <a:rPr lang="en-US" dirty="0" err="1"/>
              <a:t>aut</a:t>
            </a:r>
            <a:r>
              <a:rPr lang="en-US" dirty="0"/>
              <a:t> </a:t>
            </a:r>
            <a:r>
              <a:rPr lang="en-US" dirty="0" err="1"/>
              <a:t>eariberio</a:t>
            </a:r>
            <a:r>
              <a:rPr lang="en-US" dirty="0"/>
              <a:t>. </a:t>
            </a:r>
            <a:r>
              <a:rPr lang="en-US" dirty="0" err="1"/>
              <a:t>Ediciis</a:t>
            </a:r>
            <a:r>
              <a:rPr lang="en-US" dirty="0"/>
              <a:t> et </a:t>
            </a:r>
            <a:r>
              <a:rPr lang="en-US" dirty="0" err="1"/>
              <a:t>officit</a:t>
            </a:r>
            <a:r>
              <a:rPr lang="en-US" dirty="0"/>
              <a:t>, </a:t>
            </a:r>
            <a:r>
              <a:rPr lang="en-US" dirty="0" err="1"/>
              <a:t>ipis</a:t>
            </a:r>
            <a:r>
              <a:rPr lang="en-US" dirty="0"/>
              <a:t> es ma </a:t>
            </a:r>
            <a:r>
              <a:rPr lang="en-US" dirty="0" err="1"/>
              <a:t>nectat</a:t>
            </a:r>
            <a:r>
              <a:rPr lang="en-US" dirty="0"/>
              <a:t> </a:t>
            </a:r>
            <a:r>
              <a:rPr lang="en-US" dirty="0" err="1"/>
              <a:t>volorio</a:t>
            </a:r>
            <a:r>
              <a:rPr lang="en-US" dirty="0"/>
              <a:t> </a:t>
            </a:r>
            <a:r>
              <a:rPr lang="en-US" dirty="0" err="1"/>
              <a:t>tem</a:t>
            </a:r>
            <a:r>
              <a:rPr lang="en-US" dirty="0"/>
              <a:t> </a:t>
            </a:r>
            <a:r>
              <a:rPr lang="en-US" dirty="0" err="1"/>
              <a:t>comnihit</a:t>
            </a:r>
            <a:r>
              <a:rPr lang="en-US" dirty="0"/>
              <a:t> </a:t>
            </a:r>
            <a:r>
              <a:rPr lang="en-US" dirty="0" err="1"/>
              <a:t>quodita</a:t>
            </a:r>
            <a:r>
              <a:rPr lang="en-US" dirty="0"/>
              <a:t> </a:t>
            </a:r>
            <a:r>
              <a:rPr lang="en-US" dirty="0" err="1"/>
              <a:t>ersperf</a:t>
            </a:r>
            <a:r>
              <a:rPr lang="en-US" dirty="0"/>
              <a:t> </a:t>
            </a:r>
            <a:r>
              <a:rPr lang="en-US" dirty="0" err="1"/>
              <a:t>erovit</a:t>
            </a:r>
            <a:r>
              <a:rPr lang="en-US" dirty="0"/>
              <a:t>, </a:t>
            </a:r>
            <a:r>
              <a:rPr lang="en-US" dirty="0" err="1"/>
              <a:t>nem</a:t>
            </a:r>
            <a:r>
              <a:rPr lang="en-US" dirty="0"/>
              <a:t> </a:t>
            </a:r>
            <a:r>
              <a:rPr lang="en-US" dirty="0" err="1"/>
              <a:t>faceaquam</a:t>
            </a:r>
            <a:r>
              <a:rPr lang="en-US" dirty="0"/>
              <a:t> </a:t>
            </a:r>
            <a:r>
              <a:rPr lang="en-US" dirty="0" err="1"/>
              <a:t>landis</a:t>
            </a:r>
            <a:r>
              <a:rPr lang="en-US" dirty="0"/>
              <a:t> </a:t>
            </a:r>
            <a:r>
              <a:rPr lang="en-US" dirty="0" err="1"/>
              <a:t>ditem</a:t>
            </a:r>
            <a:r>
              <a:rPr lang="en-US" dirty="0"/>
              <a:t> </a:t>
            </a:r>
            <a:r>
              <a:rPr lang="en-US" dirty="0" err="1"/>
              <a:t>apitatiumqui</a:t>
            </a:r>
            <a:r>
              <a:rPr lang="en-US" dirty="0"/>
              <a:t> </a:t>
            </a:r>
            <a:r>
              <a:rPr lang="en-US" dirty="0" err="1"/>
              <a:t>suntion</a:t>
            </a:r>
            <a:r>
              <a:rPr lang="en-US" dirty="0"/>
              <a:t> </a:t>
            </a:r>
            <a:r>
              <a:rPr lang="en-US" dirty="0" err="1"/>
              <a:t>cus</a:t>
            </a:r>
            <a:r>
              <a:rPr lang="en-US" dirty="0"/>
              <a:t> sit </a:t>
            </a:r>
            <a:r>
              <a:rPr lang="en-US" dirty="0" err="1"/>
              <a:t>aut</a:t>
            </a:r>
            <a:r>
              <a:rPr lang="en-US" dirty="0"/>
              <a:t> facias </a:t>
            </a:r>
            <a:r>
              <a:rPr lang="en-US" dirty="0" err="1"/>
              <a:t>aut</a:t>
            </a:r>
            <a:r>
              <a:rPr lang="en-US" dirty="0"/>
              <a:t> </a:t>
            </a:r>
            <a:r>
              <a:rPr lang="en-US" dirty="0" err="1"/>
              <a:t>restion</a:t>
            </a:r>
            <a:r>
              <a:rPr lang="en-US" dirty="0"/>
              <a:t> re </a:t>
            </a:r>
            <a:r>
              <a:rPr lang="en-US" dirty="0" err="1"/>
              <a:t>pliqui</a:t>
            </a:r>
            <a:r>
              <a:rPr lang="en-US" dirty="0"/>
              <a:t> </a:t>
            </a:r>
            <a:r>
              <a:rPr lang="en-US" dirty="0" err="1"/>
              <a:t>dolorro</a:t>
            </a:r>
            <a:r>
              <a:rPr lang="en-US" dirty="0"/>
              <a:t> </a:t>
            </a:r>
            <a:r>
              <a:rPr lang="en-US" dirty="0" err="1"/>
              <a:t>vollese</a:t>
            </a:r>
            <a:r>
              <a:rPr lang="en-US" dirty="0"/>
              <a:t> et </a:t>
            </a:r>
            <a:r>
              <a:rPr lang="en-US" dirty="0" err="1"/>
              <a:t>dollabo</a:t>
            </a:r>
            <a:r>
              <a:rPr lang="en-US" dirty="0"/>
              <a:t> </a:t>
            </a:r>
            <a:r>
              <a:rPr lang="en-US" dirty="0" err="1"/>
              <a:t>rporempos</a:t>
            </a:r>
            <a:r>
              <a:rPr lang="en-US" dirty="0"/>
              <a:t> </a:t>
            </a:r>
            <a:r>
              <a:rPr lang="en-US" dirty="0" err="1"/>
              <a:t>dit</a:t>
            </a:r>
            <a:r>
              <a:rPr lang="en-US" dirty="0"/>
              <a:t> </a:t>
            </a:r>
            <a:r>
              <a:rPr lang="en-US" dirty="0" err="1"/>
              <a:t>laboriatio</a:t>
            </a:r>
            <a:r>
              <a:rPr lang="en-US" dirty="0"/>
              <a:t> blander </a:t>
            </a:r>
            <a:r>
              <a:rPr lang="en-US" dirty="0" err="1"/>
              <a:t>ationse</a:t>
            </a:r>
            <a:r>
              <a:rPr lang="en-US" dirty="0"/>
              <a:t> </a:t>
            </a:r>
            <a:r>
              <a:rPr lang="en-US" dirty="0" err="1"/>
              <a:t>rferovid</a:t>
            </a:r>
            <a:r>
              <a:rPr lang="en-US" dirty="0"/>
              <a:t> quos </a:t>
            </a:r>
            <a:r>
              <a:rPr lang="en-US" dirty="0" err="1"/>
              <a:t>sitatae</a:t>
            </a:r>
            <a:r>
              <a:rPr lang="en-US" dirty="0"/>
              <a:t> </a:t>
            </a:r>
            <a:r>
              <a:rPr lang="en-US" dirty="0" err="1"/>
              <a:t>nat</a:t>
            </a:r>
            <a:r>
              <a:rPr lang="en-US" dirty="0"/>
              <a:t> ex et </a:t>
            </a:r>
            <a:r>
              <a:rPr lang="en-US" dirty="0" err="1"/>
              <a:t>lique</a:t>
            </a:r>
            <a:r>
              <a:rPr lang="en-US" dirty="0"/>
              <a:t> </a:t>
            </a:r>
            <a:r>
              <a:rPr lang="en-US" dirty="0" err="1"/>
              <a:t>ipide</a:t>
            </a:r>
            <a:r>
              <a:rPr lang="en-US" dirty="0"/>
              <a:t> </a:t>
            </a:r>
            <a:r>
              <a:rPr lang="en-US" dirty="0" err="1"/>
              <a:t>occae</a:t>
            </a:r>
            <a:r>
              <a:rPr lang="en-US" dirty="0"/>
              <a:t> </a:t>
            </a:r>
            <a:r>
              <a:rPr lang="en-US" dirty="0" err="1"/>
              <a:t>ipiet</a:t>
            </a:r>
            <a:r>
              <a:rPr lang="en-US" dirty="0"/>
              <a:t> as </a:t>
            </a:r>
            <a:r>
              <a:rPr lang="en-US" dirty="0" err="1"/>
              <a:t>eum</a:t>
            </a:r>
            <a:r>
              <a:rPr lang="en-US" dirty="0"/>
              <a:t> </a:t>
            </a:r>
            <a:r>
              <a:rPr lang="en-US" dirty="0" err="1"/>
              <a:t>rehenimus</a:t>
            </a:r>
            <a:r>
              <a:rPr lang="en-US" dirty="0"/>
              <a:t> sin </a:t>
            </a:r>
            <a:r>
              <a:rPr lang="en-US" dirty="0" err="1"/>
              <a:t>conseque</a:t>
            </a:r>
            <a:r>
              <a:rPr lang="en-US" dirty="0"/>
              <a:t> </a:t>
            </a:r>
            <a:r>
              <a:rPr lang="en-US" dirty="0" err="1"/>
              <a:t>illaut</a:t>
            </a:r>
            <a:r>
              <a:rPr lang="en-US" dirty="0"/>
              <a:t> </a:t>
            </a:r>
            <a:r>
              <a:rPr lang="en-US" dirty="0" err="1"/>
              <a:t>audist</a:t>
            </a:r>
            <a:r>
              <a:rPr lang="en-US" dirty="0"/>
              <a:t> </a:t>
            </a:r>
            <a:r>
              <a:rPr lang="en-US" dirty="0" err="1"/>
              <a:t>volum</a:t>
            </a:r>
            <a:r>
              <a:rPr lang="en-US" dirty="0"/>
              <a:t> </a:t>
            </a:r>
            <a:r>
              <a:rPr lang="en-US" dirty="0" err="1"/>
              <a:t>eumquis</a:t>
            </a:r>
            <a:r>
              <a:rPr lang="en-US" dirty="0"/>
              <a:t> et </a:t>
            </a:r>
            <a:r>
              <a:rPr lang="en-US" dirty="0" err="1"/>
              <a:t>reperci</a:t>
            </a:r>
            <a:r>
              <a:rPr lang="en-US" dirty="0"/>
              <a:t> </a:t>
            </a:r>
            <a:r>
              <a:rPr lang="en-US" dirty="0" err="1"/>
              <a:t>psandip</a:t>
            </a:r>
            <a:r>
              <a:rPr lang="en-US" dirty="0"/>
              <a:t> </a:t>
            </a:r>
            <a:r>
              <a:rPr lang="en-US" dirty="0" err="1"/>
              <a:t>itaquod</a:t>
            </a:r>
            <a:r>
              <a:rPr lang="en-US" dirty="0"/>
              <a:t> </a:t>
            </a:r>
            <a:r>
              <a:rPr lang="en-US" dirty="0" err="1"/>
              <a:t>ipsunt</a:t>
            </a:r>
            <a:r>
              <a:rPr lang="en-US" dirty="0"/>
              <a:t> ut quo </a:t>
            </a:r>
            <a:r>
              <a:rPr lang="en-US" dirty="0" err="1"/>
              <a:t>ipid</a:t>
            </a:r>
            <a:r>
              <a:rPr lang="en-US" dirty="0"/>
              <a:t> </a:t>
            </a:r>
            <a:r>
              <a:rPr lang="en-US" dirty="0" err="1"/>
              <a:t>estiusciam</a:t>
            </a:r>
            <a:r>
              <a:rPr lang="en-US" dirty="0"/>
              <a:t> </a:t>
            </a:r>
            <a:r>
              <a:rPr lang="en-US" dirty="0" err="1"/>
              <a:t>audis</a:t>
            </a:r>
            <a:r>
              <a:rPr lang="en-US" dirty="0"/>
              <a:t> </a:t>
            </a:r>
            <a:r>
              <a:rPr lang="en-US" dirty="0" err="1"/>
              <a:t>ipsa</a:t>
            </a:r>
            <a:r>
              <a:rPr lang="en-US" dirty="0"/>
              <a:t> et </a:t>
            </a:r>
            <a:r>
              <a:rPr lang="en-US" dirty="0" err="1"/>
              <a:t>rendaest</a:t>
            </a:r>
            <a:r>
              <a:rPr lang="en-US" dirty="0"/>
              <a:t>.</a:t>
            </a:r>
          </a:p>
        </p:txBody>
      </p:sp>
    </p:spTree>
    <p:extLst>
      <p:ext uri="{BB962C8B-B14F-4D97-AF65-F5344CB8AC3E}">
        <p14:creationId xmlns:p14="http://schemas.microsoft.com/office/powerpoint/2010/main" val="6937776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5_Basic Content Headline">
    <p:bg>
      <p:bgPr>
        <a:solidFill>
          <a:srgbClr val="FFFFFF"/>
        </a:solidFill>
        <a:effectLst/>
      </p:bgPr>
    </p:bg>
    <p:spTree>
      <p:nvGrpSpPr>
        <p:cNvPr id="1" name=""/>
        <p:cNvGrpSpPr/>
        <p:nvPr/>
      </p:nvGrpSpPr>
      <p:grpSpPr>
        <a:xfrm>
          <a:off x="0" y="0"/>
          <a:ext cx="0" cy="0"/>
          <a:chOff x="0" y="0"/>
          <a:chExt cx="0" cy="0"/>
        </a:xfrm>
      </p:grpSpPr>
      <p:sp>
        <p:nvSpPr>
          <p:cNvPr id="2" name="Content Placeholder 2">
            <a:extLst>
              <a:ext uri="{FF2B5EF4-FFF2-40B4-BE49-F238E27FC236}">
                <a16:creationId xmlns:a16="http://schemas.microsoft.com/office/drawing/2014/main" id="{CDF102D4-9869-B549-90BE-8C466B5F4121}"/>
              </a:ext>
            </a:extLst>
          </p:cNvPr>
          <p:cNvSpPr>
            <a:spLocks noGrp="1"/>
          </p:cNvSpPr>
          <p:nvPr>
            <p:ph sz="quarter" idx="10"/>
          </p:nvPr>
        </p:nvSpPr>
        <p:spPr>
          <a:xfrm>
            <a:off x="511636" y="859187"/>
            <a:ext cx="8193881" cy="494627"/>
          </a:xfrm>
          <a:prstGeom prst="rect">
            <a:avLst/>
          </a:prstGeom>
        </p:spPr>
        <p:txBody>
          <a:bodyPr/>
          <a:lstStyle>
            <a:lvl1pPr>
              <a:defRPr sz="3300" b="1">
                <a:solidFill>
                  <a:srgbClr val="264774"/>
                </a:solidFill>
              </a:defRPr>
            </a:lvl1pPr>
            <a:lvl2pPr>
              <a:defRPr>
                <a:solidFill>
                  <a:srgbClr val="264774"/>
                </a:solidFill>
              </a:defRPr>
            </a:lvl2pPr>
            <a:lvl3pPr>
              <a:defRPr>
                <a:solidFill>
                  <a:srgbClr val="264774"/>
                </a:solidFill>
              </a:defRPr>
            </a:lvl3pPr>
            <a:lvl4pPr>
              <a:defRPr>
                <a:solidFill>
                  <a:srgbClr val="264774"/>
                </a:solidFill>
              </a:defRPr>
            </a:lvl4pPr>
            <a:lvl5pPr>
              <a:defRPr>
                <a:solidFill>
                  <a:srgbClr val="264774"/>
                </a:solidFill>
              </a:defRPr>
            </a:lvl5pPr>
          </a:lstStyle>
          <a:p>
            <a:pPr lvl="0"/>
            <a:r>
              <a:rPr lang="en-US" dirty="0"/>
              <a:t>Click to edit Master text styles</a:t>
            </a:r>
          </a:p>
        </p:txBody>
      </p:sp>
      <p:sp>
        <p:nvSpPr>
          <p:cNvPr id="4" name="Slide Number Placeholder 5">
            <a:extLst>
              <a:ext uri="{FF2B5EF4-FFF2-40B4-BE49-F238E27FC236}">
                <a16:creationId xmlns:a16="http://schemas.microsoft.com/office/drawing/2014/main" id="{A49E95E5-CCAA-1418-012F-009C5A164118}"/>
              </a:ext>
            </a:extLst>
          </p:cNvPr>
          <p:cNvSpPr txBox="1"/>
          <p:nvPr userDrawn="1"/>
        </p:nvSpPr>
        <p:spPr>
          <a:xfrm>
            <a:off x="8503426" y="6209347"/>
            <a:ext cx="354824" cy="285851"/>
          </a:xfrm>
          <a:prstGeom prst="rect">
            <a:avLst/>
          </a:prstGeom>
        </p:spPr>
        <p:txBody>
          <a:bodyPr vert="horz" lIns="68580" tIns="34290" rIns="68580" bIns="3429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788" b="1" i="0" smtClean="0">
                <a:solidFill>
                  <a:srgbClr val="63727D"/>
                </a:solidFill>
                <a:latin typeface="Arial"/>
                <a:ea typeface="Arial"/>
                <a:cs typeface="Arial"/>
              </a:rPr>
              <a:pPr algn="ctr"/>
              <a:t>‹#›</a:t>
            </a:fld>
            <a:endParaRPr lang="en-US" sz="788" b="1" i="0" dirty="0">
              <a:solidFill>
                <a:srgbClr val="63727D"/>
              </a:solidFill>
              <a:latin typeface="Arial"/>
              <a:ea typeface="Arial"/>
              <a:cs typeface="Arial"/>
            </a:endParaRPr>
          </a:p>
        </p:txBody>
      </p:sp>
      <p:sp>
        <p:nvSpPr>
          <p:cNvPr id="14" name="Rectangle 13">
            <a:extLst>
              <a:ext uri="{FF2B5EF4-FFF2-40B4-BE49-F238E27FC236}">
                <a16:creationId xmlns:a16="http://schemas.microsoft.com/office/drawing/2014/main" id="{2C8A9E33-AC1B-A971-240E-994946D704C8}"/>
              </a:ext>
            </a:extLst>
          </p:cNvPr>
          <p:cNvSpPr/>
          <p:nvPr userDrawn="1"/>
        </p:nvSpPr>
        <p:spPr>
          <a:xfrm flipH="1">
            <a:off x="0" y="0"/>
            <a:ext cx="146304"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2" name="Text Placeholder 21">
            <a:extLst>
              <a:ext uri="{FF2B5EF4-FFF2-40B4-BE49-F238E27FC236}">
                <a16:creationId xmlns:a16="http://schemas.microsoft.com/office/drawing/2014/main" id="{E16BECC3-AD70-AD1E-A659-6D83F40779A2}"/>
              </a:ext>
            </a:extLst>
          </p:cNvPr>
          <p:cNvSpPr>
            <a:spLocks noGrp="1"/>
          </p:cNvSpPr>
          <p:nvPr>
            <p:ph type="body" sz="quarter" idx="11" hasCustomPrompt="1"/>
          </p:nvPr>
        </p:nvSpPr>
        <p:spPr>
          <a:xfrm>
            <a:off x="546799" y="1473708"/>
            <a:ext cx="7829105" cy="2476500"/>
          </a:xfrm>
          <a:prstGeom prst="rect">
            <a:avLst/>
          </a:prstGeom>
        </p:spPr>
        <p:txBody>
          <a:bodyPr/>
          <a:lstStyle>
            <a:lvl1pPr marL="0" indent="0">
              <a:lnSpc>
                <a:spcPct val="100000"/>
              </a:lnSpc>
              <a:buFontTx/>
              <a:buNone/>
              <a:defRPr sz="1100"/>
            </a:lvl1pPr>
          </a:lstStyle>
          <a:p>
            <a:pPr lvl="0"/>
            <a:r>
              <a:rPr lang="en-US" dirty="0" err="1"/>
              <a:t>Ehenimus</a:t>
            </a:r>
            <a:r>
              <a:rPr lang="en-US" dirty="0"/>
              <a:t> </a:t>
            </a:r>
            <a:r>
              <a:rPr lang="en-US" dirty="0" err="1"/>
              <a:t>aut</a:t>
            </a:r>
            <a:r>
              <a:rPr lang="en-US" dirty="0"/>
              <a:t> </a:t>
            </a:r>
            <a:r>
              <a:rPr lang="en-US" dirty="0" err="1"/>
              <a:t>fugiatia</a:t>
            </a:r>
            <a:r>
              <a:rPr lang="en-US" dirty="0"/>
              <a:t> pa </a:t>
            </a:r>
            <a:r>
              <a:rPr lang="en-US" dirty="0" err="1"/>
              <a:t>dolori</a:t>
            </a:r>
            <a:r>
              <a:rPr lang="en-US" dirty="0"/>
              <a:t> testis </a:t>
            </a:r>
            <a:r>
              <a:rPr lang="en-US" dirty="0" err="1"/>
              <a:t>erovidiam</a:t>
            </a:r>
            <a:r>
              <a:rPr lang="en-US" dirty="0"/>
              <a:t> </a:t>
            </a:r>
            <a:r>
              <a:rPr lang="en-US" dirty="0" err="1"/>
              <a:t>aut</a:t>
            </a:r>
            <a:r>
              <a:rPr lang="en-US" dirty="0"/>
              <a:t> </a:t>
            </a:r>
            <a:r>
              <a:rPr lang="en-US" dirty="0" err="1"/>
              <a:t>harias</a:t>
            </a:r>
            <a:r>
              <a:rPr lang="en-US" dirty="0"/>
              <a:t> et </a:t>
            </a:r>
            <a:r>
              <a:rPr lang="en-US" dirty="0" err="1"/>
              <a:t>mo</a:t>
            </a:r>
            <a:r>
              <a:rPr lang="en-US" dirty="0"/>
              <a:t> </a:t>
            </a:r>
            <a:r>
              <a:rPr lang="en-US" dirty="0" err="1"/>
              <a:t>comnis</a:t>
            </a:r>
            <a:r>
              <a:rPr lang="en-US" dirty="0"/>
              <a:t> </a:t>
            </a:r>
            <a:r>
              <a:rPr lang="en-US" dirty="0" err="1"/>
              <a:t>soluptatque</a:t>
            </a:r>
            <a:r>
              <a:rPr lang="en-US" dirty="0"/>
              <a:t> </a:t>
            </a:r>
            <a:r>
              <a:rPr lang="en-US" dirty="0" err="1"/>
              <a:t>perios</a:t>
            </a:r>
            <a:r>
              <a:rPr lang="en-US" dirty="0"/>
              <a:t> re, </a:t>
            </a:r>
            <a:r>
              <a:rPr lang="en-US" dirty="0" err="1"/>
              <a:t>quatum</a:t>
            </a:r>
            <a:r>
              <a:rPr lang="en-US" dirty="0"/>
              <a:t> </a:t>
            </a:r>
            <a:r>
              <a:rPr lang="en-US" dirty="0" err="1"/>
              <a:t>restector</a:t>
            </a:r>
            <a:r>
              <a:rPr lang="en-US" dirty="0"/>
              <a:t> </a:t>
            </a:r>
            <a:r>
              <a:rPr lang="en-US" dirty="0" err="1"/>
              <a:t>aut</a:t>
            </a:r>
            <a:r>
              <a:rPr lang="en-US" dirty="0"/>
              <a:t> </a:t>
            </a:r>
            <a:r>
              <a:rPr lang="en-US" dirty="0" err="1"/>
              <a:t>volupic</a:t>
            </a:r>
            <a:r>
              <a:rPr lang="en-US" dirty="0"/>
              <a:t> </a:t>
            </a:r>
            <a:r>
              <a:rPr lang="en-US" dirty="0" err="1"/>
              <a:t>tem</a:t>
            </a:r>
            <a:r>
              <a:rPr lang="en-US" dirty="0"/>
              <a:t> </a:t>
            </a:r>
            <a:r>
              <a:rPr lang="en-US" dirty="0" err="1"/>
              <a:t>earior</a:t>
            </a:r>
            <a:r>
              <a:rPr lang="en-US" dirty="0"/>
              <a:t> </a:t>
            </a:r>
            <a:r>
              <a:rPr lang="en-US" dirty="0" err="1"/>
              <a:t>aut</a:t>
            </a:r>
            <a:r>
              <a:rPr lang="en-US" dirty="0"/>
              <a:t> </a:t>
            </a:r>
            <a:r>
              <a:rPr lang="en-US" dirty="0" err="1"/>
              <a:t>lis</a:t>
            </a:r>
            <a:r>
              <a:rPr lang="en-US" dirty="0"/>
              <a:t> et </a:t>
            </a:r>
            <a:r>
              <a:rPr lang="en-US" dirty="0" err="1"/>
              <a:t>mo</a:t>
            </a:r>
            <a:r>
              <a:rPr lang="en-US" dirty="0"/>
              <a:t> </a:t>
            </a:r>
            <a:r>
              <a:rPr lang="en-US" dirty="0" err="1"/>
              <a:t>officit</a:t>
            </a:r>
            <a:r>
              <a:rPr lang="en-US" dirty="0"/>
              <a:t> </a:t>
            </a:r>
            <a:r>
              <a:rPr lang="en-US" dirty="0" err="1"/>
              <a:t>aturibus</a:t>
            </a:r>
            <a:r>
              <a:rPr lang="en-US" dirty="0"/>
              <a:t> </a:t>
            </a:r>
            <a:r>
              <a:rPr lang="en-US" dirty="0" err="1"/>
              <a:t>excerum</a:t>
            </a:r>
            <a:r>
              <a:rPr lang="en-US" dirty="0"/>
              <a:t>, </a:t>
            </a:r>
            <a:r>
              <a:rPr lang="en-US" dirty="0" err="1"/>
              <a:t>venihilitas</a:t>
            </a:r>
            <a:r>
              <a:rPr lang="en-US" dirty="0"/>
              <a:t> </a:t>
            </a:r>
            <a:r>
              <a:rPr lang="en-US" dirty="0" err="1"/>
              <a:t>reperor</a:t>
            </a:r>
            <a:r>
              <a:rPr lang="en-US" dirty="0"/>
              <a:t> </a:t>
            </a:r>
            <a:r>
              <a:rPr lang="en-US" dirty="0" err="1"/>
              <a:t>eicatus</a:t>
            </a:r>
            <a:r>
              <a:rPr lang="en-US" dirty="0"/>
              <a:t> </a:t>
            </a:r>
            <a:r>
              <a:rPr lang="en-US" dirty="0" err="1"/>
              <a:t>inis</a:t>
            </a:r>
            <a:r>
              <a:rPr lang="en-US" dirty="0"/>
              <a:t> et </a:t>
            </a:r>
            <a:r>
              <a:rPr lang="en-US" dirty="0" err="1"/>
              <a:t>lantibusam</a:t>
            </a:r>
            <a:r>
              <a:rPr lang="en-US" dirty="0"/>
              <a:t>, </a:t>
            </a:r>
            <a:r>
              <a:rPr lang="en-US" dirty="0" err="1"/>
              <a:t>sint</a:t>
            </a:r>
            <a:r>
              <a:rPr lang="en-US" dirty="0"/>
              <a:t> il </a:t>
            </a:r>
            <a:r>
              <a:rPr lang="en-US" dirty="0" err="1"/>
              <a:t>minum</a:t>
            </a:r>
            <a:r>
              <a:rPr lang="en-US" dirty="0"/>
              <a:t> </a:t>
            </a:r>
            <a:r>
              <a:rPr lang="en-US" dirty="0" err="1"/>
              <a:t>hil</a:t>
            </a:r>
            <a:r>
              <a:rPr lang="en-US" dirty="0"/>
              <a:t> </a:t>
            </a:r>
            <a:r>
              <a:rPr lang="en-US" dirty="0" err="1"/>
              <a:t>invelit</a:t>
            </a:r>
            <a:r>
              <a:rPr lang="en-US" dirty="0"/>
              <a:t> abo. Bus eat </a:t>
            </a:r>
            <a:r>
              <a:rPr lang="en-US" dirty="0" err="1"/>
              <a:t>quia</a:t>
            </a:r>
            <a:r>
              <a:rPr lang="en-US" dirty="0"/>
              <a:t> </a:t>
            </a:r>
            <a:r>
              <a:rPr lang="en-US" dirty="0" err="1"/>
              <a:t>dolecea</a:t>
            </a:r>
            <a:r>
              <a:rPr lang="en-US" dirty="0"/>
              <a:t> </a:t>
            </a:r>
            <a:r>
              <a:rPr lang="en-US" dirty="0" err="1"/>
              <a:t>ditiae</a:t>
            </a:r>
            <a:r>
              <a:rPr lang="en-US" dirty="0"/>
              <a:t>. </a:t>
            </a:r>
            <a:r>
              <a:rPr lang="en-US" dirty="0" err="1"/>
              <a:t>Nequi</a:t>
            </a:r>
            <a:r>
              <a:rPr lang="en-US" dirty="0"/>
              <a:t> </a:t>
            </a:r>
            <a:r>
              <a:rPr lang="en-US" dirty="0" err="1"/>
              <a:t>offic</a:t>
            </a:r>
            <a:r>
              <a:rPr lang="en-US" dirty="0"/>
              <a:t> </a:t>
            </a:r>
            <a:r>
              <a:rPr lang="en-US" dirty="0" err="1"/>
              <a:t>te</a:t>
            </a:r>
            <a:r>
              <a:rPr lang="en-US" dirty="0"/>
              <a:t> et et </a:t>
            </a:r>
            <a:r>
              <a:rPr lang="en-US" dirty="0" err="1"/>
              <a:t>dolori</a:t>
            </a:r>
            <a:r>
              <a:rPr lang="en-US" dirty="0"/>
              <a:t> </a:t>
            </a:r>
            <a:r>
              <a:rPr lang="en-US" dirty="0" err="1"/>
              <a:t>dolum</a:t>
            </a:r>
            <a:r>
              <a:rPr lang="en-US" dirty="0"/>
              <a:t> </a:t>
            </a:r>
            <a:r>
              <a:rPr lang="en-US" dirty="0" err="1"/>
              <a:t>si</a:t>
            </a:r>
            <a:r>
              <a:rPr lang="en-US" dirty="0"/>
              <a:t> </a:t>
            </a:r>
            <a:r>
              <a:rPr lang="en-US" dirty="0" err="1"/>
              <a:t>si</a:t>
            </a:r>
            <a:r>
              <a:rPr lang="en-US" dirty="0"/>
              <a:t> num </a:t>
            </a:r>
            <a:r>
              <a:rPr lang="en-US" dirty="0" err="1"/>
              <a:t>fuga</a:t>
            </a:r>
            <a:r>
              <a:rPr lang="en-US" dirty="0"/>
              <a:t>. Od </a:t>
            </a:r>
            <a:r>
              <a:rPr lang="en-US" dirty="0" err="1"/>
              <a:t>ulpa</a:t>
            </a:r>
            <a:r>
              <a:rPr lang="en-US" dirty="0"/>
              <a:t> qui sim il </a:t>
            </a:r>
            <a:r>
              <a:rPr lang="en-US" dirty="0" err="1"/>
              <a:t>intibuste</a:t>
            </a:r>
            <a:r>
              <a:rPr lang="en-US" dirty="0"/>
              <a:t> </a:t>
            </a:r>
            <a:r>
              <a:rPr lang="en-US" dirty="0" err="1"/>
              <a:t>eos</a:t>
            </a:r>
            <a:r>
              <a:rPr lang="en-US" dirty="0"/>
              <a:t> pro </a:t>
            </a:r>
            <a:r>
              <a:rPr lang="en-US" dirty="0" err="1"/>
              <a:t>quam</a:t>
            </a:r>
            <a:r>
              <a:rPr lang="en-US" dirty="0"/>
              <a:t> </a:t>
            </a:r>
            <a:r>
              <a:rPr lang="en-US" dirty="0" err="1"/>
              <a:t>sam</a:t>
            </a:r>
            <a:r>
              <a:rPr lang="en-US" dirty="0"/>
              <a:t> dolor </a:t>
            </a:r>
            <a:r>
              <a:rPr lang="en-US" dirty="0" err="1"/>
              <a:t>assenis</a:t>
            </a:r>
            <a:r>
              <a:rPr lang="en-US" dirty="0"/>
              <a:t> qui </a:t>
            </a:r>
            <a:r>
              <a:rPr lang="en-US" dirty="0" err="1"/>
              <a:t>bea</a:t>
            </a:r>
            <a:r>
              <a:rPr lang="en-US" dirty="0"/>
              <a:t> </a:t>
            </a:r>
            <a:r>
              <a:rPr lang="en-US" dirty="0" err="1"/>
              <a:t>demque</a:t>
            </a:r>
            <a:r>
              <a:rPr lang="en-US" dirty="0"/>
              <a:t> </a:t>
            </a:r>
            <a:r>
              <a:rPr lang="en-US" dirty="0" err="1"/>
              <a:t>eos</a:t>
            </a:r>
            <a:r>
              <a:rPr lang="en-US" dirty="0"/>
              <a:t> qui </a:t>
            </a:r>
            <a:r>
              <a:rPr lang="en-US" dirty="0" err="1"/>
              <a:t>voluptiae</a:t>
            </a:r>
            <a:r>
              <a:rPr lang="en-US" dirty="0"/>
              <a:t> </a:t>
            </a:r>
            <a:r>
              <a:rPr lang="en-US" dirty="0" err="1"/>
              <a:t>volenih</a:t>
            </a:r>
            <a:r>
              <a:rPr lang="en-US" dirty="0"/>
              <a:t> </a:t>
            </a:r>
            <a:r>
              <a:rPr lang="en-US" dirty="0" err="1"/>
              <a:t>itaerun</a:t>
            </a:r>
            <a:r>
              <a:rPr lang="en-US" dirty="0"/>
              <a:t> </a:t>
            </a:r>
            <a:r>
              <a:rPr lang="en-US" dirty="0" err="1"/>
              <a:t>tiandeles</a:t>
            </a:r>
            <a:r>
              <a:rPr lang="en-US" dirty="0"/>
              <a:t> </a:t>
            </a:r>
            <a:r>
              <a:rPr lang="en-US" dirty="0" err="1"/>
              <a:t>dolecep</a:t>
            </a:r>
            <a:r>
              <a:rPr lang="en-US" dirty="0"/>
              <a:t> </a:t>
            </a:r>
            <a:r>
              <a:rPr lang="en-US" dirty="0" err="1"/>
              <a:t>eriat</a:t>
            </a:r>
            <a:r>
              <a:rPr lang="en-US" dirty="0"/>
              <a:t>.</a:t>
            </a:r>
          </a:p>
          <a:p>
            <a:pPr lvl="0"/>
            <a:r>
              <a:rPr lang="en-US" dirty="0"/>
              <a:t>Obis </a:t>
            </a:r>
            <a:r>
              <a:rPr lang="en-US" dirty="0" err="1"/>
              <a:t>doluptae</a:t>
            </a:r>
            <a:r>
              <a:rPr lang="en-US" dirty="0"/>
              <a:t> mil </a:t>
            </a:r>
            <a:r>
              <a:rPr lang="en-US" dirty="0" err="1"/>
              <a:t>moluptiore</a:t>
            </a:r>
            <a:r>
              <a:rPr lang="en-US" dirty="0"/>
              <a:t> </a:t>
            </a:r>
            <a:r>
              <a:rPr lang="en-US" dirty="0" err="1"/>
              <a:t>odia</a:t>
            </a:r>
            <a:r>
              <a:rPr lang="en-US" dirty="0"/>
              <a:t> </a:t>
            </a:r>
            <a:r>
              <a:rPr lang="en-US" dirty="0" err="1"/>
              <a:t>ent</a:t>
            </a:r>
            <a:r>
              <a:rPr lang="en-US" dirty="0"/>
              <a:t> </a:t>
            </a:r>
            <a:r>
              <a:rPr lang="en-US" dirty="0" err="1"/>
              <a:t>remquis</a:t>
            </a:r>
            <a:r>
              <a:rPr lang="en-US" dirty="0"/>
              <a:t> </a:t>
            </a:r>
            <a:r>
              <a:rPr lang="en-US" dirty="0" err="1"/>
              <a:t>alis</a:t>
            </a:r>
            <a:r>
              <a:rPr lang="en-US" dirty="0"/>
              <a:t> </a:t>
            </a:r>
            <a:r>
              <a:rPr lang="en-US" dirty="0" err="1"/>
              <a:t>necersped</a:t>
            </a:r>
            <a:r>
              <a:rPr lang="en-US" dirty="0"/>
              <a:t> </a:t>
            </a:r>
            <a:r>
              <a:rPr lang="en-US" dirty="0" err="1"/>
              <a:t>moluptaesero</a:t>
            </a:r>
            <a:r>
              <a:rPr lang="en-US" dirty="0"/>
              <a:t> </a:t>
            </a:r>
            <a:r>
              <a:rPr lang="en-US" dirty="0" err="1"/>
              <a:t>vendio</a:t>
            </a:r>
            <a:r>
              <a:rPr lang="en-US" dirty="0"/>
              <a:t>. </a:t>
            </a:r>
            <a:r>
              <a:rPr lang="en-US" dirty="0" err="1"/>
              <a:t>Temporem</a:t>
            </a:r>
            <a:r>
              <a:rPr lang="en-US" dirty="0"/>
              <a:t>. </a:t>
            </a:r>
            <a:r>
              <a:rPr lang="en-US" dirty="0" err="1"/>
              <a:t>Nem</a:t>
            </a:r>
            <a:r>
              <a:rPr lang="en-US" dirty="0"/>
              <a:t> </a:t>
            </a:r>
            <a:r>
              <a:rPr lang="en-US" dirty="0" err="1"/>
              <a:t>quodictur</a:t>
            </a:r>
            <a:r>
              <a:rPr lang="en-US" dirty="0"/>
              <a:t>, </a:t>
            </a:r>
            <a:r>
              <a:rPr lang="en-US" dirty="0" err="1"/>
              <a:t>unt</a:t>
            </a:r>
            <a:r>
              <a:rPr lang="en-US" dirty="0"/>
              <a:t> </a:t>
            </a:r>
            <a:r>
              <a:rPr lang="en-US" dirty="0" err="1"/>
              <a:t>fuga</a:t>
            </a:r>
            <a:r>
              <a:rPr lang="en-US" dirty="0"/>
              <a:t>. </a:t>
            </a:r>
            <a:r>
              <a:rPr lang="en-US" dirty="0" err="1"/>
              <a:t>Ficimusdam</a:t>
            </a:r>
            <a:r>
              <a:rPr lang="en-US" dirty="0"/>
              <a:t>, </a:t>
            </a:r>
            <a:r>
              <a:rPr lang="en-US" dirty="0" err="1"/>
              <a:t>venimil</a:t>
            </a:r>
            <a:r>
              <a:rPr lang="en-US" dirty="0"/>
              <a:t> </a:t>
            </a:r>
            <a:r>
              <a:rPr lang="en-US" dirty="0" err="1"/>
              <a:t>imin</a:t>
            </a:r>
            <a:r>
              <a:rPr lang="en-US" dirty="0"/>
              <a:t> </a:t>
            </a:r>
            <a:r>
              <a:rPr lang="en-US" dirty="0" err="1"/>
              <a:t>perrum</a:t>
            </a:r>
            <a:r>
              <a:rPr lang="en-US" dirty="0"/>
              <a:t> </a:t>
            </a:r>
            <a:r>
              <a:rPr lang="en-US" dirty="0" err="1"/>
              <a:t>atia</a:t>
            </a:r>
            <a:r>
              <a:rPr lang="en-US" dirty="0"/>
              <a:t> </a:t>
            </a:r>
            <a:r>
              <a:rPr lang="en-US" dirty="0" err="1"/>
              <a:t>sam</a:t>
            </a:r>
            <a:r>
              <a:rPr lang="en-US" dirty="0"/>
              <a:t> </a:t>
            </a:r>
            <a:r>
              <a:rPr lang="en-US" dirty="0" err="1"/>
              <a:t>aperess</a:t>
            </a:r>
            <a:r>
              <a:rPr lang="en-US" dirty="0"/>
              <a:t> </a:t>
            </a:r>
            <a:r>
              <a:rPr lang="en-US" dirty="0" err="1"/>
              <a:t>intemped</a:t>
            </a:r>
            <a:r>
              <a:rPr lang="en-US" dirty="0"/>
              <a:t> quo </a:t>
            </a:r>
            <a:r>
              <a:rPr lang="en-US" dirty="0" err="1"/>
              <a:t>ventur</a:t>
            </a:r>
            <a:r>
              <a:rPr lang="en-US" dirty="0"/>
              <a:t>, </a:t>
            </a:r>
            <a:r>
              <a:rPr lang="en-US" dirty="0" err="1"/>
              <a:t>officie</a:t>
            </a:r>
            <a:r>
              <a:rPr lang="en-US" dirty="0"/>
              <a:t> </a:t>
            </a:r>
            <a:r>
              <a:rPr lang="en-US" dirty="0" err="1"/>
              <a:t>niscides</a:t>
            </a:r>
            <a:r>
              <a:rPr lang="en-US" dirty="0"/>
              <a:t> re </a:t>
            </a:r>
            <a:r>
              <a:rPr lang="en-US" dirty="0" err="1"/>
              <a:t>nos</a:t>
            </a:r>
            <a:r>
              <a:rPr lang="en-US" dirty="0"/>
              <a:t> dem </a:t>
            </a:r>
            <a:r>
              <a:rPr lang="en-US" dirty="0" err="1"/>
              <a:t>veliqui</a:t>
            </a:r>
            <a:r>
              <a:rPr lang="en-US" dirty="0"/>
              <a:t> </a:t>
            </a:r>
            <a:r>
              <a:rPr lang="en-US" dirty="0" err="1"/>
              <a:t>illaceprovit</a:t>
            </a:r>
            <a:r>
              <a:rPr lang="en-US" dirty="0"/>
              <a:t> </a:t>
            </a:r>
            <a:r>
              <a:rPr lang="en-US" dirty="0" err="1"/>
              <a:t>demporem</a:t>
            </a:r>
            <a:r>
              <a:rPr lang="en-US" dirty="0"/>
              <a:t> </a:t>
            </a:r>
            <a:r>
              <a:rPr lang="en-US" dirty="0" err="1"/>
              <a:t>essunto</a:t>
            </a:r>
            <a:r>
              <a:rPr lang="en-US" dirty="0"/>
              <a:t> </a:t>
            </a:r>
            <a:r>
              <a:rPr lang="en-US" dirty="0" err="1"/>
              <a:t>excepro</a:t>
            </a:r>
            <a:r>
              <a:rPr lang="en-US" dirty="0"/>
              <a:t> </a:t>
            </a:r>
            <a:r>
              <a:rPr lang="en-US" dirty="0" err="1"/>
              <a:t>volupta</a:t>
            </a:r>
            <a:r>
              <a:rPr lang="en-US" dirty="0"/>
              <a:t> </a:t>
            </a:r>
            <a:r>
              <a:rPr lang="en-US" dirty="0" err="1"/>
              <a:t>dero</a:t>
            </a:r>
            <a:r>
              <a:rPr lang="en-US" dirty="0"/>
              <a:t> </a:t>
            </a:r>
            <a:r>
              <a:rPr lang="en-US" dirty="0" err="1"/>
              <a:t>elent</a:t>
            </a:r>
            <a:r>
              <a:rPr lang="en-US" dirty="0"/>
              <a:t> re que </a:t>
            </a:r>
            <a:r>
              <a:rPr lang="en-US" dirty="0" err="1"/>
              <a:t>sundant</a:t>
            </a:r>
            <a:r>
              <a:rPr lang="en-US" dirty="0"/>
              <a:t> que </a:t>
            </a:r>
            <a:r>
              <a:rPr lang="en-US" dirty="0" err="1"/>
              <a:t>poriasi</a:t>
            </a:r>
            <a:r>
              <a:rPr lang="en-US" dirty="0"/>
              <a:t> deles </a:t>
            </a:r>
            <a:r>
              <a:rPr lang="en-US" dirty="0" err="1"/>
              <a:t>dipis</a:t>
            </a:r>
            <a:r>
              <a:rPr lang="en-US" dirty="0"/>
              <a:t> </a:t>
            </a:r>
            <a:r>
              <a:rPr lang="en-US" dirty="0" err="1"/>
              <a:t>dustiate</a:t>
            </a:r>
            <a:r>
              <a:rPr lang="en-US" dirty="0"/>
              <a:t> </a:t>
            </a:r>
            <a:r>
              <a:rPr lang="en-US" dirty="0" err="1"/>
              <a:t>endandi</a:t>
            </a:r>
            <a:r>
              <a:rPr lang="en-US" dirty="0"/>
              <a:t> </a:t>
            </a:r>
            <a:r>
              <a:rPr lang="en-US" dirty="0" err="1"/>
              <a:t>gnatibus</a:t>
            </a:r>
            <a:r>
              <a:rPr lang="en-US" dirty="0"/>
              <a:t>, et </a:t>
            </a:r>
            <a:r>
              <a:rPr lang="en-US" dirty="0" err="1"/>
              <a:t>ulliandit</a:t>
            </a:r>
            <a:r>
              <a:rPr lang="en-US" dirty="0"/>
              <a:t> </a:t>
            </a:r>
            <a:r>
              <a:rPr lang="en-US" dirty="0" err="1"/>
              <a:t>auda</a:t>
            </a:r>
            <a:r>
              <a:rPr lang="en-US" dirty="0"/>
              <a:t> </a:t>
            </a:r>
            <a:r>
              <a:rPr lang="en-US" dirty="0" err="1"/>
              <a:t>nonse</a:t>
            </a:r>
            <a:r>
              <a:rPr lang="en-US" dirty="0"/>
              <a:t> </a:t>
            </a:r>
            <a:r>
              <a:rPr lang="en-US" dirty="0" err="1"/>
              <a:t>sequam</a:t>
            </a:r>
            <a:r>
              <a:rPr lang="en-US" dirty="0"/>
              <a:t> </a:t>
            </a:r>
            <a:r>
              <a:rPr lang="en-US" dirty="0" err="1"/>
              <a:t>utent</a:t>
            </a:r>
            <a:r>
              <a:rPr lang="en-US" dirty="0"/>
              <a:t> es </a:t>
            </a:r>
            <a:r>
              <a:rPr lang="en-US" dirty="0" err="1"/>
              <a:t>erio</a:t>
            </a:r>
            <a:r>
              <a:rPr lang="en-US" dirty="0"/>
              <a:t> </a:t>
            </a:r>
            <a:r>
              <a:rPr lang="en-US" dirty="0" err="1"/>
              <a:t>eaqui</a:t>
            </a:r>
            <a:r>
              <a:rPr lang="en-US" dirty="0"/>
              <a:t> re, con </a:t>
            </a:r>
            <a:r>
              <a:rPr lang="en-US" dirty="0" err="1"/>
              <a:t>plabo</a:t>
            </a:r>
            <a:r>
              <a:rPr lang="en-US" dirty="0"/>
              <a:t>. </a:t>
            </a:r>
          </a:p>
          <a:p>
            <a:pPr lvl="0"/>
            <a:r>
              <a:rPr lang="en-US" dirty="0" err="1"/>
              <a:t>Neque</a:t>
            </a:r>
            <a:r>
              <a:rPr lang="en-US" dirty="0"/>
              <a:t> </a:t>
            </a:r>
            <a:r>
              <a:rPr lang="en-US" dirty="0" err="1"/>
              <a:t>endae</a:t>
            </a:r>
            <a:r>
              <a:rPr lang="en-US" dirty="0"/>
              <a:t>. </a:t>
            </a:r>
            <a:r>
              <a:rPr lang="en-US" dirty="0" err="1"/>
              <a:t>Neque</a:t>
            </a:r>
            <a:r>
              <a:rPr lang="en-US" dirty="0"/>
              <a:t> </a:t>
            </a:r>
            <a:r>
              <a:rPr lang="en-US" dirty="0" err="1"/>
              <a:t>laboritibus</a:t>
            </a:r>
            <a:r>
              <a:rPr lang="en-US" dirty="0"/>
              <a:t> </a:t>
            </a:r>
            <a:r>
              <a:rPr lang="en-US" dirty="0" err="1"/>
              <a:t>quam</a:t>
            </a:r>
            <a:r>
              <a:rPr lang="en-US" dirty="0"/>
              <a:t> ad min </a:t>
            </a:r>
            <a:r>
              <a:rPr lang="en-US" dirty="0" err="1"/>
              <a:t>cus</a:t>
            </a:r>
            <a:r>
              <a:rPr lang="en-US" dirty="0"/>
              <a:t> </a:t>
            </a:r>
            <a:r>
              <a:rPr lang="en-US" dirty="0" err="1"/>
              <a:t>imi</a:t>
            </a:r>
            <a:r>
              <a:rPr lang="en-US" dirty="0"/>
              <a:t>, </a:t>
            </a:r>
            <a:r>
              <a:rPr lang="en-US" dirty="0" err="1"/>
              <a:t>omnis</a:t>
            </a:r>
            <a:r>
              <a:rPr lang="en-US" dirty="0"/>
              <a:t> </a:t>
            </a:r>
            <a:r>
              <a:rPr lang="en-US" dirty="0" err="1"/>
              <a:t>si</a:t>
            </a:r>
            <a:r>
              <a:rPr lang="en-US" dirty="0"/>
              <a:t> </a:t>
            </a:r>
            <a:r>
              <a:rPr lang="en-US" dirty="0" err="1"/>
              <a:t>issitiate</a:t>
            </a:r>
            <a:r>
              <a:rPr lang="en-US" dirty="0"/>
              <a:t> </a:t>
            </a:r>
            <a:r>
              <a:rPr lang="en-US" dirty="0" err="1"/>
              <a:t>omnimus</a:t>
            </a:r>
            <a:r>
              <a:rPr lang="en-US" dirty="0"/>
              <a:t> res </a:t>
            </a:r>
            <a:r>
              <a:rPr lang="en-US" dirty="0" err="1"/>
              <a:t>dolorep</a:t>
            </a:r>
            <a:r>
              <a:rPr lang="en-US" dirty="0"/>
              <a:t> </a:t>
            </a:r>
            <a:r>
              <a:rPr lang="en-US" dirty="0" err="1"/>
              <a:t>ercita</a:t>
            </a:r>
            <a:r>
              <a:rPr lang="en-US" dirty="0"/>
              <a:t> delis </a:t>
            </a:r>
            <a:r>
              <a:rPr lang="en-US" dirty="0" err="1"/>
              <a:t>aut</a:t>
            </a:r>
            <a:r>
              <a:rPr lang="en-US" dirty="0"/>
              <a:t> </a:t>
            </a:r>
            <a:r>
              <a:rPr lang="en-US" dirty="0" err="1"/>
              <a:t>eariberio</a:t>
            </a:r>
            <a:r>
              <a:rPr lang="en-US" dirty="0"/>
              <a:t>. </a:t>
            </a:r>
            <a:r>
              <a:rPr lang="en-US" dirty="0" err="1"/>
              <a:t>Ediciis</a:t>
            </a:r>
            <a:r>
              <a:rPr lang="en-US" dirty="0"/>
              <a:t> et </a:t>
            </a:r>
            <a:r>
              <a:rPr lang="en-US" dirty="0" err="1"/>
              <a:t>officit</a:t>
            </a:r>
            <a:r>
              <a:rPr lang="en-US" dirty="0"/>
              <a:t>, </a:t>
            </a:r>
            <a:r>
              <a:rPr lang="en-US" dirty="0" err="1"/>
              <a:t>ipis</a:t>
            </a:r>
            <a:r>
              <a:rPr lang="en-US" dirty="0"/>
              <a:t> es ma </a:t>
            </a:r>
            <a:r>
              <a:rPr lang="en-US" dirty="0" err="1"/>
              <a:t>nectat</a:t>
            </a:r>
            <a:r>
              <a:rPr lang="en-US" dirty="0"/>
              <a:t> </a:t>
            </a:r>
            <a:r>
              <a:rPr lang="en-US" dirty="0" err="1"/>
              <a:t>volorio</a:t>
            </a:r>
            <a:r>
              <a:rPr lang="en-US" dirty="0"/>
              <a:t> </a:t>
            </a:r>
            <a:r>
              <a:rPr lang="en-US" dirty="0" err="1"/>
              <a:t>tem</a:t>
            </a:r>
            <a:r>
              <a:rPr lang="en-US" dirty="0"/>
              <a:t> </a:t>
            </a:r>
            <a:r>
              <a:rPr lang="en-US" dirty="0" err="1"/>
              <a:t>comnihit</a:t>
            </a:r>
            <a:r>
              <a:rPr lang="en-US" dirty="0"/>
              <a:t> </a:t>
            </a:r>
            <a:r>
              <a:rPr lang="en-US" dirty="0" err="1"/>
              <a:t>quodita</a:t>
            </a:r>
            <a:r>
              <a:rPr lang="en-US" dirty="0"/>
              <a:t> </a:t>
            </a:r>
            <a:r>
              <a:rPr lang="en-US" dirty="0" err="1"/>
              <a:t>ersperf</a:t>
            </a:r>
            <a:r>
              <a:rPr lang="en-US" dirty="0"/>
              <a:t> </a:t>
            </a:r>
            <a:r>
              <a:rPr lang="en-US" dirty="0" err="1"/>
              <a:t>erovit</a:t>
            </a:r>
            <a:r>
              <a:rPr lang="en-US" dirty="0"/>
              <a:t>, </a:t>
            </a:r>
            <a:r>
              <a:rPr lang="en-US" dirty="0" err="1"/>
              <a:t>nem</a:t>
            </a:r>
            <a:r>
              <a:rPr lang="en-US" dirty="0"/>
              <a:t> </a:t>
            </a:r>
            <a:r>
              <a:rPr lang="en-US" dirty="0" err="1"/>
              <a:t>faceaquam</a:t>
            </a:r>
            <a:r>
              <a:rPr lang="en-US" dirty="0"/>
              <a:t> </a:t>
            </a:r>
            <a:r>
              <a:rPr lang="en-US" dirty="0" err="1"/>
              <a:t>landis</a:t>
            </a:r>
            <a:r>
              <a:rPr lang="en-US" dirty="0"/>
              <a:t> </a:t>
            </a:r>
            <a:r>
              <a:rPr lang="en-US" dirty="0" err="1"/>
              <a:t>ditem</a:t>
            </a:r>
            <a:r>
              <a:rPr lang="en-US" dirty="0"/>
              <a:t> </a:t>
            </a:r>
            <a:r>
              <a:rPr lang="en-US" dirty="0" err="1"/>
              <a:t>apitatiumqui</a:t>
            </a:r>
            <a:r>
              <a:rPr lang="en-US" dirty="0"/>
              <a:t> </a:t>
            </a:r>
            <a:r>
              <a:rPr lang="en-US" dirty="0" err="1"/>
              <a:t>suntion</a:t>
            </a:r>
            <a:r>
              <a:rPr lang="en-US" dirty="0"/>
              <a:t> </a:t>
            </a:r>
            <a:r>
              <a:rPr lang="en-US" dirty="0" err="1"/>
              <a:t>cus</a:t>
            </a:r>
            <a:r>
              <a:rPr lang="en-US" dirty="0"/>
              <a:t> sit </a:t>
            </a:r>
            <a:r>
              <a:rPr lang="en-US" dirty="0" err="1"/>
              <a:t>aut</a:t>
            </a:r>
            <a:r>
              <a:rPr lang="en-US" dirty="0"/>
              <a:t> facias </a:t>
            </a:r>
            <a:r>
              <a:rPr lang="en-US" dirty="0" err="1"/>
              <a:t>aut</a:t>
            </a:r>
            <a:r>
              <a:rPr lang="en-US" dirty="0"/>
              <a:t> </a:t>
            </a:r>
            <a:r>
              <a:rPr lang="en-US" dirty="0" err="1"/>
              <a:t>restion</a:t>
            </a:r>
            <a:r>
              <a:rPr lang="en-US" dirty="0"/>
              <a:t> re </a:t>
            </a:r>
            <a:r>
              <a:rPr lang="en-US" dirty="0" err="1"/>
              <a:t>pliqui</a:t>
            </a:r>
            <a:r>
              <a:rPr lang="en-US" dirty="0"/>
              <a:t> </a:t>
            </a:r>
            <a:r>
              <a:rPr lang="en-US" dirty="0" err="1"/>
              <a:t>dolorro</a:t>
            </a:r>
            <a:r>
              <a:rPr lang="en-US" dirty="0"/>
              <a:t> </a:t>
            </a:r>
            <a:r>
              <a:rPr lang="en-US" dirty="0" err="1"/>
              <a:t>vollese</a:t>
            </a:r>
            <a:r>
              <a:rPr lang="en-US" dirty="0"/>
              <a:t> et </a:t>
            </a:r>
            <a:r>
              <a:rPr lang="en-US" dirty="0" err="1"/>
              <a:t>dollabo</a:t>
            </a:r>
            <a:r>
              <a:rPr lang="en-US" dirty="0"/>
              <a:t> </a:t>
            </a:r>
            <a:r>
              <a:rPr lang="en-US" dirty="0" err="1"/>
              <a:t>rporempos</a:t>
            </a:r>
            <a:r>
              <a:rPr lang="en-US" dirty="0"/>
              <a:t> </a:t>
            </a:r>
            <a:r>
              <a:rPr lang="en-US" dirty="0" err="1"/>
              <a:t>dit</a:t>
            </a:r>
            <a:r>
              <a:rPr lang="en-US" dirty="0"/>
              <a:t> </a:t>
            </a:r>
            <a:r>
              <a:rPr lang="en-US" dirty="0" err="1"/>
              <a:t>laboriatio</a:t>
            </a:r>
            <a:r>
              <a:rPr lang="en-US" dirty="0"/>
              <a:t> blander </a:t>
            </a:r>
            <a:r>
              <a:rPr lang="en-US" dirty="0" err="1"/>
              <a:t>ationse</a:t>
            </a:r>
            <a:r>
              <a:rPr lang="en-US" dirty="0"/>
              <a:t> </a:t>
            </a:r>
            <a:r>
              <a:rPr lang="en-US" dirty="0" err="1"/>
              <a:t>rferovid</a:t>
            </a:r>
            <a:r>
              <a:rPr lang="en-US" dirty="0"/>
              <a:t> quos </a:t>
            </a:r>
            <a:r>
              <a:rPr lang="en-US" dirty="0" err="1"/>
              <a:t>sitatae</a:t>
            </a:r>
            <a:r>
              <a:rPr lang="en-US" dirty="0"/>
              <a:t> </a:t>
            </a:r>
            <a:r>
              <a:rPr lang="en-US" dirty="0" err="1"/>
              <a:t>nat</a:t>
            </a:r>
            <a:r>
              <a:rPr lang="en-US" dirty="0"/>
              <a:t> ex et </a:t>
            </a:r>
            <a:r>
              <a:rPr lang="en-US" dirty="0" err="1"/>
              <a:t>lique</a:t>
            </a:r>
            <a:r>
              <a:rPr lang="en-US" dirty="0"/>
              <a:t> </a:t>
            </a:r>
            <a:r>
              <a:rPr lang="en-US" dirty="0" err="1"/>
              <a:t>ipide</a:t>
            </a:r>
            <a:r>
              <a:rPr lang="en-US" dirty="0"/>
              <a:t> </a:t>
            </a:r>
            <a:r>
              <a:rPr lang="en-US" dirty="0" err="1"/>
              <a:t>occae</a:t>
            </a:r>
            <a:r>
              <a:rPr lang="en-US" dirty="0"/>
              <a:t> </a:t>
            </a:r>
            <a:r>
              <a:rPr lang="en-US" dirty="0" err="1"/>
              <a:t>ipiet</a:t>
            </a:r>
            <a:r>
              <a:rPr lang="en-US" dirty="0"/>
              <a:t> as </a:t>
            </a:r>
            <a:r>
              <a:rPr lang="en-US" dirty="0" err="1"/>
              <a:t>eum</a:t>
            </a:r>
            <a:r>
              <a:rPr lang="en-US" dirty="0"/>
              <a:t> </a:t>
            </a:r>
            <a:r>
              <a:rPr lang="en-US" dirty="0" err="1"/>
              <a:t>rehenimus</a:t>
            </a:r>
            <a:r>
              <a:rPr lang="en-US" dirty="0"/>
              <a:t> sin </a:t>
            </a:r>
            <a:r>
              <a:rPr lang="en-US" dirty="0" err="1"/>
              <a:t>conseque</a:t>
            </a:r>
            <a:r>
              <a:rPr lang="en-US" dirty="0"/>
              <a:t> </a:t>
            </a:r>
            <a:r>
              <a:rPr lang="en-US" dirty="0" err="1"/>
              <a:t>illaut</a:t>
            </a:r>
            <a:r>
              <a:rPr lang="en-US" dirty="0"/>
              <a:t> </a:t>
            </a:r>
            <a:r>
              <a:rPr lang="en-US" dirty="0" err="1"/>
              <a:t>audist</a:t>
            </a:r>
            <a:r>
              <a:rPr lang="en-US" dirty="0"/>
              <a:t> </a:t>
            </a:r>
            <a:r>
              <a:rPr lang="en-US" dirty="0" err="1"/>
              <a:t>volum</a:t>
            </a:r>
            <a:r>
              <a:rPr lang="en-US" dirty="0"/>
              <a:t> </a:t>
            </a:r>
            <a:r>
              <a:rPr lang="en-US" dirty="0" err="1"/>
              <a:t>eumquis</a:t>
            </a:r>
            <a:r>
              <a:rPr lang="en-US" dirty="0"/>
              <a:t> et </a:t>
            </a:r>
            <a:r>
              <a:rPr lang="en-US" dirty="0" err="1"/>
              <a:t>reperci</a:t>
            </a:r>
            <a:r>
              <a:rPr lang="en-US" dirty="0"/>
              <a:t> </a:t>
            </a:r>
            <a:r>
              <a:rPr lang="en-US" dirty="0" err="1"/>
              <a:t>psandip</a:t>
            </a:r>
            <a:r>
              <a:rPr lang="en-US" dirty="0"/>
              <a:t> </a:t>
            </a:r>
            <a:r>
              <a:rPr lang="en-US" dirty="0" err="1"/>
              <a:t>itaquod</a:t>
            </a:r>
            <a:r>
              <a:rPr lang="en-US" dirty="0"/>
              <a:t> </a:t>
            </a:r>
            <a:r>
              <a:rPr lang="en-US" dirty="0" err="1"/>
              <a:t>ipsunt</a:t>
            </a:r>
            <a:r>
              <a:rPr lang="en-US" dirty="0"/>
              <a:t> ut quo </a:t>
            </a:r>
            <a:r>
              <a:rPr lang="en-US" dirty="0" err="1"/>
              <a:t>ipid</a:t>
            </a:r>
            <a:r>
              <a:rPr lang="en-US" dirty="0"/>
              <a:t> </a:t>
            </a:r>
            <a:r>
              <a:rPr lang="en-US" dirty="0" err="1"/>
              <a:t>estiusciam</a:t>
            </a:r>
            <a:r>
              <a:rPr lang="en-US" dirty="0"/>
              <a:t> </a:t>
            </a:r>
            <a:r>
              <a:rPr lang="en-US" dirty="0" err="1"/>
              <a:t>audis</a:t>
            </a:r>
            <a:r>
              <a:rPr lang="en-US" dirty="0"/>
              <a:t> </a:t>
            </a:r>
            <a:r>
              <a:rPr lang="en-US" dirty="0" err="1"/>
              <a:t>ipsa</a:t>
            </a:r>
            <a:r>
              <a:rPr lang="en-US" dirty="0"/>
              <a:t> et </a:t>
            </a:r>
            <a:r>
              <a:rPr lang="en-US" dirty="0" err="1"/>
              <a:t>rendaest</a:t>
            </a:r>
            <a:r>
              <a:rPr lang="en-US" dirty="0"/>
              <a:t>.</a:t>
            </a:r>
          </a:p>
        </p:txBody>
      </p:sp>
      <p:sp>
        <p:nvSpPr>
          <p:cNvPr id="26" name="Text Placeholder 25">
            <a:extLst>
              <a:ext uri="{FF2B5EF4-FFF2-40B4-BE49-F238E27FC236}">
                <a16:creationId xmlns:a16="http://schemas.microsoft.com/office/drawing/2014/main" id="{08B22F7D-4C89-4B9B-4D1E-673E8D0FBD04}"/>
              </a:ext>
            </a:extLst>
          </p:cNvPr>
          <p:cNvSpPr>
            <a:spLocks noGrp="1"/>
          </p:cNvSpPr>
          <p:nvPr>
            <p:ph type="body" sz="quarter" idx="12" hasCustomPrompt="1"/>
          </p:nvPr>
        </p:nvSpPr>
        <p:spPr>
          <a:xfrm>
            <a:off x="547116" y="4018471"/>
            <a:ext cx="8213725" cy="1455737"/>
          </a:xfrm>
          <a:prstGeom prst="rect">
            <a:avLst/>
          </a:prstGeom>
        </p:spPr>
        <p:txBody>
          <a:bodyPr/>
          <a:lstStyle>
            <a:lvl1pPr marL="285750" indent="-285750">
              <a:buFont typeface="Arial" panose="020B0604020202020204" pitchFamily="34" charset="0"/>
              <a:buChar char="•"/>
              <a:defRPr sz="1100"/>
            </a:lvl1pPr>
          </a:lstStyle>
          <a:p>
            <a:pPr lvl="0"/>
            <a:r>
              <a:rPr lang="en-US" dirty="0"/>
              <a:t>Num </a:t>
            </a:r>
            <a:r>
              <a:rPr lang="en-US" dirty="0" err="1"/>
              <a:t>quae</a:t>
            </a:r>
            <a:r>
              <a:rPr lang="en-US" dirty="0"/>
              <a:t> </a:t>
            </a:r>
            <a:r>
              <a:rPr lang="en-US" dirty="0" err="1"/>
              <a:t>vendelitius</a:t>
            </a:r>
            <a:r>
              <a:rPr lang="en-US" dirty="0"/>
              <a:t> </a:t>
            </a:r>
            <a:r>
              <a:rPr lang="en-US" dirty="0" err="1"/>
              <a:t>aut</a:t>
            </a:r>
            <a:r>
              <a:rPr lang="en-US" dirty="0"/>
              <a:t> </a:t>
            </a:r>
            <a:r>
              <a:rPr lang="en-US" dirty="0" err="1"/>
              <a:t>unt</a:t>
            </a:r>
            <a:r>
              <a:rPr lang="en-US" dirty="0"/>
              <a:t>, </a:t>
            </a:r>
            <a:r>
              <a:rPr lang="en-US" dirty="0" err="1"/>
              <a:t>sitis</a:t>
            </a:r>
            <a:r>
              <a:rPr lang="en-US" dirty="0"/>
              <a:t> </a:t>
            </a:r>
            <a:r>
              <a:rPr lang="en-US" dirty="0" err="1"/>
              <a:t>eveleceres</a:t>
            </a:r>
            <a:r>
              <a:rPr lang="en-US" dirty="0"/>
              <a:t> enim </a:t>
            </a:r>
            <a:r>
              <a:rPr lang="en-US" dirty="0" err="1"/>
              <a:t>quam</a:t>
            </a:r>
            <a:r>
              <a:rPr lang="en-US" dirty="0"/>
              <a:t> et </a:t>
            </a:r>
            <a:r>
              <a:rPr lang="en-US" dirty="0" err="1"/>
              <a:t>fugitibus</a:t>
            </a:r>
            <a:r>
              <a:rPr lang="en-US" dirty="0"/>
              <a:t> </a:t>
            </a:r>
          </a:p>
          <a:p>
            <a:pPr lvl="0"/>
            <a:r>
              <a:rPr lang="en-US" dirty="0" err="1"/>
              <a:t>Dolorecum</a:t>
            </a:r>
            <a:r>
              <a:rPr lang="en-US" dirty="0"/>
              <a:t> </a:t>
            </a:r>
            <a:r>
              <a:rPr lang="en-US" dirty="0" err="1"/>
              <a:t>laut</a:t>
            </a:r>
            <a:r>
              <a:rPr lang="en-US" dirty="0"/>
              <a:t> es </a:t>
            </a:r>
            <a:r>
              <a:rPr lang="en-US" dirty="0" err="1"/>
              <a:t>aliquat</a:t>
            </a:r>
            <a:r>
              <a:rPr lang="en-US" dirty="0"/>
              <a:t> liquid </a:t>
            </a:r>
            <a:r>
              <a:rPr lang="en-US" dirty="0" err="1"/>
              <a:t>quossumque</a:t>
            </a:r>
            <a:r>
              <a:rPr lang="en-US" dirty="0"/>
              <a:t> </a:t>
            </a:r>
            <a:r>
              <a:rPr lang="en-US" dirty="0" err="1"/>
              <a:t>volorer</a:t>
            </a:r>
            <a:r>
              <a:rPr lang="en-US" dirty="0"/>
              <a:t> </a:t>
            </a:r>
            <a:r>
              <a:rPr lang="en-US" dirty="0" err="1"/>
              <a:t>spitium</a:t>
            </a:r>
            <a:r>
              <a:rPr lang="en-US" dirty="0"/>
              <a:t> cum </a:t>
            </a:r>
            <a:r>
              <a:rPr lang="en-US" dirty="0" err="1"/>
              <a:t>ium</a:t>
            </a:r>
            <a:r>
              <a:rPr lang="en-US" dirty="0"/>
              <a:t> </a:t>
            </a:r>
            <a:r>
              <a:rPr lang="en-US" dirty="0" err="1"/>
              <a:t>faccabor</a:t>
            </a:r>
            <a:r>
              <a:rPr lang="en-US" dirty="0"/>
              <a:t> </a:t>
            </a:r>
          </a:p>
          <a:p>
            <a:pPr lvl="0"/>
            <a:r>
              <a:rPr lang="en-US" dirty="0" err="1"/>
              <a:t>Repelicit</a:t>
            </a:r>
            <a:r>
              <a:rPr lang="en-US" dirty="0"/>
              <a:t> </a:t>
            </a:r>
            <a:r>
              <a:rPr lang="en-US" dirty="0" err="1"/>
              <a:t>molorundis</a:t>
            </a:r>
            <a:r>
              <a:rPr lang="en-US" dirty="0"/>
              <a:t> et </a:t>
            </a:r>
            <a:r>
              <a:rPr lang="en-US" dirty="0" err="1"/>
              <a:t>harumquos</a:t>
            </a:r>
            <a:r>
              <a:rPr lang="en-US" dirty="0"/>
              <a:t> </a:t>
            </a:r>
            <a:r>
              <a:rPr lang="en-US" dirty="0" err="1"/>
              <a:t>ipienda</a:t>
            </a:r>
            <a:r>
              <a:rPr lang="en-US" dirty="0"/>
              <a:t> estrum </a:t>
            </a:r>
            <a:r>
              <a:rPr lang="en-US" dirty="0" err="1"/>
              <a:t>aliquiasin</a:t>
            </a:r>
            <a:r>
              <a:rPr lang="en-US" dirty="0"/>
              <a:t> </a:t>
            </a:r>
            <a:r>
              <a:rPr lang="en-US" dirty="0" err="1"/>
              <a:t>ratis</a:t>
            </a:r>
            <a:r>
              <a:rPr lang="en-US" dirty="0"/>
              <a:t> sum </a:t>
            </a:r>
          </a:p>
          <a:p>
            <a:pPr lvl="0"/>
            <a:r>
              <a:rPr lang="en-US" dirty="0"/>
              <a:t>Abor </a:t>
            </a:r>
            <a:r>
              <a:rPr lang="en-US" dirty="0" err="1"/>
              <a:t>molorro</a:t>
            </a:r>
            <a:r>
              <a:rPr lang="en-US" dirty="0"/>
              <a:t> </a:t>
            </a:r>
            <a:r>
              <a:rPr lang="en-US" dirty="0" err="1"/>
              <a:t>inverum</a:t>
            </a:r>
            <a:r>
              <a:rPr lang="en-US" dirty="0"/>
              <a:t> </a:t>
            </a:r>
            <a:r>
              <a:rPr lang="en-US" dirty="0" err="1"/>
              <a:t>nonsequam</a:t>
            </a:r>
            <a:r>
              <a:rPr lang="en-US" dirty="0"/>
              <a:t> et </a:t>
            </a:r>
            <a:r>
              <a:rPr lang="en-US" dirty="0" err="1"/>
              <a:t>laborum</a:t>
            </a:r>
            <a:r>
              <a:rPr lang="en-US" dirty="0"/>
              <a:t> </a:t>
            </a:r>
            <a:r>
              <a:rPr lang="en-US" dirty="0" err="1"/>
              <a:t>nonseque</a:t>
            </a:r>
            <a:r>
              <a:rPr lang="en-US" dirty="0"/>
              <a:t> </a:t>
            </a:r>
            <a:r>
              <a:rPr lang="en-US" dirty="0" err="1"/>
              <a:t>ene</a:t>
            </a:r>
            <a:r>
              <a:rPr lang="en-US" dirty="0"/>
              <a:t> res </a:t>
            </a:r>
            <a:r>
              <a:rPr lang="en-US" dirty="0" err="1"/>
              <a:t>voluptati</a:t>
            </a:r>
            <a:r>
              <a:rPr lang="en-US" dirty="0"/>
              <a:t> </a:t>
            </a:r>
          </a:p>
        </p:txBody>
      </p:sp>
      <p:sp>
        <p:nvSpPr>
          <p:cNvPr id="27" name="Text Placeholder 21">
            <a:extLst>
              <a:ext uri="{FF2B5EF4-FFF2-40B4-BE49-F238E27FC236}">
                <a16:creationId xmlns:a16="http://schemas.microsoft.com/office/drawing/2014/main" id="{BCFBE906-9475-26E8-302C-66B1BF60B4EA}"/>
              </a:ext>
            </a:extLst>
          </p:cNvPr>
          <p:cNvSpPr>
            <a:spLocks noGrp="1"/>
          </p:cNvSpPr>
          <p:nvPr>
            <p:ph type="body" sz="quarter" idx="13" hasCustomPrompt="1"/>
          </p:nvPr>
        </p:nvSpPr>
        <p:spPr>
          <a:xfrm>
            <a:off x="552865" y="489492"/>
            <a:ext cx="3755579" cy="241300"/>
          </a:xfrm>
          <a:prstGeom prst="rect">
            <a:avLst/>
          </a:prstGeom>
        </p:spPr>
        <p:txBody>
          <a:bodyPr anchor="ctr" anchorCtr="0"/>
          <a:lstStyle>
            <a:lvl1pPr>
              <a:defRPr sz="1100" spc="230" baseline="0">
                <a:solidFill>
                  <a:srgbClr val="0099D9"/>
                </a:solidFill>
              </a:defRPr>
            </a:lvl1pPr>
          </a:lstStyle>
          <a:p>
            <a:pPr lvl="0"/>
            <a:r>
              <a:rPr lang="en-US" sz="1100" dirty="0"/>
              <a:t>Optional Section Title</a:t>
            </a:r>
            <a:endParaRPr lang="en-US" dirty="0"/>
          </a:p>
        </p:txBody>
      </p:sp>
    </p:spTree>
    <p:extLst>
      <p:ext uri="{BB962C8B-B14F-4D97-AF65-F5344CB8AC3E}">
        <p14:creationId xmlns:p14="http://schemas.microsoft.com/office/powerpoint/2010/main" val="290828216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6_Content pullquote photo ">
    <p:bg>
      <p:bgPr>
        <a:solidFill>
          <a:srgbClr val="FFFFFF"/>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E929B3D9-73C6-BD4F-9972-671714835707}"/>
              </a:ext>
            </a:extLst>
          </p:cNvPr>
          <p:cNvSpPr/>
          <p:nvPr userDrawn="1"/>
        </p:nvSpPr>
        <p:spPr>
          <a:xfrm flipH="1">
            <a:off x="0" y="0"/>
            <a:ext cx="146304"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3" name="Slide Number Placeholder 5">
            <a:extLst>
              <a:ext uri="{FF2B5EF4-FFF2-40B4-BE49-F238E27FC236}">
                <a16:creationId xmlns:a16="http://schemas.microsoft.com/office/drawing/2014/main" id="{64630E3D-0106-4796-0D19-CDB463F9140B}"/>
              </a:ext>
            </a:extLst>
          </p:cNvPr>
          <p:cNvSpPr txBox="1"/>
          <p:nvPr userDrawn="1"/>
        </p:nvSpPr>
        <p:spPr>
          <a:xfrm>
            <a:off x="8503426" y="6209347"/>
            <a:ext cx="354824" cy="285851"/>
          </a:xfrm>
          <a:prstGeom prst="rect">
            <a:avLst/>
          </a:prstGeom>
        </p:spPr>
        <p:txBody>
          <a:bodyPr vert="horz" lIns="68580" tIns="34290" rIns="68580" bIns="3429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788" b="1" i="0" smtClean="0">
                <a:solidFill>
                  <a:srgbClr val="63727D"/>
                </a:solidFill>
                <a:latin typeface="Arial"/>
                <a:ea typeface="Arial"/>
                <a:cs typeface="Arial"/>
              </a:rPr>
              <a:pPr algn="ctr"/>
              <a:t>‹#›</a:t>
            </a:fld>
            <a:endParaRPr lang="en-US" sz="788" b="1" i="0" dirty="0">
              <a:solidFill>
                <a:srgbClr val="63727D"/>
              </a:solidFill>
              <a:latin typeface="Arial"/>
              <a:ea typeface="Arial"/>
              <a:cs typeface="Arial"/>
            </a:endParaRPr>
          </a:p>
        </p:txBody>
      </p:sp>
      <p:sp>
        <p:nvSpPr>
          <p:cNvPr id="4" name="Text Placeholder 21">
            <a:extLst>
              <a:ext uri="{FF2B5EF4-FFF2-40B4-BE49-F238E27FC236}">
                <a16:creationId xmlns:a16="http://schemas.microsoft.com/office/drawing/2014/main" id="{41E5925F-D920-FD9B-C550-216FFE02BF4A}"/>
              </a:ext>
            </a:extLst>
          </p:cNvPr>
          <p:cNvSpPr>
            <a:spLocks noGrp="1"/>
          </p:cNvSpPr>
          <p:nvPr>
            <p:ph type="body" sz="quarter" idx="11" hasCustomPrompt="1"/>
          </p:nvPr>
        </p:nvSpPr>
        <p:spPr>
          <a:xfrm>
            <a:off x="557669" y="1307572"/>
            <a:ext cx="2754128" cy="241300"/>
          </a:xfrm>
          <a:prstGeom prst="rect">
            <a:avLst/>
          </a:prstGeom>
        </p:spPr>
        <p:txBody>
          <a:bodyPr anchor="ctr" anchorCtr="0"/>
          <a:lstStyle>
            <a:lvl1pPr>
              <a:defRPr sz="1100" spc="230" baseline="0">
                <a:solidFill>
                  <a:srgbClr val="0099D9"/>
                </a:solidFill>
              </a:defRPr>
            </a:lvl1pPr>
          </a:lstStyle>
          <a:p>
            <a:pPr lvl="0"/>
            <a:r>
              <a:rPr lang="en-US" sz="1100" dirty="0"/>
              <a:t>Optional Section Title</a:t>
            </a:r>
            <a:endParaRPr lang="en-US" dirty="0"/>
          </a:p>
        </p:txBody>
      </p:sp>
      <p:sp>
        <p:nvSpPr>
          <p:cNvPr id="5" name="Text Placeholder 23">
            <a:extLst>
              <a:ext uri="{FF2B5EF4-FFF2-40B4-BE49-F238E27FC236}">
                <a16:creationId xmlns:a16="http://schemas.microsoft.com/office/drawing/2014/main" id="{475F5CC4-C26F-9E78-4A21-5D936AFB30A6}"/>
              </a:ext>
            </a:extLst>
          </p:cNvPr>
          <p:cNvSpPr>
            <a:spLocks noGrp="1"/>
          </p:cNvSpPr>
          <p:nvPr>
            <p:ph type="body" sz="quarter" idx="12" hasCustomPrompt="1"/>
          </p:nvPr>
        </p:nvSpPr>
        <p:spPr>
          <a:xfrm>
            <a:off x="534264" y="1525464"/>
            <a:ext cx="2765967" cy="1032541"/>
          </a:xfrm>
          <a:prstGeom prst="rect">
            <a:avLst/>
          </a:prstGeom>
        </p:spPr>
        <p:txBody>
          <a:bodyPr/>
          <a:lstStyle>
            <a:lvl1pPr>
              <a:lnSpc>
                <a:spcPct val="100000"/>
              </a:lnSpc>
              <a:spcBef>
                <a:spcPts val="0"/>
              </a:spcBef>
              <a:defRPr sz="3300" b="1">
                <a:solidFill>
                  <a:srgbClr val="264774"/>
                </a:solidFill>
              </a:defRPr>
            </a:lvl1pPr>
          </a:lstStyle>
          <a:p>
            <a:pPr lvl="0"/>
            <a:r>
              <a:rPr lang="en-US" dirty="0"/>
              <a:t>Insert Page</a:t>
            </a:r>
          </a:p>
          <a:p>
            <a:pPr lvl="0"/>
            <a:r>
              <a:rPr lang="en-US" dirty="0"/>
              <a:t>Headline</a:t>
            </a:r>
          </a:p>
        </p:txBody>
      </p:sp>
      <p:sp>
        <p:nvSpPr>
          <p:cNvPr id="7" name="Text Placeholder 27">
            <a:extLst>
              <a:ext uri="{FF2B5EF4-FFF2-40B4-BE49-F238E27FC236}">
                <a16:creationId xmlns:a16="http://schemas.microsoft.com/office/drawing/2014/main" id="{D1E823A3-BA44-0BA1-A290-AF0047CE267C}"/>
              </a:ext>
            </a:extLst>
          </p:cNvPr>
          <p:cNvSpPr>
            <a:spLocks noGrp="1"/>
          </p:cNvSpPr>
          <p:nvPr>
            <p:ph type="body" sz="quarter" idx="14" hasCustomPrompt="1"/>
          </p:nvPr>
        </p:nvSpPr>
        <p:spPr>
          <a:xfrm>
            <a:off x="557414" y="2722467"/>
            <a:ext cx="3333118" cy="599477"/>
          </a:xfrm>
          <a:prstGeom prst="rect">
            <a:avLst/>
          </a:prstGeom>
        </p:spPr>
        <p:txBody>
          <a:bodyPr/>
          <a:lstStyle>
            <a:lvl1pPr>
              <a:lnSpc>
                <a:spcPct val="100000"/>
              </a:lnSpc>
              <a:defRPr sz="1050">
                <a:solidFill>
                  <a:srgbClr val="5B5B5B"/>
                </a:solidFill>
              </a:defRPr>
            </a:lvl1pPr>
          </a:lstStyle>
          <a:p>
            <a:r>
              <a:rPr lang="en-US" dirty="0"/>
              <a:t>Euismod lorem ipsum dolor sit amet, consectetuer adipiscing elit, sed diam nonummy nibh euismod tincidunt ut laoreet dolore magna aliquam erat.</a:t>
            </a:r>
          </a:p>
          <a:p>
            <a:endParaRPr lang="en-US" dirty="0"/>
          </a:p>
        </p:txBody>
      </p:sp>
      <p:sp>
        <p:nvSpPr>
          <p:cNvPr id="14" name="Picture Placeholder 13">
            <a:extLst>
              <a:ext uri="{FF2B5EF4-FFF2-40B4-BE49-F238E27FC236}">
                <a16:creationId xmlns:a16="http://schemas.microsoft.com/office/drawing/2014/main" id="{D06B563B-3130-A16C-F246-17AB1A2177F2}"/>
              </a:ext>
            </a:extLst>
          </p:cNvPr>
          <p:cNvSpPr>
            <a:spLocks noGrp="1"/>
          </p:cNvSpPr>
          <p:nvPr>
            <p:ph type="pic" sz="quarter" idx="16"/>
          </p:nvPr>
        </p:nvSpPr>
        <p:spPr>
          <a:xfrm>
            <a:off x="4103688" y="862013"/>
            <a:ext cx="2568575" cy="5138737"/>
          </a:xfrm>
          <a:prstGeom prst="rect">
            <a:avLst/>
          </a:prstGeom>
        </p:spPr>
        <p:txBody>
          <a:bodyPr/>
          <a:lstStyle/>
          <a:p>
            <a:endParaRPr lang="en-US"/>
          </a:p>
        </p:txBody>
      </p:sp>
      <p:sp>
        <p:nvSpPr>
          <p:cNvPr id="36" name="Text Placeholder 35">
            <a:extLst>
              <a:ext uri="{FF2B5EF4-FFF2-40B4-BE49-F238E27FC236}">
                <a16:creationId xmlns:a16="http://schemas.microsoft.com/office/drawing/2014/main" id="{34D6B50E-F65E-BEE5-AE37-A249E3A1B5E0}"/>
              </a:ext>
            </a:extLst>
          </p:cNvPr>
          <p:cNvSpPr>
            <a:spLocks noGrp="1"/>
          </p:cNvSpPr>
          <p:nvPr>
            <p:ph type="body" sz="quarter" idx="17" hasCustomPrompt="1"/>
          </p:nvPr>
        </p:nvSpPr>
        <p:spPr>
          <a:xfrm>
            <a:off x="1673224" y="4033838"/>
            <a:ext cx="2019099" cy="833437"/>
          </a:xfrm>
          <a:prstGeom prst="rect">
            <a:avLst/>
          </a:prstGeom>
        </p:spPr>
        <p:txBody>
          <a:bodyPr/>
          <a:lstStyle>
            <a:lvl1pPr>
              <a:defRPr sz="1350">
                <a:solidFill>
                  <a:srgbClr val="0099D9"/>
                </a:solidFill>
              </a:defRPr>
            </a:lvl1pPr>
          </a:lstStyle>
          <a:p>
            <a:pPr lvl="0"/>
            <a:r>
              <a:rPr lang="en-US" dirty="0"/>
              <a:t>Consectetuer sed</a:t>
            </a:r>
            <a:br>
              <a:rPr lang="en-US" dirty="0"/>
            </a:br>
            <a:r>
              <a:rPr lang="en-US" dirty="0"/>
              <a:t>diam adipiscing elit</a:t>
            </a:r>
          </a:p>
        </p:txBody>
      </p:sp>
      <p:sp>
        <p:nvSpPr>
          <p:cNvPr id="37" name="Text Placeholder 35">
            <a:extLst>
              <a:ext uri="{FF2B5EF4-FFF2-40B4-BE49-F238E27FC236}">
                <a16:creationId xmlns:a16="http://schemas.microsoft.com/office/drawing/2014/main" id="{BDE4BD02-7E32-63C6-0D74-B933BCF45B5C}"/>
              </a:ext>
            </a:extLst>
          </p:cNvPr>
          <p:cNvSpPr>
            <a:spLocks noGrp="1"/>
          </p:cNvSpPr>
          <p:nvPr>
            <p:ph type="body" sz="quarter" idx="18" hasCustomPrompt="1"/>
          </p:nvPr>
        </p:nvSpPr>
        <p:spPr>
          <a:xfrm>
            <a:off x="1673224" y="5181600"/>
            <a:ext cx="2088547" cy="833437"/>
          </a:xfrm>
          <a:prstGeom prst="rect">
            <a:avLst/>
          </a:prstGeom>
        </p:spPr>
        <p:txBody>
          <a:bodyPr/>
          <a:lstStyle>
            <a:lvl1pPr>
              <a:defRPr sz="1350">
                <a:solidFill>
                  <a:srgbClr val="0099D9"/>
                </a:solidFill>
              </a:defRPr>
            </a:lvl1pPr>
          </a:lstStyle>
          <a:p>
            <a:pPr lvl="0"/>
            <a:r>
              <a:rPr lang="en-US" dirty="0"/>
              <a:t>Tincidunt ut laoreet </a:t>
            </a:r>
            <a:br>
              <a:rPr lang="en-US" dirty="0"/>
            </a:br>
            <a:r>
              <a:rPr lang="en-US" dirty="0"/>
              <a:t>dolore magna</a:t>
            </a:r>
          </a:p>
        </p:txBody>
      </p:sp>
    </p:spTree>
    <p:extLst>
      <p:ext uri="{BB962C8B-B14F-4D97-AF65-F5344CB8AC3E}">
        <p14:creationId xmlns:p14="http://schemas.microsoft.com/office/powerpoint/2010/main" val="95771844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7_Thank You">
    <p:bg>
      <p:bgPr>
        <a:solidFill>
          <a:schemeClr val="bg1">
            <a:alpha val="0"/>
          </a:schemeClr>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8A3A58E-28D7-2546-B1F6-F9771F56771B}"/>
              </a:ext>
            </a:extLst>
          </p:cNvPr>
          <p:cNvSpPr/>
          <p:nvPr userDrawn="1"/>
        </p:nvSpPr>
        <p:spPr>
          <a:xfrm>
            <a:off x="652345" y="858644"/>
            <a:ext cx="8491655" cy="4573543"/>
          </a:xfrm>
          <a:prstGeom prst="rect">
            <a:avLst/>
          </a:prstGeom>
          <a:solidFill>
            <a:srgbClr val="2647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3" name="Rectangle 12">
            <a:extLst>
              <a:ext uri="{FF2B5EF4-FFF2-40B4-BE49-F238E27FC236}">
                <a16:creationId xmlns:a16="http://schemas.microsoft.com/office/drawing/2014/main" id="{A7E92CAA-5F2B-C04F-858C-701036E24CE9}"/>
              </a:ext>
            </a:extLst>
          </p:cNvPr>
          <p:cNvSpPr/>
          <p:nvPr userDrawn="1"/>
        </p:nvSpPr>
        <p:spPr>
          <a:xfrm flipH="1">
            <a:off x="652346" y="858644"/>
            <a:ext cx="146304" cy="457354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6" name="Content Placeholder 15">
            <a:extLst>
              <a:ext uri="{FF2B5EF4-FFF2-40B4-BE49-F238E27FC236}">
                <a16:creationId xmlns:a16="http://schemas.microsoft.com/office/drawing/2014/main" id="{F8063FCD-7211-2046-8FF2-C929D81B71CA}"/>
              </a:ext>
            </a:extLst>
          </p:cNvPr>
          <p:cNvSpPr>
            <a:spLocks noGrp="1"/>
          </p:cNvSpPr>
          <p:nvPr>
            <p:ph sz="quarter" idx="11" hasCustomPrompt="1"/>
          </p:nvPr>
        </p:nvSpPr>
        <p:spPr>
          <a:xfrm>
            <a:off x="1338204" y="1948851"/>
            <a:ext cx="7119938" cy="2208213"/>
          </a:xfrm>
          <a:prstGeom prst="rect">
            <a:avLst/>
          </a:prstGeom>
        </p:spPr>
        <p:txBody>
          <a:bodyPr anchor="ctr"/>
          <a:lstStyle>
            <a:lvl1pPr marL="0" indent="0">
              <a:lnSpc>
                <a:spcPct val="100000"/>
              </a:lnSpc>
              <a:buNone/>
              <a:defRPr sz="4950" b="1">
                <a:solidFill>
                  <a:srgbClr val="FFFFFF"/>
                </a:solidFill>
              </a:defRPr>
            </a:lvl1pPr>
            <a:lvl2pPr marL="342900" indent="0">
              <a:buNone/>
              <a:defRPr b="1">
                <a:solidFill>
                  <a:srgbClr val="FFFFFF"/>
                </a:solidFill>
              </a:defRPr>
            </a:lvl2pPr>
            <a:lvl3pPr marL="685800" indent="0">
              <a:buNone/>
              <a:defRPr b="1">
                <a:solidFill>
                  <a:srgbClr val="FFFFFF"/>
                </a:solidFill>
              </a:defRPr>
            </a:lvl3pPr>
            <a:lvl4pPr marL="1028700" indent="0">
              <a:buNone/>
              <a:defRPr b="1">
                <a:solidFill>
                  <a:srgbClr val="FFFFFF"/>
                </a:solidFill>
              </a:defRPr>
            </a:lvl4pPr>
            <a:lvl5pPr marL="1371600" indent="0">
              <a:buNone/>
              <a:defRPr b="1">
                <a:solidFill>
                  <a:srgbClr val="FFFFFF"/>
                </a:solidFill>
              </a:defRPr>
            </a:lvl5pPr>
          </a:lstStyle>
          <a:p>
            <a:pPr lvl="0"/>
            <a:r>
              <a:rPr lang="en-US" dirty="0"/>
              <a:t>Thank You!</a:t>
            </a:r>
          </a:p>
        </p:txBody>
      </p:sp>
      <p:pic>
        <p:nvPicPr>
          <p:cNvPr id="2" name="Picture 1">
            <a:extLst>
              <a:ext uri="{FF2B5EF4-FFF2-40B4-BE49-F238E27FC236}">
                <a16:creationId xmlns:a16="http://schemas.microsoft.com/office/drawing/2014/main" id="{E78EAC82-2395-35B7-B426-E51BCB69DC7D}"/>
              </a:ext>
            </a:extLst>
          </p:cNvPr>
          <p:cNvPicPr>
            <a:picLocks noChangeAspect="1"/>
          </p:cNvPicPr>
          <p:nvPr userDrawn="1"/>
        </p:nvPicPr>
        <p:blipFill>
          <a:blip r:embed="rId2"/>
          <a:srcRect t="1" b="31362"/>
          <a:stretch>
            <a:fillRect/>
          </a:stretch>
        </p:blipFill>
        <p:spPr>
          <a:xfrm>
            <a:off x="6400820" y="6103191"/>
            <a:ext cx="2071639" cy="297610"/>
          </a:xfrm>
          <a:prstGeom prst="rect">
            <a:avLst/>
          </a:prstGeom>
        </p:spPr>
      </p:pic>
    </p:spTree>
    <p:extLst>
      <p:ext uri="{BB962C8B-B14F-4D97-AF65-F5344CB8AC3E}">
        <p14:creationId xmlns:p14="http://schemas.microsoft.com/office/powerpoint/2010/main" val="220287609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8_Appendix">
    <p:bg>
      <p:bgPr>
        <a:solidFill>
          <a:srgbClr val="0099D9"/>
        </a:solidFill>
        <a:effectLst/>
      </p:bgPr>
    </p:bg>
    <p:spTree>
      <p:nvGrpSpPr>
        <p:cNvPr id="1" name=""/>
        <p:cNvGrpSpPr/>
        <p:nvPr/>
      </p:nvGrpSpPr>
      <p:grpSpPr>
        <a:xfrm>
          <a:off x="0" y="0"/>
          <a:ext cx="0" cy="0"/>
          <a:chOff x="0" y="0"/>
          <a:chExt cx="0" cy="0"/>
        </a:xfrm>
      </p:grpSpPr>
      <p:sp>
        <p:nvSpPr>
          <p:cNvPr id="6" name="Content Placeholder 2">
            <a:extLst>
              <a:ext uri="{FF2B5EF4-FFF2-40B4-BE49-F238E27FC236}">
                <a16:creationId xmlns:a16="http://schemas.microsoft.com/office/drawing/2014/main" id="{DBBB674E-7F59-6722-2577-101798120262}"/>
              </a:ext>
            </a:extLst>
          </p:cNvPr>
          <p:cNvSpPr>
            <a:spLocks noGrp="1"/>
          </p:cNvSpPr>
          <p:nvPr>
            <p:ph sz="quarter" idx="10" hasCustomPrompt="1"/>
          </p:nvPr>
        </p:nvSpPr>
        <p:spPr>
          <a:xfrm>
            <a:off x="5867400" y="5298599"/>
            <a:ext cx="2793921" cy="494627"/>
          </a:xfrm>
          <a:prstGeom prst="rect">
            <a:avLst/>
          </a:prstGeom>
        </p:spPr>
        <p:txBody>
          <a:bodyPr/>
          <a:lstStyle>
            <a:lvl1pPr algn="r">
              <a:defRPr sz="4055" b="0" i="1">
                <a:solidFill>
                  <a:srgbClr val="B7E0F5"/>
                </a:solidFill>
              </a:defRPr>
            </a:lvl1pPr>
            <a:lvl2pPr>
              <a:defRPr>
                <a:solidFill>
                  <a:srgbClr val="264774"/>
                </a:solidFill>
              </a:defRPr>
            </a:lvl2pPr>
            <a:lvl3pPr>
              <a:defRPr>
                <a:solidFill>
                  <a:srgbClr val="264774"/>
                </a:solidFill>
              </a:defRPr>
            </a:lvl3pPr>
            <a:lvl4pPr>
              <a:defRPr>
                <a:solidFill>
                  <a:srgbClr val="264774"/>
                </a:solidFill>
              </a:defRPr>
            </a:lvl4pPr>
            <a:lvl5pPr>
              <a:defRPr>
                <a:solidFill>
                  <a:srgbClr val="264774"/>
                </a:solidFill>
              </a:defRPr>
            </a:lvl5pPr>
          </a:lstStyle>
          <a:p>
            <a:pPr lvl="0"/>
            <a:r>
              <a:rPr lang="en-US" dirty="0"/>
              <a:t>Appendix</a:t>
            </a:r>
          </a:p>
        </p:txBody>
      </p:sp>
      <p:sp>
        <p:nvSpPr>
          <p:cNvPr id="4" name="Rectangle 3">
            <a:extLst>
              <a:ext uri="{FF2B5EF4-FFF2-40B4-BE49-F238E27FC236}">
                <a16:creationId xmlns:a16="http://schemas.microsoft.com/office/drawing/2014/main" id="{0065161F-F926-284F-FF46-7D5DB094174D}"/>
              </a:ext>
            </a:extLst>
          </p:cNvPr>
          <p:cNvSpPr/>
          <p:nvPr userDrawn="1"/>
        </p:nvSpPr>
        <p:spPr>
          <a:xfrm rot="10800000" flipH="1">
            <a:off x="9034272" y="848008"/>
            <a:ext cx="109728" cy="5152742"/>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Tree>
    <p:extLst>
      <p:ext uri="{BB962C8B-B14F-4D97-AF65-F5344CB8AC3E}">
        <p14:creationId xmlns:p14="http://schemas.microsoft.com/office/powerpoint/2010/main" val="129686818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9_Optonal Blank">
    <p:bg>
      <p:bgPr>
        <a:solidFill>
          <a:srgbClr val="FFFFFF"/>
        </a:solidFill>
        <a:effectLst/>
      </p:bgPr>
    </p:bg>
    <p:spTree>
      <p:nvGrpSpPr>
        <p:cNvPr id="1" name=""/>
        <p:cNvGrpSpPr/>
        <p:nvPr/>
      </p:nvGrpSpPr>
      <p:grpSpPr>
        <a:xfrm>
          <a:off x="0" y="0"/>
          <a:ext cx="0" cy="0"/>
          <a:chOff x="0" y="0"/>
          <a:chExt cx="0" cy="0"/>
        </a:xfrm>
      </p:grpSpPr>
      <p:sp>
        <p:nvSpPr>
          <p:cNvPr id="3" name="Slide Number Placeholder 5">
            <a:extLst>
              <a:ext uri="{FF2B5EF4-FFF2-40B4-BE49-F238E27FC236}">
                <a16:creationId xmlns:a16="http://schemas.microsoft.com/office/drawing/2014/main" id="{67F4EC0D-24F9-F19D-4DB3-CAED6EFFB7CB}"/>
              </a:ext>
            </a:extLst>
          </p:cNvPr>
          <p:cNvSpPr txBox="1"/>
          <p:nvPr userDrawn="1"/>
        </p:nvSpPr>
        <p:spPr>
          <a:xfrm>
            <a:off x="8503426" y="6209347"/>
            <a:ext cx="354824" cy="285851"/>
          </a:xfrm>
          <a:prstGeom prst="rect">
            <a:avLst/>
          </a:prstGeom>
        </p:spPr>
        <p:txBody>
          <a:bodyPr vert="horz" lIns="68580" tIns="34290" rIns="68580" bIns="3429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788" b="1" i="0" smtClean="0">
                <a:solidFill>
                  <a:srgbClr val="63727D"/>
                </a:solidFill>
                <a:latin typeface="Arial"/>
                <a:ea typeface="Arial"/>
                <a:cs typeface="Arial"/>
              </a:rPr>
              <a:pPr algn="ctr"/>
              <a:t>‹#›</a:t>
            </a:fld>
            <a:endParaRPr lang="en-US" sz="788" b="1" i="0" dirty="0">
              <a:solidFill>
                <a:srgbClr val="63727D"/>
              </a:solidFill>
              <a:latin typeface="Arial"/>
              <a:ea typeface="Arial"/>
              <a:cs typeface="Arial"/>
            </a:endParaRPr>
          </a:p>
        </p:txBody>
      </p:sp>
    </p:spTree>
    <p:extLst>
      <p:ext uri="{BB962C8B-B14F-4D97-AF65-F5344CB8AC3E}">
        <p14:creationId xmlns:p14="http://schemas.microsoft.com/office/powerpoint/2010/main" val="31802506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OC">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5AB9A3AD-C22D-78C8-DA3B-1505FD2EF0A3}"/>
              </a:ext>
            </a:extLst>
          </p:cNvPr>
          <p:cNvSpPr/>
          <p:nvPr userDrawn="1"/>
        </p:nvSpPr>
        <p:spPr>
          <a:xfrm>
            <a:off x="109729" y="0"/>
            <a:ext cx="3327635" cy="6877878"/>
          </a:xfrm>
          <a:prstGeom prst="rect">
            <a:avLst/>
          </a:prstGeom>
          <a:solidFill>
            <a:srgbClr val="2647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3" name="Text Placeholder 3">
            <a:extLst>
              <a:ext uri="{FF2B5EF4-FFF2-40B4-BE49-F238E27FC236}">
                <a16:creationId xmlns:a16="http://schemas.microsoft.com/office/drawing/2014/main" id="{3CB14913-97C6-9EA9-9C55-73397BD6836A}"/>
              </a:ext>
            </a:extLst>
          </p:cNvPr>
          <p:cNvSpPr>
            <a:spLocks noGrp="1"/>
          </p:cNvSpPr>
          <p:nvPr>
            <p:ph type="body" sz="quarter" idx="10" hasCustomPrompt="1"/>
          </p:nvPr>
        </p:nvSpPr>
        <p:spPr>
          <a:xfrm>
            <a:off x="558735" y="2707662"/>
            <a:ext cx="2512532" cy="1400796"/>
          </a:xfrm>
          <a:prstGeom prst="rect">
            <a:avLst/>
          </a:prstGeom>
        </p:spPr>
        <p:txBody>
          <a:bodyPr/>
          <a:lstStyle>
            <a:lvl1pPr>
              <a:defRPr sz="4800" b="1">
                <a:solidFill>
                  <a:srgbClr val="FFFFFF"/>
                </a:solidFill>
              </a:defRPr>
            </a:lvl1pPr>
            <a:lvl2pPr>
              <a:defRPr sz="3600">
                <a:solidFill>
                  <a:srgbClr val="FFFFFF"/>
                </a:solidFill>
              </a:defRPr>
            </a:lvl2pPr>
            <a:lvl3pPr>
              <a:defRPr sz="3600">
                <a:solidFill>
                  <a:srgbClr val="FFFFFF"/>
                </a:solidFill>
              </a:defRPr>
            </a:lvl3pPr>
            <a:lvl4pPr>
              <a:defRPr sz="3600">
                <a:solidFill>
                  <a:srgbClr val="FFFFFF"/>
                </a:solidFill>
              </a:defRPr>
            </a:lvl4pPr>
            <a:lvl5pPr>
              <a:defRPr sz="3600">
                <a:solidFill>
                  <a:srgbClr val="FFFFFF"/>
                </a:solidFill>
              </a:defRPr>
            </a:lvl5pPr>
          </a:lstStyle>
          <a:p>
            <a:pPr lvl="0"/>
            <a:r>
              <a:rPr lang="en-US" dirty="0"/>
              <a:t>Click to edit title</a:t>
            </a:r>
          </a:p>
        </p:txBody>
      </p:sp>
      <p:sp>
        <p:nvSpPr>
          <p:cNvPr id="14" name="Content Placeholder 5">
            <a:extLst>
              <a:ext uri="{FF2B5EF4-FFF2-40B4-BE49-F238E27FC236}">
                <a16:creationId xmlns:a16="http://schemas.microsoft.com/office/drawing/2014/main" id="{3B9308B1-C2A0-76D6-8EDB-6975C0E44B49}"/>
              </a:ext>
            </a:extLst>
          </p:cNvPr>
          <p:cNvSpPr>
            <a:spLocks noGrp="1"/>
          </p:cNvSpPr>
          <p:nvPr>
            <p:ph sz="quarter" idx="11"/>
          </p:nvPr>
        </p:nvSpPr>
        <p:spPr>
          <a:xfrm>
            <a:off x="4681728" y="1088136"/>
            <a:ext cx="4222970" cy="3925956"/>
          </a:xfrm>
          <a:prstGeom prst="rect">
            <a:avLst/>
          </a:prstGeom>
        </p:spPr>
        <p:txBody>
          <a:bodyPr anchor="ctr"/>
          <a:lstStyle>
            <a:lvl1pPr>
              <a:lnSpc>
                <a:spcPct val="150000"/>
              </a:lnSpc>
              <a:defRPr sz="1200">
                <a:solidFill>
                  <a:schemeClr val="bg1"/>
                </a:solidFill>
              </a:defRPr>
            </a:lvl1pPr>
            <a:lvl2pPr>
              <a:defRPr sz="1200">
                <a:solidFill>
                  <a:schemeClr val="bg1"/>
                </a:solidFill>
              </a:defRPr>
            </a:lvl2pPr>
            <a:lvl3pPr>
              <a:defRPr sz="1050">
                <a:solidFill>
                  <a:schemeClr val="bg1"/>
                </a:solidFill>
              </a:defRPr>
            </a:lvl3pPr>
            <a:lvl4pPr>
              <a:defRPr sz="900">
                <a:solidFill>
                  <a:schemeClr val="bg1"/>
                </a:solidFill>
              </a:defRPr>
            </a:lvl4pPr>
            <a:lvl5pPr>
              <a:defRPr sz="900">
                <a:solidFill>
                  <a:schemeClr val="bg1"/>
                </a:solidFill>
              </a:defRPr>
            </a:lvl5pPr>
          </a:lstStyle>
          <a:p>
            <a:pPr lvl="0"/>
            <a:r>
              <a:rPr lang="en-US" dirty="0"/>
              <a:t>Click to edit Master text styles</a:t>
            </a:r>
          </a:p>
        </p:txBody>
      </p:sp>
      <p:sp>
        <p:nvSpPr>
          <p:cNvPr id="3" name="Text Placeholder 2">
            <a:extLst>
              <a:ext uri="{FF2B5EF4-FFF2-40B4-BE49-F238E27FC236}">
                <a16:creationId xmlns:a16="http://schemas.microsoft.com/office/drawing/2014/main" id="{2434C446-0B4A-F31D-7FF1-597E0BA43EFF}"/>
              </a:ext>
            </a:extLst>
          </p:cNvPr>
          <p:cNvSpPr>
            <a:spLocks noGrp="1"/>
          </p:cNvSpPr>
          <p:nvPr>
            <p:ph type="body" sz="quarter" idx="12"/>
          </p:nvPr>
        </p:nvSpPr>
        <p:spPr>
          <a:xfrm>
            <a:off x="558800" y="2170113"/>
            <a:ext cx="2308225" cy="475365"/>
          </a:xfrm>
          <a:prstGeom prst="rect">
            <a:avLst/>
          </a:prstGeom>
        </p:spPr>
        <p:txBody>
          <a:bodyPr anchor="b" anchorCtr="0"/>
          <a:lstStyle>
            <a:lvl1pPr>
              <a:defRPr sz="3200">
                <a:solidFill>
                  <a:srgbClr val="FFFFFF"/>
                </a:solidFill>
              </a:defRPr>
            </a:lvl1pPr>
          </a:lstStyle>
          <a:p>
            <a:pPr lvl="0"/>
            <a:r>
              <a:rPr lang="en-US" dirty="0"/>
              <a:t>Click to edit</a:t>
            </a:r>
          </a:p>
        </p:txBody>
      </p:sp>
      <p:sp>
        <p:nvSpPr>
          <p:cNvPr id="11" name="Rectangle 10">
            <a:extLst>
              <a:ext uri="{FF2B5EF4-FFF2-40B4-BE49-F238E27FC236}">
                <a16:creationId xmlns:a16="http://schemas.microsoft.com/office/drawing/2014/main" id="{E1362C5A-4F5F-F44D-9F4A-7C8DC402E5B3}"/>
              </a:ext>
            </a:extLst>
          </p:cNvPr>
          <p:cNvSpPr/>
          <p:nvPr userDrawn="1"/>
        </p:nvSpPr>
        <p:spPr>
          <a:xfrm flipH="1">
            <a:off x="0" y="0"/>
            <a:ext cx="146304"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5" name="Text Placeholder 4">
            <a:extLst>
              <a:ext uri="{FF2B5EF4-FFF2-40B4-BE49-F238E27FC236}">
                <a16:creationId xmlns:a16="http://schemas.microsoft.com/office/drawing/2014/main" id="{FF8A2D51-476E-C71D-64B4-5AC540E11BC1}"/>
              </a:ext>
            </a:extLst>
          </p:cNvPr>
          <p:cNvSpPr>
            <a:spLocks noGrp="1"/>
          </p:cNvSpPr>
          <p:nvPr>
            <p:ph type="body" sz="quarter" idx="13" hasCustomPrompt="1"/>
          </p:nvPr>
        </p:nvSpPr>
        <p:spPr>
          <a:xfrm>
            <a:off x="4014882" y="1088136"/>
            <a:ext cx="557117" cy="3925956"/>
          </a:xfrm>
          <a:prstGeom prst="rect">
            <a:avLst/>
          </a:prstGeom>
        </p:spPr>
        <p:txBody>
          <a:bodyPr anchor="ctr" anchorCtr="0"/>
          <a:lstStyle>
            <a:lvl1pPr>
              <a:lnSpc>
                <a:spcPct val="150000"/>
              </a:lnSpc>
              <a:defRPr sz="1200">
                <a:solidFill>
                  <a:srgbClr val="0099D9"/>
                </a:solidFill>
              </a:defRPr>
            </a:lvl1pPr>
          </a:lstStyle>
          <a:p>
            <a:pPr lvl="0"/>
            <a:r>
              <a:rPr lang="en-US" dirty="0"/>
              <a:t>CLICK</a:t>
            </a:r>
          </a:p>
        </p:txBody>
      </p:sp>
      <p:pic>
        <p:nvPicPr>
          <p:cNvPr id="4" name="Picture 3">
            <a:extLst>
              <a:ext uri="{FF2B5EF4-FFF2-40B4-BE49-F238E27FC236}">
                <a16:creationId xmlns:a16="http://schemas.microsoft.com/office/drawing/2014/main" id="{823B58B7-E490-012E-51C1-46D2A8BA9DF6}"/>
              </a:ext>
            </a:extLst>
          </p:cNvPr>
          <p:cNvPicPr>
            <a:picLocks noChangeAspect="1"/>
          </p:cNvPicPr>
          <p:nvPr userDrawn="1"/>
        </p:nvPicPr>
        <p:blipFill>
          <a:blip r:embed="rId2"/>
          <a:srcRect t="1" b="31362"/>
          <a:stretch>
            <a:fillRect/>
          </a:stretch>
        </p:blipFill>
        <p:spPr>
          <a:xfrm>
            <a:off x="6400820" y="6103191"/>
            <a:ext cx="2071639" cy="297610"/>
          </a:xfrm>
          <a:prstGeom prst="rect">
            <a:avLst/>
          </a:prstGeom>
        </p:spPr>
      </p:pic>
    </p:spTree>
    <p:extLst>
      <p:ext uri="{BB962C8B-B14F-4D97-AF65-F5344CB8AC3E}">
        <p14:creationId xmlns:p14="http://schemas.microsoft.com/office/powerpoint/2010/main" val="3574693893"/>
      </p:ext>
    </p:extLst>
  </p:cSld>
  <p:clrMapOvr>
    <a:overrideClrMapping bg1="dk1" tx1="lt1" bg2="dk2" tx2="lt2" accent1="accent1" accent2="accent2" accent3="accent3" accent4="accent4" accent5="accent5" accent6="accent6" hlink="hlink" folHlink="folHlink"/>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20_Light Blue Screen">
    <p:bg>
      <p:bgPr>
        <a:solidFill>
          <a:srgbClr val="FFFFFF"/>
        </a:solidFill>
        <a:effectLst/>
      </p:bgPr>
    </p:bg>
    <p:spTree>
      <p:nvGrpSpPr>
        <p:cNvPr id="1" name=""/>
        <p:cNvGrpSpPr/>
        <p:nvPr/>
      </p:nvGrpSpPr>
      <p:grpSpPr>
        <a:xfrm>
          <a:off x="0" y="0"/>
          <a:ext cx="0" cy="0"/>
          <a:chOff x="0" y="0"/>
          <a:chExt cx="0" cy="0"/>
        </a:xfrm>
      </p:grpSpPr>
      <p:sp>
        <p:nvSpPr>
          <p:cNvPr id="3" name="Slide Number Placeholder 5">
            <a:extLst>
              <a:ext uri="{FF2B5EF4-FFF2-40B4-BE49-F238E27FC236}">
                <a16:creationId xmlns:a16="http://schemas.microsoft.com/office/drawing/2014/main" id="{67F4EC0D-24F9-F19D-4DB3-CAED6EFFB7CB}"/>
              </a:ext>
            </a:extLst>
          </p:cNvPr>
          <p:cNvSpPr txBox="1"/>
          <p:nvPr userDrawn="1"/>
        </p:nvSpPr>
        <p:spPr>
          <a:xfrm>
            <a:off x="8503426" y="6209347"/>
            <a:ext cx="354824" cy="285851"/>
          </a:xfrm>
          <a:prstGeom prst="rect">
            <a:avLst/>
          </a:prstGeom>
        </p:spPr>
        <p:txBody>
          <a:bodyPr vert="horz" lIns="68580" tIns="34290" rIns="68580" bIns="3429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788" b="1" i="0" smtClean="0">
                <a:solidFill>
                  <a:srgbClr val="63727D"/>
                </a:solidFill>
                <a:latin typeface="Arial"/>
                <a:ea typeface="Arial"/>
                <a:cs typeface="Arial"/>
              </a:rPr>
              <a:pPr algn="ctr"/>
              <a:t>‹#›</a:t>
            </a:fld>
            <a:endParaRPr lang="en-US" sz="788" b="1" i="0" dirty="0">
              <a:solidFill>
                <a:srgbClr val="63727D"/>
              </a:solidFill>
              <a:latin typeface="Arial"/>
              <a:ea typeface="Arial"/>
              <a:cs typeface="Arial"/>
            </a:endParaRPr>
          </a:p>
        </p:txBody>
      </p:sp>
      <p:sp>
        <p:nvSpPr>
          <p:cNvPr id="2" name="Rectangle 1">
            <a:extLst>
              <a:ext uri="{FF2B5EF4-FFF2-40B4-BE49-F238E27FC236}">
                <a16:creationId xmlns:a16="http://schemas.microsoft.com/office/drawing/2014/main" id="{CD2791E6-B7FC-589E-559D-8D4F3F4F389E}"/>
              </a:ext>
            </a:extLst>
          </p:cNvPr>
          <p:cNvSpPr/>
          <p:nvPr userDrawn="1"/>
        </p:nvSpPr>
        <p:spPr>
          <a:xfrm>
            <a:off x="0" y="914400"/>
            <a:ext cx="9144000" cy="4432398"/>
          </a:xfrm>
          <a:prstGeom prst="rect">
            <a:avLst/>
          </a:prstGeom>
          <a:solidFill>
            <a:srgbClr val="B7E0F5">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Tree>
    <p:extLst>
      <p:ext uri="{BB962C8B-B14F-4D97-AF65-F5344CB8AC3E}">
        <p14:creationId xmlns:p14="http://schemas.microsoft.com/office/powerpoint/2010/main" val="38817180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21_Navy Screen">
    <p:bg>
      <p:bgPr>
        <a:solidFill>
          <a:srgbClr val="FFFFFF"/>
        </a:solidFill>
        <a:effectLst/>
      </p:bgPr>
    </p:bg>
    <p:spTree>
      <p:nvGrpSpPr>
        <p:cNvPr id="1" name=""/>
        <p:cNvGrpSpPr/>
        <p:nvPr/>
      </p:nvGrpSpPr>
      <p:grpSpPr>
        <a:xfrm>
          <a:off x="0" y="0"/>
          <a:ext cx="0" cy="0"/>
          <a:chOff x="0" y="0"/>
          <a:chExt cx="0" cy="0"/>
        </a:xfrm>
      </p:grpSpPr>
      <p:sp>
        <p:nvSpPr>
          <p:cNvPr id="3" name="Slide Number Placeholder 5">
            <a:extLst>
              <a:ext uri="{FF2B5EF4-FFF2-40B4-BE49-F238E27FC236}">
                <a16:creationId xmlns:a16="http://schemas.microsoft.com/office/drawing/2014/main" id="{67F4EC0D-24F9-F19D-4DB3-CAED6EFFB7CB}"/>
              </a:ext>
            </a:extLst>
          </p:cNvPr>
          <p:cNvSpPr txBox="1"/>
          <p:nvPr userDrawn="1"/>
        </p:nvSpPr>
        <p:spPr>
          <a:xfrm>
            <a:off x="8503426" y="6209347"/>
            <a:ext cx="354824" cy="285851"/>
          </a:xfrm>
          <a:prstGeom prst="rect">
            <a:avLst/>
          </a:prstGeom>
        </p:spPr>
        <p:txBody>
          <a:bodyPr vert="horz" lIns="68580" tIns="34290" rIns="68580" bIns="3429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788" b="1" i="0" smtClean="0">
                <a:solidFill>
                  <a:srgbClr val="63727D"/>
                </a:solidFill>
                <a:latin typeface="Arial"/>
                <a:ea typeface="Arial"/>
                <a:cs typeface="Arial"/>
              </a:rPr>
              <a:pPr algn="ctr"/>
              <a:t>‹#›</a:t>
            </a:fld>
            <a:endParaRPr lang="en-US" sz="788" b="1" i="0" dirty="0">
              <a:solidFill>
                <a:srgbClr val="63727D"/>
              </a:solidFill>
              <a:latin typeface="Arial"/>
              <a:ea typeface="Arial"/>
              <a:cs typeface="Arial"/>
            </a:endParaRPr>
          </a:p>
        </p:txBody>
      </p:sp>
      <p:sp>
        <p:nvSpPr>
          <p:cNvPr id="2" name="Rectangle 1">
            <a:extLst>
              <a:ext uri="{FF2B5EF4-FFF2-40B4-BE49-F238E27FC236}">
                <a16:creationId xmlns:a16="http://schemas.microsoft.com/office/drawing/2014/main" id="{CD2791E6-B7FC-589E-559D-8D4F3F4F389E}"/>
              </a:ext>
            </a:extLst>
          </p:cNvPr>
          <p:cNvSpPr/>
          <p:nvPr userDrawn="1"/>
        </p:nvSpPr>
        <p:spPr>
          <a:xfrm>
            <a:off x="0" y="914400"/>
            <a:ext cx="9144000" cy="4432398"/>
          </a:xfrm>
          <a:prstGeom prst="rect">
            <a:avLst/>
          </a:prstGeom>
          <a:solidFill>
            <a:srgbClr val="26477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Tree>
    <p:extLst>
      <p:ext uri="{BB962C8B-B14F-4D97-AF65-F5344CB8AC3E}">
        <p14:creationId xmlns:p14="http://schemas.microsoft.com/office/powerpoint/2010/main" val="327929502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22_Red Vert Line Only">
    <p:bg>
      <p:bgPr>
        <a:solidFill>
          <a:srgbClr val="FFFFFF"/>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E929B3D9-73C6-BD4F-9972-671714835707}"/>
              </a:ext>
            </a:extLst>
          </p:cNvPr>
          <p:cNvSpPr/>
          <p:nvPr userDrawn="1"/>
        </p:nvSpPr>
        <p:spPr>
          <a:xfrm flipH="1">
            <a:off x="0" y="0"/>
            <a:ext cx="146304"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5" name="Slide Number Placeholder 5">
            <a:extLst>
              <a:ext uri="{FF2B5EF4-FFF2-40B4-BE49-F238E27FC236}">
                <a16:creationId xmlns:a16="http://schemas.microsoft.com/office/drawing/2014/main" id="{18612150-95F5-45CD-C372-A7A70B387450}"/>
              </a:ext>
            </a:extLst>
          </p:cNvPr>
          <p:cNvSpPr txBox="1"/>
          <p:nvPr userDrawn="1"/>
        </p:nvSpPr>
        <p:spPr>
          <a:xfrm>
            <a:off x="8503426" y="6209347"/>
            <a:ext cx="354824" cy="285851"/>
          </a:xfrm>
          <a:prstGeom prst="rect">
            <a:avLst/>
          </a:prstGeom>
        </p:spPr>
        <p:txBody>
          <a:bodyPr vert="horz" lIns="68580" tIns="34290" rIns="68580" bIns="3429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788" b="1" i="0" smtClean="0">
                <a:solidFill>
                  <a:srgbClr val="63727D"/>
                </a:solidFill>
                <a:latin typeface="Arial"/>
                <a:ea typeface="Arial"/>
                <a:cs typeface="Arial"/>
              </a:rPr>
              <a:pPr algn="ctr"/>
              <a:t>‹#›</a:t>
            </a:fld>
            <a:endParaRPr lang="en-US" sz="788" b="1" i="0" dirty="0">
              <a:solidFill>
                <a:srgbClr val="63727D"/>
              </a:solidFill>
              <a:latin typeface="Arial"/>
              <a:ea typeface="Arial"/>
              <a:cs typeface="Arial"/>
            </a:endParaRPr>
          </a:p>
        </p:txBody>
      </p:sp>
    </p:spTree>
    <p:extLst>
      <p:ext uri="{BB962C8B-B14F-4D97-AF65-F5344CB8AC3E}">
        <p14:creationId xmlns:p14="http://schemas.microsoft.com/office/powerpoint/2010/main" val="79217032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3_Optional TOC">
    <p:bg>
      <p:bgPr>
        <a:solidFill>
          <a:srgbClr val="264774"/>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54EB8178-DE91-694E-8EE9-A0B567CD6507}"/>
              </a:ext>
            </a:extLst>
          </p:cNvPr>
          <p:cNvSpPr/>
          <p:nvPr userDrawn="1"/>
        </p:nvSpPr>
        <p:spPr>
          <a:xfrm>
            <a:off x="652345" y="854765"/>
            <a:ext cx="8491655" cy="4573543"/>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6" name="Rectangle 5">
            <a:extLst>
              <a:ext uri="{FF2B5EF4-FFF2-40B4-BE49-F238E27FC236}">
                <a16:creationId xmlns:a16="http://schemas.microsoft.com/office/drawing/2014/main" id="{5AB9A3AD-C22D-78C8-DA3B-1505FD2EF0A3}"/>
              </a:ext>
            </a:extLst>
          </p:cNvPr>
          <p:cNvSpPr/>
          <p:nvPr userDrawn="1"/>
        </p:nvSpPr>
        <p:spPr>
          <a:xfrm>
            <a:off x="760343" y="854765"/>
            <a:ext cx="3598013" cy="4581144"/>
          </a:xfrm>
          <a:prstGeom prst="rect">
            <a:avLst/>
          </a:prstGeom>
          <a:solidFill>
            <a:srgbClr val="009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1" name="Rectangle 10">
            <a:extLst>
              <a:ext uri="{FF2B5EF4-FFF2-40B4-BE49-F238E27FC236}">
                <a16:creationId xmlns:a16="http://schemas.microsoft.com/office/drawing/2014/main" id="{E1362C5A-4F5F-F44D-9F4A-7C8DC402E5B3}"/>
              </a:ext>
            </a:extLst>
          </p:cNvPr>
          <p:cNvSpPr/>
          <p:nvPr userDrawn="1"/>
        </p:nvSpPr>
        <p:spPr>
          <a:xfrm flipH="1">
            <a:off x="652346" y="854764"/>
            <a:ext cx="146304" cy="4581144"/>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3" name="Text Placeholder 3">
            <a:extLst>
              <a:ext uri="{FF2B5EF4-FFF2-40B4-BE49-F238E27FC236}">
                <a16:creationId xmlns:a16="http://schemas.microsoft.com/office/drawing/2014/main" id="{3CB14913-97C6-9EA9-9C55-73397BD6836A}"/>
              </a:ext>
            </a:extLst>
          </p:cNvPr>
          <p:cNvSpPr>
            <a:spLocks noGrp="1"/>
          </p:cNvSpPr>
          <p:nvPr>
            <p:ph type="body" sz="quarter" idx="10" hasCustomPrompt="1"/>
          </p:nvPr>
        </p:nvSpPr>
        <p:spPr>
          <a:xfrm>
            <a:off x="1430161" y="2564917"/>
            <a:ext cx="2308363" cy="1400796"/>
          </a:xfrm>
          <a:prstGeom prst="rect">
            <a:avLst/>
          </a:prstGeom>
        </p:spPr>
        <p:txBody>
          <a:bodyPr/>
          <a:lstStyle>
            <a:lvl1pPr>
              <a:defRPr sz="4050" b="1">
                <a:solidFill>
                  <a:srgbClr val="FFFFFF"/>
                </a:solidFill>
              </a:defRPr>
            </a:lvl1pPr>
            <a:lvl2pPr>
              <a:defRPr sz="3600">
                <a:solidFill>
                  <a:srgbClr val="FFFFFF"/>
                </a:solidFill>
              </a:defRPr>
            </a:lvl2pPr>
            <a:lvl3pPr>
              <a:defRPr sz="3600">
                <a:solidFill>
                  <a:srgbClr val="FFFFFF"/>
                </a:solidFill>
              </a:defRPr>
            </a:lvl3pPr>
            <a:lvl4pPr>
              <a:defRPr sz="3600">
                <a:solidFill>
                  <a:srgbClr val="FFFFFF"/>
                </a:solidFill>
              </a:defRPr>
            </a:lvl4pPr>
            <a:lvl5pPr>
              <a:defRPr sz="3600">
                <a:solidFill>
                  <a:srgbClr val="FFFFFF"/>
                </a:solidFill>
              </a:defRPr>
            </a:lvl5pPr>
          </a:lstStyle>
          <a:p>
            <a:pPr lvl="0"/>
            <a:r>
              <a:rPr lang="en-US" dirty="0"/>
              <a:t>Click to edit title</a:t>
            </a:r>
          </a:p>
        </p:txBody>
      </p:sp>
      <p:sp>
        <p:nvSpPr>
          <p:cNvPr id="14" name="Content Placeholder 5">
            <a:extLst>
              <a:ext uri="{FF2B5EF4-FFF2-40B4-BE49-F238E27FC236}">
                <a16:creationId xmlns:a16="http://schemas.microsoft.com/office/drawing/2014/main" id="{3B9308B1-C2A0-76D6-8EDB-6975C0E44B49}"/>
              </a:ext>
            </a:extLst>
          </p:cNvPr>
          <p:cNvSpPr>
            <a:spLocks noGrp="1"/>
          </p:cNvSpPr>
          <p:nvPr>
            <p:ph sz="quarter" idx="11"/>
          </p:nvPr>
        </p:nvSpPr>
        <p:spPr>
          <a:xfrm>
            <a:off x="4572001" y="1182757"/>
            <a:ext cx="3946358" cy="3925956"/>
          </a:xfrm>
          <a:prstGeom prst="rect">
            <a:avLst/>
          </a:prstGeom>
        </p:spPr>
        <p:txBody>
          <a:bodyPr anchor="ctr"/>
          <a:lstStyle>
            <a:lvl1pPr>
              <a:defRPr sz="1200">
                <a:solidFill>
                  <a:schemeClr val="bg1"/>
                </a:solidFill>
              </a:defRPr>
            </a:lvl1pPr>
            <a:lvl2pPr>
              <a:defRPr sz="1200">
                <a:solidFill>
                  <a:schemeClr val="bg1"/>
                </a:solidFill>
              </a:defRPr>
            </a:lvl2pPr>
            <a:lvl3pPr>
              <a:defRPr sz="1050">
                <a:solidFill>
                  <a:schemeClr val="bg1"/>
                </a:solidFill>
              </a:defRPr>
            </a:lvl3pPr>
            <a:lvl4pPr>
              <a:defRPr sz="900">
                <a:solidFill>
                  <a:schemeClr val="bg1"/>
                </a:solidFill>
              </a:defRPr>
            </a:lvl4pPr>
            <a:lvl5pPr>
              <a:defRPr sz="900">
                <a:solidFill>
                  <a:schemeClr val="bg1"/>
                </a:solidFill>
              </a:defRPr>
            </a:lvl5pPr>
          </a:lstStyle>
          <a:p>
            <a:pPr lvl="0"/>
            <a:r>
              <a:rPr lang="en-US"/>
              <a:t>Click to edit Master text styles</a:t>
            </a:r>
          </a:p>
        </p:txBody>
      </p:sp>
      <p:pic>
        <p:nvPicPr>
          <p:cNvPr id="2" name="Picture 1">
            <a:extLst>
              <a:ext uri="{FF2B5EF4-FFF2-40B4-BE49-F238E27FC236}">
                <a16:creationId xmlns:a16="http://schemas.microsoft.com/office/drawing/2014/main" id="{771E2199-6C2F-2DCE-3647-C4FDE193DB48}"/>
              </a:ext>
            </a:extLst>
          </p:cNvPr>
          <p:cNvPicPr>
            <a:picLocks noChangeAspect="1"/>
          </p:cNvPicPr>
          <p:nvPr userDrawn="1"/>
        </p:nvPicPr>
        <p:blipFill>
          <a:blip r:embed="rId2"/>
          <a:srcRect b="32450"/>
          <a:stretch>
            <a:fillRect/>
          </a:stretch>
        </p:blipFill>
        <p:spPr>
          <a:xfrm>
            <a:off x="6400820" y="6103191"/>
            <a:ext cx="2060923" cy="296777"/>
          </a:xfrm>
          <a:prstGeom prst="rect">
            <a:avLst/>
          </a:prstGeom>
        </p:spPr>
      </p:pic>
    </p:spTree>
    <p:extLst>
      <p:ext uri="{BB962C8B-B14F-4D97-AF65-F5344CB8AC3E}">
        <p14:creationId xmlns:p14="http://schemas.microsoft.com/office/powerpoint/2010/main" val="764700862"/>
      </p:ext>
    </p:extLst>
  </p:cSld>
  <p:clrMapOvr>
    <a:overrideClrMapping bg1="dk1" tx1="lt1" bg2="dk2" tx2="lt2" accent1="accent1" accent2="accent2" accent3="accent3" accent4="accent4" accent5="accent5" accent6="accent6" hlink="hlink" folHlink="folHlink"/>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4_Optional TOC">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5AB9A3AD-C22D-78C8-DA3B-1505FD2EF0A3}"/>
              </a:ext>
            </a:extLst>
          </p:cNvPr>
          <p:cNvSpPr/>
          <p:nvPr userDrawn="1"/>
        </p:nvSpPr>
        <p:spPr>
          <a:xfrm>
            <a:off x="109729" y="0"/>
            <a:ext cx="3327635" cy="6877878"/>
          </a:xfrm>
          <a:prstGeom prst="rect">
            <a:avLst/>
          </a:prstGeom>
          <a:solidFill>
            <a:srgbClr val="009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3" name="Text Placeholder 3">
            <a:extLst>
              <a:ext uri="{FF2B5EF4-FFF2-40B4-BE49-F238E27FC236}">
                <a16:creationId xmlns:a16="http://schemas.microsoft.com/office/drawing/2014/main" id="{3CB14913-97C6-9EA9-9C55-73397BD6836A}"/>
              </a:ext>
            </a:extLst>
          </p:cNvPr>
          <p:cNvSpPr>
            <a:spLocks noGrp="1"/>
          </p:cNvSpPr>
          <p:nvPr>
            <p:ph type="body" sz="quarter" idx="10" hasCustomPrompt="1"/>
          </p:nvPr>
        </p:nvSpPr>
        <p:spPr>
          <a:xfrm>
            <a:off x="558735" y="2728602"/>
            <a:ext cx="2709251" cy="1400796"/>
          </a:xfrm>
          <a:prstGeom prst="rect">
            <a:avLst/>
          </a:prstGeom>
        </p:spPr>
        <p:txBody>
          <a:bodyPr/>
          <a:lstStyle>
            <a:lvl1pPr>
              <a:defRPr sz="4050" b="1">
                <a:solidFill>
                  <a:srgbClr val="FFFFFF"/>
                </a:solidFill>
              </a:defRPr>
            </a:lvl1pPr>
            <a:lvl2pPr>
              <a:defRPr sz="3600">
                <a:solidFill>
                  <a:srgbClr val="FFFFFF"/>
                </a:solidFill>
              </a:defRPr>
            </a:lvl2pPr>
            <a:lvl3pPr>
              <a:defRPr sz="3600">
                <a:solidFill>
                  <a:srgbClr val="FFFFFF"/>
                </a:solidFill>
              </a:defRPr>
            </a:lvl3pPr>
            <a:lvl4pPr>
              <a:defRPr sz="3600">
                <a:solidFill>
                  <a:srgbClr val="FFFFFF"/>
                </a:solidFill>
              </a:defRPr>
            </a:lvl4pPr>
            <a:lvl5pPr>
              <a:defRPr sz="3600">
                <a:solidFill>
                  <a:srgbClr val="FFFFFF"/>
                </a:solidFill>
              </a:defRPr>
            </a:lvl5pPr>
          </a:lstStyle>
          <a:p>
            <a:pPr lvl="0"/>
            <a:r>
              <a:rPr lang="en-US" dirty="0"/>
              <a:t>Click to edit title</a:t>
            </a:r>
          </a:p>
        </p:txBody>
      </p:sp>
      <p:sp>
        <p:nvSpPr>
          <p:cNvPr id="14" name="Content Placeholder 5">
            <a:extLst>
              <a:ext uri="{FF2B5EF4-FFF2-40B4-BE49-F238E27FC236}">
                <a16:creationId xmlns:a16="http://schemas.microsoft.com/office/drawing/2014/main" id="{3B9308B1-C2A0-76D6-8EDB-6975C0E44B49}"/>
              </a:ext>
            </a:extLst>
          </p:cNvPr>
          <p:cNvSpPr>
            <a:spLocks noGrp="1"/>
          </p:cNvSpPr>
          <p:nvPr>
            <p:ph sz="quarter" idx="11"/>
          </p:nvPr>
        </p:nvSpPr>
        <p:spPr>
          <a:xfrm>
            <a:off x="4223656" y="1182757"/>
            <a:ext cx="4222970" cy="3925956"/>
          </a:xfrm>
          <a:prstGeom prst="rect">
            <a:avLst/>
          </a:prstGeom>
        </p:spPr>
        <p:txBody>
          <a:bodyPr anchor="ctr"/>
          <a:lstStyle>
            <a:lvl1pPr>
              <a:defRPr sz="1200">
                <a:solidFill>
                  <a:schemeClr val="bg1"/>
                </a:solidFill>
              </a:defRPr>
            </a:lvl1pPr>
            <a:lvl2pPr>
              <a:defRPr sz="1200">
                <a:solidFill>
                  <a:schemeClr val="bg1"/>
                </a:solidFill>
              </a:defRPr>
            </a:lvl2pPr>
            <a:lvl3pPr>
              <a:defRPr sz="1050">
                <a:solidFill>
                  <a:schemeClr val="bg1"/>
                </a:solidFill>
              </a:defRPr>
            </a:lvl3pPr>
            <a:lvl4pPr>
              <a:defRPr sz="900">
                <a:solidFill>
                  <a:schemeClr val="bg1"/>
                </a:solidFill>
              </a:defRPr>
            </a:lvl4pPr>
            <a:lvl5pPr>
              <a:defRPr sz="900">
                <a:solidFill>
                  <a:schemeClr val="bg1"/>
                </a:solidFill>
              </a:defRPr>
            </a:lvl5pPr>
          </a:lstStyle>
          <a:p>
            <a:pPr lvl="0"/>
            <a:r>
              <a:rPr lang="en-US"/>
              <a:t>Click to edit Master text styles</a:t>
            </a:r>
          </a:p>
        </p:txBody>
      </p:sp>
      <p:sp>
        <p:nvSpPr>
          <p:cNvPr id="11" name="Rectangle 10">
            <a:extLst>
              <a:ext uri="{FF2B5EF4-FFF2-40B4-BE49-F238E27FC236}">
                <a16:creationId xmlns:a16="http://schemas.microsoft.com/office/drawing/2014/main" id="{E1362C5A-4F5F-F44D-9F4A-7C8DC402E5B3}"/>
              </a:ext>
            </a:extLst>
          </p:cNvPr>
          <p:cNvSpPr/>
          <p:nvPr userDrawn="1"/>
        </p:nvSpPr>
        <p:spPr>
          <a:xfrm flipH="1">
            <a:off x="0" y="0"/>
            <a:ext cx="146304"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2" name="Picture 1">
            <a:extLst>
              <a:ext uri="{FF2B5EF4-FFF2-40B4-BE49-F238E27FC236}">
                <a16:creationId xmlns:a16="http://schemas.microsoft.com/office/drawing/2014/main" id="{210CEAB9-0DD7-684C-9F4C-8C5FD073558A}"/>
              </a:ext>
            </a:extLst>
          </p:cNvPr>
          <p:cNvPicPr>
            <a:picLocks noChangeAspect="1"/>
          </p:cNvPicPr>
          <p:nvPr userDrawn="1"/>
        </p:nvPicPr>
        <p:blipFill>
          <a:blip r:embed="rId2"/>
          <a:srcRect t="1" b="31362"/>
          <a:stretch>
            <a:fillRect/>
          </a:stretch>
        </p:blipFill>
        <p:spPr>
          <a:xfrm>
            <a:off x="6400820" y="6103191"/>
            <a:ext cx="2071639" cy="297610"/>
          </a:xfrm>
          <a:prstGeom prst="rect">
            <a:avLst/>
          </a:prstGeom>
        </p:spPr>
      </p:pic>
    </p:spTree>
    <p:extLst>
      <p:ext uri="{BB962C8B-B14F-4D97-AF65-F5344CB8AC3E}">
        <p14:creationId xmlns:p14="http://schemas.microsoft.com/office/powerpoint/2010/main" val="2148065586"/>
      </p:ext>
    </p:extLst>
  </p:cSld>
  <p:clrMapOvr>
    <a:overrideClrMapping bg1="dk1" tx1="lt1" bg2="dk2" tx2="lt2" accent1="accent1" accent2="accent2" accent3="accent3" accent4="accent4" accent5="accent5" accent6="accent6" hlink="hlink" folHlink="folHlink"/>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5_Optional Content">
    <p:bg>
      <p:bgPr>
        <a:solidFill>
          <a:schemeClr val="bg1">
            <a:alpha val="40000"/>
          </a:schemeClr>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4937CA8F-76E2-E647-ACD5-C61AA3E5AD26}"/>
              </a:ext>
            </a:extLst>
          </p:cNvPr>
          <p:cNvSpPr/>
          <p:nvPr userDrawn="1"/>
        </p:nvSpPr>
        <p:spPr>
          <a:xfrm>
            <a:off x="0" y="0"/>
            <a:ext cx="9144000" cy="6858000"/>
          </a:xfrm>
          <a:prstGeom prst="rect">
            <a:avLst/>
          </a:prstGeom>
          <a:solidFill>
            <a:srgbClr val="2647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4" name="Rectangle 3">
            <a:extLst>
              <a:ext uri="{FF2B5EF4-FFF2-40B4-BE49-F238E27FC236}">
                <a16:creationId xmlns:a16="http://schemas.microsoft.com/office/drawing/2014/main" id="{45FFDA0F-895A-E145-92DB-03E6C38C0D8D}"/>
              </a:ext>
            </a:extLst>
          </p:cNvPr>
          <p:cNvSpPr/>
          <p:nvPr userDrawn="1"/>
        </p:nvSpPr>
        <p:spPr>
          <a:xfrm>
            <a:off x="285751" y="336814"/>
            <a:ext cx="8572499" cy="6184375"/>
          </a:xfrm>
          <a:prstGeom prst="rect">
            <a:avLst/>
          </a:prstGeom>
          <a:solidFill>
            <a:srgbClr val="FFFFF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6" name="Rectangle 15">
            <a:extLst>
              <a:ext uri="{FF2B5EF4-FFF2-40B4-BE49-F238E27FC236}">
                <a16:creationId xmlns:a16="http://schemas.microsoft.com/office/drawing/2014/main" id="{F3AFA67C-1B69-BD4B-B7AB-0E53D0837AC1}"/>
              </a:ext>
            </a:extLst>
          </p:cNvPr>
          <p:cNvSpPr/>
          <p:nvPr userDrawn="1"/>
        </p:nvSpPr>
        <p:spPr>
          <a:xfrm flipH="1">
            <a:off x="285751" y="336813"/>
            <a:ext cx="146304" cy="6184375"/>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0" name="Rectangle 9">
            <a:extLst>
              <a:ext uri="{FF2B5EF4-FFF2-40B4-BE49-F238E27FC236}">
                <a16:creationId xmlns:a16="http://schemas.microsoft.com/office/drawing/2014/main" id="{DC931E12-6C5C-87EE-399E-80AEBE32E85D}"/>
              </a:ext>
            </a:extLst>
          </p:cNvPr>
          <p:cNvSpPr/>
          <p:nvPr userDrawn="1"/>
        </p:nvSpPr>
        <p:spPr>
          <a:xfrm>
            <a:off x="7236666" y="344189"/>
            <a:ext cx="1616528" cy="6173482"/>
          </a:xfrm>
          <a:prstGeom prst="rect">
            <a:avLst/>
          </a:prstGeom>
          <a:solidFill>
            <a:schemeClr val="accent5">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7" name="Slide Number Placeholder 5">
            <a:extLst>
              <a:ext uri="{FF2B5EF4-FFF2-40B4-BE49-F238E27FC236}">
                <a16:creationId xmlns:a16="http://schemas.microsoft.com/office/drawing/2014/main" id="{D1125D09-1274-53DE-A719-489D20B31A2B}"/>
              </a:ext>
            </a:extLst>
          </p:cNvPr>
          <p:cNvSpPr txBox="1"/>
          <p:nvPr userDrawn="1"/>
        </p:nvSpPr>
        <p:spPr>
          <a:xfrm>
            <a:off x="8503426" y="6209347"/>
            <a:ext cx="354824" cy="285851"/>
          </a:xfrm>
          <a:prstGeom prst="rect">
            <a:avLst/>
          </a:prstGeom>
        </p:spPr>
        <p:txBody>
          <a:bodyPr vert="horz" lIns="68580" tIns="34290" rIns="68580" bIns="3429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788" b="1" i="0" smtClean="0">
                <a:solidFill>
                  <a:srgbClr val="63727D"/>
                </a:solidFill>
                <a:latin typeface="Arial"/>
                <a:ea typeface="Arial"/>
                <a:cs typeface="Arial"/>
              </a:rPr>
              <a:pPr algn="ctr"/>
              <a:t>‹#›</a:t>
            </a:fld>
            <a:endParaRPr lang="en-US" sz="788" b="1" i="0" dirty="0">
              <a:solidFill>
                <a:srgbClr val="63727D"/>
              </a:solidFill>
              <a:latin typeface="Arial"/>
              <a:ea typeface="Arial"/>
              <a:cs typeface="Arial"/>
            </a:endParaRPr>
          </a:p>
        </p:txBody>
      </p:sp>
      <p:sp>
        <p:nvSpPr>
          <p:cNvPr id="9" name="Content Placeholder 5">
            <a:extLst>
              <a:ext uri="{FF2B5EF4-FFF2-40B4-BE49-F238E27FC236}">
                <a16:creationId xmlns:a16="http://schemas.microsoft.com/office/drawing/2014/main" id="{02D379B8-1DB2-8A83-4C31-A0B883DD8D3A}"/>
              </a:ext>
            </a:extLst>
          </p:cNvPr>
          <p:cNvSpPr>
            <a:spLocks noGrp="1"/>
          </p:cNvSpPr>
          <p:nvPr>
            <p:ph sz="quarter" idx="10" hasCustomPrompt="1"/>
          </p:nvPr>
        </p:nvSpPr>
        <p:spPr>
          <a:xfrm>
            <a:off x="536886" y="864465"/>
            <a:ext cx="6351058" cy="539792"/>
          </a:xfrm>
          <a:prstGeom prst="rect">
            <a:avLst/>
          </a:prstGeom>
        </p:spPr>
        <p:txBody>
          <a:bodyPr/>
          <a:lstStyle>
            <a:lvl1pPr>
              <a:defRPr sz="3300" b="1">
                <a:solidFill>
                  <a:srgbClr val="264774"/>
                </a:solidFill>
              </a:defRPr>
            </a:lvl1pPr>
          </a:lstStyle>
          <a:p>
            <a:pPr lvl="0"/>
            <a:r>
              <a:rPr lang="en-US" dirty="0"/>
              <a:t>Insert Page Headline</a:t>
            </a:r>
          </a:p>
        </p:txBody>
      </p:sp>
      <p:sp>
        <p:nvSpPr>
          <p:cNvPr id="11" name="Text Placeholder 21">
            <a:extLst>
              <a:ext uri="{FF2B5EF4-FFF2-40B4-BE49-F238E27FC236}">
                <a16:creationId xmlns:a16="http://schemas.microsoft.com/office/drawing/2014/main" id="{4601705F-D2AC-6303-D3E7-0A862B2FDC77}"/>
              </a:ext>
            </a:extLst>
          </p:cNvPr>
          <p:cNvSpPr>
            <a:spLocks noGrp="1"/>
          </p:cNvSpPr>
          <p:nvPr>
            <p:ph type="body" sz="quarter" idx="11" hasCustomPrompt="1"/>
          </p:nvPr>
        </p:nvSpPr>
        <p:spPr>
          <a:xfrm>
            <a:off x="552894" y="1473708"/>
            <a:ext cx="6351057" cy="3098292"/>
          </a:xfrm>
          <a:prstGeom prst="rect">
            <a:avLst/>
          </a:prstGeom>
        </p:spPr>
        <p:txBody>
          <a:bodyPr/>
          <a:lstStyle>
            <a:lvl1pPr marL="0" indent="0">
              <a:lnSpc>
                <a:spcPct val="100000"/>
              </a:lnSpc>
              <a:buFontTx/>
              <a:buNone/>
              <a:defRPr sz="1100"/>
            </a:lvl1pPr>
          </a:lstStyle>
          <a:p>
            <a:pPr lvl="0"/>
            <a:r>
              <a:rPr lang="en-US" dirty="0" err="1"/>
              <a:t>Ehenimus</a:t>
            </a:r>
            <a:r>
              <a:rPr lang="en-US" dirty="0"/>
              <a:t> </a:t>
            </a:r>
            <a:r>
              <a:rPr lang="en-US" dirty="0" err="1"/>
              <a:t>aut</a:t>
            </a:r>
            <a:r>
              <a:rPr lang="en-US" dirty="0"/>
              <a:t> </a:t>
            </a:r>
            <a:r>
              <a:rPr lang="en-US" dirty="0" err="1"/>
              <a:t>fugiatia</a:t>
            </a:r>
            <a:r>
              <a:rPr lang="en-US" dirty="0"/>
              <a:t> pa </a:t>
            </a:r>
            <a:r>
              <a:rPr lang="en-US" dirty="0" err="1"/>
              <a:t>dolori</a:t>
            </a:r>
            <a:r>
              <a:rPr lang="en-US" dirty="0"/>
              <a:t> testis </a:t>
            </a:r>
            <a:r>
              <a:rPr lang="en-US" dirty="0" err="1"/>
              <a:t>erovidiam</a:t>
            </a:r>
            <a:r>
              <a:rPr lang="en-US" dirty="0"/>
              <a:t> </a:t>
            </a:r>
            <a:r>
              <a:rPr lang="en-US" dirty="0" err="1"/>
              <a:t>aut</a:t>
            </a:r>
            <a:r>
              <a:rPr lang="en-US" dirty="0"/>
              <a:t> </a:t>
            </a:r>
            <a:r>
              <a:rPr lang="en-US" dirty="0" err="1"/>
              <a:t>harias</a:t>
            </a:r>
            <a:r>
              <a:rPr lang="en-US" dirty="0"/>
              <a:t> et </a:t>
            </a:r>
            <a:r>
              <a:rPr lang="en-US" dirty="0" err="1"/>
              <a:t>mo</a:t>
            </a:r>
            <a:r>
              <a:rPr lang="en-US" dirty="0"/>
              <a:t> </a:t>
            </a:r>
            <a:r>
              <a:rPr lang="en-US" dirty="0" err="1"/>
              <a:t>comnis</a:t>
            </a:r>
            <a:r>
              <a:rPr lang="en-US" dirty="0"/>
              <a:t> </a:t>
            </a:r>
            <a:r>
              <a:rPr lang="en-US" dirty="0" err="1"/>
              <a:t>soluptatque</a:t>
            </a:r>
            <a:r>
              <a:rPr lang="en-US" dirty="0"/>
              <a:t> </a:t>
            </a:r>
            <a:r>
              <a:rPr lang="en-US" dirty="0" err="1"/>
              <a:t>perios</a:t>
            </a:r>
            <a:r>
              <a:rPr lang="en-US" dirty="0"/>
              <a:t> re, </a:t>
            </a:r>
            <a:r>
              <a:rPr lang="en-US" dirty="0" err="1"/>
              <a:t>quatum</a:t>
            </a:r>
            <a:r>
              <a:rPr lang="en-US" dirty="0"/>
              <a:t> </a:t>
            </a:r>
            <a:r>
              <a:rPr lang="en-US" dirty="0" err="1"/>
              <a:t>restector</a:t>
            </a:r>
            <a:r>
              <a:rPr lang="en-US" dirty="0"/>
              <a:t> </a:t>
            </a:r>
            <a:r>
              <a:rPr lang="en-US" dirty="0" err="1"/>
              <a:t>aut</a:t>
            </a:r>
            <a:r>
              <a:rPr lang="en-US" dirty="0"/>
              <a:t> </a:t>
            </a:r>
            <a:r>
              <a:rPr lang="en-US" dirty="0" err="1"/>
              <a:t>volupic</a:t>
            </a:r>
            <a:r>
              <a:rPr lang="en-US" dirty="0"/>
              <a:t> </a:t>
            </a:r>
            <a:r>
              <a:rPr lang="en-US" dirty="0" err="1"/>
              <a:t>tem</a:t>
            </a:r>
            <a:r>
              <a:rPr lang="en-US" dirty="0"/>
              <a:t> </a:t>
            </a:r>
            <a:r>
              <a:rPr lang="en-US" dirty="0" err="1"/>
              <a:t>earior</a:t>
            </a:r>
            <a:r>
              <a:rPr lang="en-US" dirty="0"/>
              <a:t> </a:t>
            </a:r>
            <a:r>
              <a:rPr lang="en-US" dirty="0" err="1"/>
              <a:t>aut</a:t>
            </a:r>
            <a:r>
              <a:rPr lang="en-US" dirty="0"/>
              <a:t> </a:t>
            </a:r>
            <a:r>
              <a:rPr lang="en-US" dirty="0" err="1"/>
              <a:t>lis</a:t>
            </a:r>
            <a:r>
              <a:rPr lang="en-US" dirty="0"/>
              <a:t> et </a:t>
            </a:r>
            <a:r>
              <a:rPr lang="en-US" dirty="0" err="1"/>
              <a:t>mo</a:t>
            </a:r>
            <a:r>
              <a:rPr lang="en-US" dirty="0"/>
              <a:t> </a:t>
            </a:r>
            <a:r>
              <a:rPr lang="en-US" dirty="0" err="1"/>
              <a:t>officit</a:t>
            </a:r>
            <a:r>
              <a:rPr lang="en-US" dirty="0"/>
              <a:t> </a:t>
            </a:r>
            <a:r>
              <a:rPr lang="en-US" dirty="0" err="1"/>
              <a:t>aturibus</a:t>
            </a:r>
            <a:r>
              <a:rPr lang="en-US" dirty="0"/>
              <a:t> </a:t>
            </a:r>
            <a:r>
              <a:rPr lang="en-US" dirty="0" err="1"/>
              <a:t>excerum</a:t>
            </a:r>
            <a:r>
              <a:rPr lang="en-US" dirty="0"/>
              <a:t>, </a:t>
            </a:r>
            <a:r>
              <a:rPr lang="en-US" dirty="0" err="1"/>
              <a:t>venihilitas</a:t>
            </a:r>
            <a:r>
              <a:rPr lang="en-US" dirty="0"/>
              <a:t> </a:t>
            </a:r>
            <a:r>
              <a:rPr lang="en-US" dirty="0" err="1"/>
              <a:t>reperor</a:t>
            </a:r>
            <a:r>
              <a:rPr lang="en-US" dirty="0"/>
              <a:t> </a:t>
            </a:r>
            <a:r>
              <a:rPr lang="en-US" dirty="0" err="1"/>
              <a:t>eicatus</a:t>
            </a:r>
            <a:r>
              <a:rPr lang="en-US" dirty="0"/>
              <a:t> </a:t>
            </a:r>
            <a:r>
              <a:rPr lang="en-US" dirty="0" err="1"/>
              <a:t>inis</a:t>
            </a:r>
            <a:r>
              <a:rPr lang="en-US" dirty="0"/>
              <a:t> et </a:t>
            </a:r>
            <a:r>
              <a:rPr lang="en-US" dirty="0" err="1"/>
              <a:t>lantibusam</a:t>
            </a:r>
            <a:r>
              <a:rPr lang="en-US" dirty="0"/>
              <a:t>, </a:t>
            </a:r>
            <a:r>
              <a:rPr lang="en-US" dirty="0" err="1"/>
              <a:t>sint</a:t>
            </a:r>
            <a:r>
              <a:rPr lang="en-US" dirty="0"/>
              <a:t> il </a:t>
            </a:r>
            <a:r>
              <a:rPr lang="en-US" dirty="0" err="1"/>
              <a:t>minum</a:t>
            </a:r>
            <a:r>
              <a:rPr lang="en-US" dirty="0"/>
              <a:t> </a:t>
            </a:r>
            <a:r>
              <a:rPr lang="en-US" dirty="0" err="1"/>
              <a:t>hil</a:t>
            </a:r>
            <a:r>
              <a:rPr lang="en-US" dirty="0"/>
              <a:t> </a:t>
            </a:r>
            <a:r>
              <a:rPr lang="en-US" dirty="0" err="1"/>
              <a:t>invelit</a:t>
            </a:r>
            <a:r>
              <a:rPr lang="en-US" dirty="0"/>
              <a:t> abo. Bus eat </a:t>
            </a:r>
            <a:r>
              <a:rPr lang="en-US" dirty="0" err="1"/>
              <a:t>quia</a:t>
            </a:r>
            <a:r>
              <a:rPr lang="en-US" dirty="0"/>
              <a:t> </a:t>
            </a:r>
            <a:r>
              <a:rPr lang="en-US" dirty="0" err="1"/>
              <a:t>dolecea</a:t>
            </a:r>
            <a:r>
              <a:rPr lang="en-US" dirty="0"/>
              <a:t> </a:t>
            </a:r>
            <a:r>
              <a:rPr lang="en-US" dirty="0" err="1"/>
              <a:t>ditiae</a:t>
            </a:r>
            <a:r>
              <a:rPr lang="en-US" dirty="0"/>
              <a:t>. </a:t>
            </a:r>
            <a:r>
              <a:rPr lang="en-US" dirty="0" err="1"/>
              <a:t>Nequi</a:t>
            </a:r>
            <a:r>
              <a:rPr lang="en-US" dirty="0"/>
              <a:t> </a:t>
            </a:r>
            <a:r>
              <a:rPr lang="en-US" dirty="0" err="1"/>
              <a:t>offic</a:t>
            </a:r>
            <a:r>
              <a:rPr lang="en-US" dirty="0"/>
              <a:t> </a:t>
            </a:r>
            <a:r>
              <a:rPr lang="en-US" dirty="0" err="1"/>
              <a:t>te</a:t>
            </a:r>
            <a:r>
              <a:rPr lang="en-US" dirty="0"/>
              <a:t> et et </a:t>
            </a:r>
            <a:r>
              <a:rPr lang="en-US" dirty="0" err="1"/>
              <a:t>dolori</a:t>
            </a:r>
            <a:r>
              <a:rPr lang="en-US" dirty="0"/>
              <a:t> </a:t>
            </a:r>
            <a:r>
              <a:rPr lang="en-US" dirty="0" err="1"/>
              <a:t>dolum</a:t>
            </a:r>
            <a:r>
              <a:rPr lang="en-US" dirty="0"/>
              <a:t> </a:t>
            </a:r>
            <a:r>
              <a:rPr lang="en-US" dirty="0" err="1"/>
              <a:t>si</a:t>
            </a:r>
            <a:r>
              <a:rPr lang="en-US" dirty="0"/>
              <a:t> </a:t>
            </a:r>
            <a:r>
              <a:rPr lang="en-US" dirty="0" err="1"/>
              <a:t>si</a:t>
            </a:r>
            <a:r>
              <a:rPr lang="en-US" dirty="0"/>
              <a:t> num </a:t>
            </a:r>
            <a:r>
              <a:rPr lang="en-US" dirty="0" err="1"/>
              <a:t>fuga</a:t>
            </a:r>
            <a:r>
              <a:rPr lang="en-US" dirty="0"/>
              <a:t>. Od </a:t>
            </a:r>
            <a:r>
              <a:rPr lang="en-US" dirty="0" err="1"/>
              <a:t>ulpa</a:t>
            </a:r>
            <a:r>
              <a:rPr lang="en-US" dirty="0"/>
              <a:t> qui sim il </a:t>
            </a:r>
            <a:r>
              <a:rPr lang="en-US" dirty="0" err="1"/>
              <a:t>intibuste</a:t>
            </a:r>
            <a:r>
              <a:rPr lang="en-US" dirty="0"/>
              <a:t> </a:t>
            </a:r>
            <a:r>
              <a:rPr lang="en-US" dirty="0" err="1"/>
              <a:t>eos</a:t>
            </a:r>
            <a:r>
              <a:rPr lang="en-US" dirty="0"/>
              <a:t> pro </a:t>
            </a:r>
            <a:r>
              <a:rPr lang="en-US" dirty="0" err="1"/>
              <a:t>quam</a:t>
            </a:r>
            <a:r>
              <a:rPr lang="en-US" dirty="0"/>
              <a:t> </a:t>
            </a:r>
            <a:r>
              <a:rPr lang="en-US" dirty="0" err="1"/>
              <a:t>sam</a:t>
            </a:r>
            <a:r>
              <a:rPr lang="en-US" dirty="0"/>
              <a:t> dolor </a:t>
            </a:r>
            <a:r>
              <a:rPr lang="en-US" dirty="0" err="1"/>
              <a:t>assenis</a:t>
            </a:r>
            <a:r>
              <a:rPr lang="en-US" dirty="0"/>
              <a:t> qui </a:t>
            </a:r>
            <a:r>
              <a:rPr lang="en-US" dirty="0" err="1"/>
              <a:t>bea</a:t>
            </a:r>
            <a:r>
              <a:rPr lang="en-US" dirty="0"/>
              <a:t> </a:t>
            </a:r>
            <a:r>
              <a:rPr lang="en-US" dirty="0" err="1"/>
              <a:t>demque</a:t>
            </a:r>
            <a:r>
              <a:rPr lang="en-US" dirty="0"/>
              <a:t> </a:t>
            </a:r>
            <a:r>
              <a:rPr lang="en-US" dirty="0" err="1"/>
              <a:t>eos</a:t>
            </a:r>
            <a:r>
              <a:rPr lang="en-US" dirty="0"/>
              <a:t> qui </a:t>
            </a:r>
            <a:r>
              <a:rPr lang="en-US" dirty="0" err="1"/>
              <a:t>voluptiae</a:t>
            </a:r>
            <a:r>
              <a:rPr lang="en-US" dirty="0"/>
              <a:t> </a:t>
            </a:r>
            <a:r>
              <a:rPr lang="en-US" dirty="0" err="1"/>
              <a:t>volenih</a:t>
            </a:r>
            <a:r>
              <a:rPr lang="en-US" dirty="0"/>
              <a:t> </a:t>
            </a:r>
            <a:r>
              <a:rPr lang="en-US" dirty="0" err="1"/>
              <a:t>itaerun</a:t>
            </a:r>
            <a:r>
              <a:rPr lang="en-US" dirty="0"/>
              <a:t> </a:t>
            </a:r>
            <a:r>
              <a:rPr lang="en-US" dirty="0" err="1"/>
              <a:t>tiandeles</a:t>
            </a:r>
            <a:r>
              <a:rPr lang="en-US" dirty="0"/>
              <a:t> </a:t>
            </a:r>
            <a:r>
              <a:rPr lang="en-US" dirty="0" err="1"/>
              <a:t>dolecep</a:t>
            </a:r>
            <a:r>
              <a:rPr lang="en-US" dirty="0"/>
              <a:t> </a:t>
            </a:r>
            <a:r>
              <a:rPr lang="en-US" dirty="0" err="1"/>
              <a:t>eriat</a:t>
            </a:r>
            <a:r>
              <a:rPr lang="en-US" dirty="0"/>
              <a:t>.</a:t>
            </a:r>
          </a:p>
          <a:p>
            <a:pPr lvl="0"/>
            <a:r>
              <a:rPr lang="en-US" dirty="0"/>
              <a:t>Obis </a:t>
            </a:r>
            <a:r>
              <a:rPr lang="en-US" dirty="0" err="1"/>
              <a:t>doluptae</a:t>
            </a:r>
            <a:r>
              <a:rPr lang="en-US" dirty="0"/>
              <a:t> mil </a:t>
            </a:r>
            <a:r>
              <a:rPr lang="en-US" dirty="0" err="1"/>
              <a:t>moluptiore</a:t>
            </a:r>
            <a:r>
              <a:rPr lang="en-US" dirty="0"/>
              <a:t> </a:t>
            </a:r>
            <a:r>
              <a:rPr lang="en-US" dirty="0" err="1"/>
              <a:t>odia</a:t>
            </a:r>
            <a:r>
              <a:rPr lang="en-US" dirty="0"/>
              <a:t> </a:t>
            </a:r>
            <a:r>
              <a:rPr lang="en-US" dirty="0" err="1"/>
              <a:t>ent</a:t>
            </a:r>
            <a:r>
              <a:rPr lang="en-US" dirty="0"/>
              <a:t> </a:t>
            </a:r>
            <a:r>
              <a:rPr lang="en-US" dirty="0" err="1"/>
              <a:t>remquis</a:t>
            </a:r>
            <a:r>
              <a:rPr lang="en-US" dirty="0"/>
              <a:t> </a:t>
            </a:r>
            <a:r>
              <a:rPr lang="en-US" dirty="0" err="1"/>
              <a:t>alis</a:t>
            </a:r>
            <a:r>
              <a:rPr lang="en-US" dirty="0"/>
              <a:t> </a:t>
            </a:r>
            <a:r>
              <a:rPr lang="en-US" dirty="0" err="1"/>
              <a:t>necersped</a:t>
            </a:r>
            <a:r>
              <a:rPr lang="en-US" dirty="0"/>
              <a:t> </a:t>
            </a:r>
            <a:r>
              <a:rPr lang="en-US" dirty="0" err="1"/>
              <a:t>moluptaesero</a:t>
            </a:r>
            <a:r>
              <a:rPr lang="en-US" dirty="0"/>
              <a:t> </a:t>
            </a:r>
            <a:r>
              <a:rPr lang="en-US" dirty="0" err="1"/>
              <a:t>vendio</a:t>
            </a:r>
            <a:r>
              <a:rPr lang="en-US" dirty="0"/>
              <a:t>. </a:t>
            </a:r>
            <a:r>
              <a:rPr lang="en-US" dirty="0" err="1"/>
              <a:t>Temporem</a:t>
            </a:r>
            <a:r>
              <a:rPr lang="en-US" dirty="0"/>
              <a:t>. </a:t>
            </a:r>
            <a:r>
              <a:rPr lang="en-US" dirty="0" err="1"/>
              <a:t>Nem</a:t>
            </a:r>
            <a:r>
              <a:rPr lang="en-US" dirty="0"/>
              <a:t> </a:t>
            </a:r>
            <a:r>
              <a:rPr lang="en-US" dirty="0" err="1"/>
              <a:t>quodictur</a:t>
            </a:r>
            <a:r>
              <a:rPr lang="en-US" dirty="0"/>
              <a:t>, </a:t>
            </a:r>
            <a:r>
              <a:rPr lang="en-US" dirty="0" err="1"/>
              <a:t>unt</a:t>
            </a:r>
            <a:r>
              <a:rPr lang="en-US" dirty="0"/>
              <a:t> </a:t>
            </a:r>
            <a:r>
              <a:rPr lang="en-US" dirty="0" err="1"/>
              <a:t>fuga</a:t>
            </a:r>
            <a:r>
              <a:rPr lang="en-US" dirty="0"/>
              <a:t>. </a:t>
            </a:r>
            <a:r>
              <a:rPr lang="en-US" dirty="0" err="1"/>
              <a:t>Ficimusdam</a:t>
            </a:r>
            <a:r>
              <a:rPr lang="en-US" dirty="0"/>
              <a:t>, </a:t>
            </a:r>
            <a:r>
              <a:rPr lang="en-US" dirty="0" err="1"/>
              <a:t>venimil</a:t>
            </a:r>
            <a:r>
              <a:rPr lang="en-US" dirty="0"/>
              <a:t> </a:t>
            </a:r>
            <a:r>
              <a:rPr lang="en-US" dirty="0" err="1"/>
              <a:t>imin</a:t>
            </a:r>
            <a:r>
              <a:rPr lang="en-US" dirty="0"/>
              <a:t> </a:t>
            </a:r>
            <a:r>
              <a:rPr lang="en-US" dirty="0" err="1"/>
              <a:t>perrum</a:t>
            </a:r>
            <a:r>
              <a:rPr lang="en-US" dirty="0"/>
              <a:t> </a:t>
            </a:r>
            <a:r>
              <a:rPr lang="en-US" dirty="0" err="1"/>
              <a:t>atia</a:t>
            </a:r>
            <a:r>
              <a:rPr lang="en-US" dirty="0"/>
              <a:t> </a:t>
            </a:r>
            <a:r>
              <a:rPr lang="en-US" dirty="0" err="1"/>
              <a:t>sam</a:t>
            </a:r>
            <a:r>
              <a:rPr lang="en-US" dirty="0"/>
              <a:t> </a:t>
            </a:r>
            <a:r>
              <a:rPr lang="en-US" dirty="0" err="1"/>
              <a:t>aperess</a:t>
            </a:r>
            <a:r>
              <a:rPr lang="en-US" dirty="0"/>
              <a:t> </a:t>
            </a:r>
            <a:r>
              <a:rPr lang="en-US" dirty="0" err="1"/>
              <a:t>intemped</a:t>
            </a:r>
            <a:r>
              <a:rPr lang="en-US" dirty="0"/>
              <a:t> quo </a:t>
            </a:r>
            <a:r>
              <a:rPr lang="en-US" dirty="0" err="1"/>
              <a:t>ventur</a:t>
            </a:r>
            <a:r>
              <a:rPr lang="en-US" dirty="0"/>
              <a:t>, </a:t>
            </a:r>
            <a:r>
              <a:rPr lang="en-US" dirty="0" err="1"/>
              <a:t>officie</a:t>
            </a:r>
            <a:r>
              <a:rPr lang="en-US" dirty="0"/>
              <a:t> </a:t>
            </a:r>
            <a:r>
              <a:rPr lang="en-US" dirty="0" err="1"/>
              <a:t>niscides</a:t>
            </a:r>
            <a:r>
              <a:rPr lang="en-US" dirty="0"/>
              <a:t> re </a:t>
            </a:r>
            <a:r>
              <a:rPr lang="en-US" dirty="0" err="1"/>
              <a:t>nos</a:t>
            </a:r>
            <a:r>
              <a:rPr lang="en-US" dirty="0"/>
              <a:t> dem </a:t>
            </a:r>
            <a:r>
              <a:rPr lang="en-US" dirty="0" err="1"/>
              <a:t>veliqui</a:t>
            </a:r>
            <a:r>
              <a:rPr lang="en-US" dirty="0"/>
              <a:t> </a:t>
            </a:r>
            <a:r>
              <a:rPr lang="en-US" dirty="0" err="1"/>
              <a:t>illaceprovit</a:t>
            </a:r>
            <a:r>
              <a:rPr lang="en-US" dirty="0"/>
              <a:t> </a:t>
            </a:r>
            <a:r>
              <a:rPr lang="en-US" dirty="0" err="1"/>
              <a:t>demporem</a:t>
            </a:r>
            <a:r>
              <a:rPr lang="en-US" dirty="0"/>
              <a:t> </a:t>
            </a:r>
            <a:r>
              <a:rPr lang="en-US" dirty="0" err="1"/>
              <a:t>essunto</a:t>
            </a:r>
            <a:r>
              <a:rPr lang="en-US" dirty="0"/>
              <a:t> </a:t>
            </a:r>
            <a:r>
              <a:rPr lang="en-US" dirty="0" err="1"/>
              <a:t>excepro</a:t>
            </a:r>
            <a:r>
              <a:rPr lang="en-US" dirty="0"/>
              <a:t> </a:t>
            </a:r>
            <a:r>
              <a:rPr lang="en-US" dirty="0" err="1"/>
              <a:t>volupta</a:t>
            </a:r>
            <a:r>
              <a:rPr lang="en-US" dirty="0"/>
              <a:t> </a:t>
            </a:r>
            <a:r>
              <a:rPr lang="en-US" dirty="0" err="1"/>
              <a:t>dero</a:t>
            </a:r>
            <a:r>
              <a:rPr lang="en-US" dirty="0"/>
              <a:t> </a:t>
            </a:r>
            <a:r>
              <a:rPr lang="en-US" dirty="0" err="1"/>
              <a:t>elent</a:t>
            </a:r>
            <a:r>
              <a:rPr lang="en-US" dirty="0"/>
              <a:t> re que </a:t>
            </a:r>
            <a:r>
              <a:rPr lang="en-US" dirty="0" err="1"/>
              <a:t>sundant</a:t>
            </a:r>
            <a:r>
              <a:rPr lang="en-US" dirty="0"/>
              <a:t> que </a:t>
            </a:r>
            <a:r>
              <a:rPr lang="en-US" dirty="0" err="1"/>
              <a:t>poriasi</a:t>
            </a:r>
            <a:r>
              <a:rPr lang="en-US" dirty="0"/>
              <a:t> deles </a:t>
            </a:r>
            <a:r>
              <a:rPr lang="en-US" dirty="0" err="1"/>
              <a:t>dipis</a:t>
            </a:r>
            <a:r>
              <a:rPr lang="en-US" dirty="0"/>
              <a:t> </a:t>
            </a:r>
            <a:r>
              <a:rPr lang="en-US" dirty="0" err="1"/>
              <a:t>dustiate</a:t>
            </a:r>
            <a:r>
              <a:rPr lang="en-US" dirty="0"/>
              <a:t> </a:t>
            </a:r>
            <a:r>
              <a:rPr lang="en-US" dirty="0" err="1"/>
              <a:t>endandi</a:t>
            </a:r>
            <a:r>
              <a:rPr lang="en-US" dirty="0"/>
              <a:t> </a:t>
            </a:r>
            <a:r>
              <a:rPr lang="en-US" dirty="0" err="1"/>
              <a:t>gnatibus</a:t>
            </a:r>
            <a:r>
              <a:rPr lang="en-US" dirty="0"/>
              <a:t>, et </a:t>
            </a:r>
            <a:r>
              <a:rPr lang="en-US" dirty="0" err="1"/>
              <a:t>ulliandit</a:t>
            </a:r>
            <a:r>
              <a:rPr lang="en-US" dirty="0"/>
              <a:t> </a:t>
            </a:r>
            <a:r>
              <a:rPr lang="en-US" dirty="0" err="1"/>
              <a:t>auda</a:t>
            </a:r>
            <a:r>
              <a:rPr lang="en-US" dirty="0"/>
              <a:t> </a:t>
            </a:r>
            <a:r>
              <a:rPr lang="en-US" dirty="0" err="1"/>
              <a:t>nonse</a:t>
            </a:r>
            <a:r>
              <a:rPr lang="en-US" dirty="0"/>
              <a:t> </a:t>
            </a:r>
            <a:r>
              <a:rPr lang="en-US" dirty="0" err="1"/>
              <a:t>sequam</a:t>
            </a:r>
            <a:r>
              <a:rPr lang="en-US" dirty="0"/>
              <a:t> </a:t>
            </a:r>
            <a:r>
              <a:rPr lang="en-US" dirty="0" err="1"/>
              <a:t>utent</a:t>
            </a:r>
            <a:r>
              <a:rPr lang="en-US" dirty="0"/>
              <a:t> es </a:t>
            </a:r>
            <a:r>
              <a:rPr lang="en-US" dirty="0" err="1"/>
              <a:t>erio</a:t>
            </a:r>
            <a:r>
              <a:rPr lang="en-US" dirty="0"/>
              <a:t> </a:t>
            </a:r>
            <a:r>
              <a:rPr lang="en-US" dirty="0" err="1"/>
              <a:t>eaqui</a:t>
            </a:r>
            <a:r>
              <a:rPr lang="en-US" dirty="0"/>
              <a:t> re, con </a:t>
            </a:r>
            <a:r>
              <a:rPr lang="en-US" dirty="0" err="1"/>
              <a:t>plabo</a:t>
            </a:r>
            <a:r>
              <a:rPr lang="en-US" dirty="0"/>
              <a:t>. </a:t>
            </a:r>
          </a:p>
          <a:p>
            <a:pPr lvl="0"/>
            <a:r>
              <a:rPr lang="en-US" dirty="0" err="1"/>
              <a:t>Neque</a:t>
            </a:r>
            <a:r>
              <a:rPr lang="en-US" dirty="0"/>
              <a:t> </a:t>
            </a:r>
            <a:r>
              <a:rPr lang="en-US" dirty="0" err="1"/>
              <a:t>endae</a:t>
            </a:r>
            <a:r>
              <a:rPr lang="en-US" dirty="0"/>
              <a:t>. </a:t>
            </a:r>
            <a:r>
              <a:rPr lang="en-US" dirty="0" err="1"/>
              <a:t>Neque</a:t>
            </a:r>
            <a:r>
              <a:rPr lang="en-US" dirty="0"/>
              <a:t> </a:t>
            </a:r>
            <a:r>
              <a:rPr lang="en-US" dirty="0" err="1"/>
              <a:t>laboritibus</a:t>
            </a:r>
            <a:r>
              <a:rPr lang="en-US" dirty="0"/>
              <a:t> </a:t>
            </a:r>
            <a:r>
              <a:rPr lang="en-US" dirty="0" err="1"/>
              <a:t>quam</a:t>
            </a:r>
            <a:r>
              <a:rPr lang="en-US" dirty="0"/>
              <a:t> ad min </a:t>
            </a:r>
            <a:r>
              <a:rPr lang="en-US" dirty="0" err="1"/>
              <a:t>cus</a:t>
            </a:r>
            <a:r>
              <a:rPr lang="en-US" dirty="0"/>
              <a:t> </a:t>
            </a:r>
            <a:r>
              <a:rPr lang="en-US" dirty="0" err="1"/>
              <a:t>imi</a:t>
            </a:r>
            <a:r>
              <a:rPr lang="en-US" dirty="0"/>
              <a:t>, </a:t>
            </a:r>
            <a:r>
              <a:rPr lang="en-US" dirty="0" err="1"/>
              <a:t>omnis</a:t>
            </a:r>
            <a:r>
              <a:rPr lang="en-US" dirty="0"/>
              <a:t> </a:t>
            </a:r>
            <a:r>
              <a:rPr lang="en-US" dirty="0" err="1"/>
              <a:t>si</a:t>
            </a:r>
            <a:r>
              <a:rPr lang="en-US" dirty="0"/>
              <a:t> </a:t>
            </a:r>
            <a:r>
              <a:rPr lang="en-US" dirty="0" err="1"/>
              <a:t>issitiate</a:t>
            </a:r>
            <a:r>
              <a:rPr lang="en-US" dirty="0"/>
              <a:t> </a:t>
            </a:r>
            <a:r>
              <a:rPr lang="en-US" dirty="0" err="1"/>
              <a:t>omnimus</a:t>
            </a:r>
            <a:r>
              <a:rPr lang="en-US" dirty="0"/>
              <a:t> res </a:t>
            </a:r>
            <a:r>
              <a:rPr lang="en-US" dirty="0" err="1"/>
              <a:t>dolorep</a:t>
            </a:r>
            <a:r>
              <a:rPr lang="en-US" dirty="0"/>
              <a:t> </a:t>
            </a:r>
            <a:r>
              <a:rPr lang="en-US" dirty="0" err="1"/>
              <a:t>ercita</a:t>
            </a:r>
            <a:r>
              <a:rPr lang="en-US" dirty="0"/>
              <a:t> delis </a:t>
            </a:r>
            <a:r>
              <a:rPr lang="en-US" dirty="0" err="1"/>
              <a:t>aut</a:t>
            </a:r>
            <a:r>
              <a:rPr lang="en-US" dirty="0"/>
              <a:t> </a:t>
            </a:r>
            <a:r>
              <a:rPr lang="en-US" dirty="0" err="1"/>
              <a:t>eariberio</a:t>
            </a:r>
            <a:r>
              <a:rPr lang="en-US" dirty="0"/>
              <a:t>. </a:t>
            </a:r>
            <a:r>
              <a:rPr lang="en-US" dirty="0" err="1"/>
              <a:t>Ediciis</a:t>
            </a:r>
            <a:r>
              <a:rPr lang="en-US" dirty="0"/>
              <a:t> et </a:t>
            </a:r>
            <a:r>
              <a:rPr lang="en-US" dirty="0" err="1"/>
              <a:t>officit</a:t>
            </a:r>
            <a:r>
              <a:rPr lang="en-US" dirty="0"/>
              <a:t>, </a:t>
            </a:r>
            <a:r>
              <a:rPr lang="en-US" dirty="0" err="1"/>
              <a:t>ipis</a:t>
            </a:r>
            <a:r>
              <a:rPr lang="en-US" dirty="0"/>
              <a:t> es ma </a:t>
            </a:r>
            <a:r>
              <a:rPr lang="en-US" dirty="0" err="1"/>
              <a:t>nectat</a:t>
            </a:r>
            <a:r>
              <a:rPr lang="en-US" dirty="0"/>
              <a:t> </a:t>
            </a:r>
            <a:r>
              <a:rPr lang="en-US" dirty="0" err="1"/>
              <a:t>volorio</a:t>
            </a:r>
            <a:r>
              <a:rPr lang="en-US" dirty="0"/>
              <a:t> </a:t>
            </a:r>
            <a:r>
              <a:rPr lang="en-US" dirty="0" err="1"/>
              <a:t>tem</a:t>
            </a:r>
            <a:r>
              <a:rPr lang="en-US" dirty="0"/>
              <a:t> </a:t>
            </a:r>
            <a:r>
              <a:rPr lang="en-US" dirty="0" err="1"/>
              <a:t>comnihit</a:t>
            </a:r>
            <a:r>
              <a:rPr lang="en-US" dirty="0"/>
              <a:t> </a:t>
            </a:r>
            <a:r>
              <a:rPr lang="en-US" dirty="0" err="1"/>
              <a:t>quodita</a:t>
            </a:r>
            <a:r>
              <a:rPr lang="en-US" dirty="0"/>
              <a:t> </a:t>
            </a:r>
            <a:r>
              <a:rPr lang="en-US" dirty="0" err="1"/>
              <a:t>ersperf</a:t>
            </a:r>
            <a:r>
              <a:rPr lang="en-US" dirty="0"/>
              <a:t> </a:t>
            </a:r>
            <a:r>
              <a:rPr lang="en-US" dirty="0" err="1"/>
              <a:t>erovit</a:t>
            </a:r>
            <a:r>
              <a:rPr lang="en-US" dirty="0"/>
              <a:t>, </a:t>
            </a:r>
            <a:r>
              <a:rPr lang="en-US" dirty="0" err="1"/>
              <a:t>nem</a:t>
            </a:r>
            <a:r>
              <a:rPr lang="en-US" dirty="0"/>
              <a:t> </a:t>
            </a:r>
            <a:r>
              <a:rPr lang="en-US" dirty="0" err="1"/>
              <a:t>faceaquam</a:t>
            </a:r>
            <a:r>
              <a:rPr lang="en-US" dirty="0"/>
              <a:t> </a:t>
            </a:r>
            <a:r>
              <a:rPr lang="en-US" dirty="0" err="1"/>
              <a:t>landis</a:t>
            </a:r>
            <a:r>
              <a:rPr lang="en-US" dirty="0"/>
              <a:t> </a:t>
            </a:r>
            <a:r>
              <a:rPr lang="en-US" dirty="0" err="1"/>
              <a:t>ditem</a:t>
            </a:r>
            <a:r>
              <a:rPr lang="en-US" dirty="0"/>
              <a:t> </a:t>
            </a:r>
            <a:r>
              <a:rPr lang="en-US" dirty="0" err="1"/>
              <a:t>apitatiumqui</a:t>
            </a:r>
            <a:r>
              <a:rPr lang="en-US" dirty="0"/>
              <a:t> </a:t>
            </a:r>
            <a:r>
              <a:rPr lang="en-US" dirty="0" err="1"/>
              <a:t>suntion</a:t>
            </a:r>
            <a:r>
              <a:rPr lang="en-US" dirty="0"/>
              <a:t> </a:t>
            </a:r>
            <a:r>
              <a:rPr lang="en-US" dirty="0" err="1"/>
              <a:t>cus</a:t>
            </a:r>
            <a:r>
              <a:rPr lang="en-US" dirty="0"/>
              <a:t> sit </a:t>
            </a:r>
            <a:r>
              <a:rPr lang="en-US" dirty="0" err="1"/>
              <a:t>aut</a:t>
            </a:r>
            <a:r>
              <a:rPr lang="en-US" dirty="0"/>
              <a:t> facias </a:t>
            </a:r>
            <a:r>
              <a:rPr lang="en-US" dirty="0" err="1"/>
              <a:t>aut</a:t>
            </a:r>
            <a:r>
              <a:rPr lang="en-US" dirty="0"/>
              <a:t> </a:t>
            </a:r>
            <a:r>
              <a:rPr lang="en-US" dirty="0" err="1"/>
              <a:t>restion</a:t>
            </a:r>
            <a:r>
              <a:rPr lang="en-US" dirty="0"/>
              <a:t> re </a:t>
            </a:r>
            <a:r>
              <a:rPr lang="en-US" dirty="0" err="1"/>
              <a:t>pliqui</a:t>
            </a:r>
            <a:r>
              <a:rPr lang="en-US" dirty="0"/>
              <a:t> </a:t>
            </a:r>
            <a:r>
              <a:rPr lang="en-US" dirty="0" err="1"/>
              <a:t>dolorro</a:t>
            </a:r>
            <a:r>
              <a:rPr lang="en-US" dirty="0"/>
              <a:t> </a:t>
            </a:r>
            <a:r>
              <a:rPr lang="en-US" dirty="0" err="1"/>
              <a:t>vollese</a:t>
            </a:r>
            <a:r>
              <a:rPr lang="en-US" dirty="0"/>
              <a:t> et </a:t>
            </a:r>
            <a:r>
              <a:rPr lang="en-US" dirty="0" err="1"/>
              <a:t>dollabo</a:t>
            </a:r>
            <a:r>
              <a:rPr lang="en-US" dirty="0"/>
              <a:t> </a:t>
            </a:r>
            <a:r>
              <a:rPr lang="en-US" dirty="0" err="1"/>
              <a:t>rporempos</a:t>
            </a:r>
            <a:r>
              <a:rPr lang="en-US" dirty="0"/>
              <a:t> </a:t>
            </a:r>
            <a:r>
              <a:rPr lang="en-US" dirty="0" err="1"/>
              <a:t>dit</a:t>
            </a:r>
            <a:r>
              <a:rPr lang="en-US" dirty="0"/>
              <a:t> </a:t>
            </a:r>
            <a:r>
              <a:rPr lang="en-US" dirty="0" err="1"/>
              <a:t>laboriatio</a:t>
            </a:r>
            <a:r>
              <a:rPr lang="en-US" dirty="0"/>
              <a:t> blander </a:t>
            </a:r>
            <a:r>
              <a:rPr lang="en-US" dirty="0" err="1"/>
              <a:t>ationse</a:t>
            </a:r>
            <a:r>
              <a:rPr lang="en-US" dirty="0"/>
              <a:t> </a:t>
            </a:r>
            <a:r>
              <a:rPr lang="en-US" dirty="0" err="1"/>
              <a:t>rferovid</a:t>
            </a:r>
            <a:r>
              <a:rPr lang="en-US" dirty="0"/>
              <a:t> quos </a:t>
            </a:r>
            <a:r>
              <a:rPr lang="en-US" dirty="0" err="1"/>
              <a:t>sitatae</a:t>
            </a:r>
            <a:r>
              <a:rPr lang="en-US" dirty="0"/>
              <a:t> </a:t>
            </a:r>
            <a:r>
              <a:rPr lang="en-US" dirty="0" err="1"/>
              <a:t>nat</a:t>
            </a:r>
            <a:r>
              <a:rPr lang="en-US" dirty="0"/>
              <a:t> ex et </a:t>
            </a:r>
            <a:r>
              <a:rPr lang="en-US" dirty="0" err="1"/>
              <a:t>lique</a:t>
            </a:r>
            <a:r>
              <a:rPr lang="en-US" dirty="0"/>
              <a:t> </a:t>
            </a:r>
            <a:r>
              <a:rPr lang="en-US" dirty="0" err="1"/>
              <a:t>ipide</a:t>
            </a:r>
            <a:r>
              <a:rPr lang="en-US" dirty="0"/>
              <a:t> </a:t>
            </a:r>
            <a:r>
              <a:rPr lang="en-US" dirty="0" err="1"/>
              <a:t>occae</a:t>
            </a:r>
            <a:r>
              <a:rPr lang="en-US" dirty="0"/>
              <a:t> </a:t>
            </a:r>
            <a:r>
              <a:rPr lang="en-US" dirty="0" err="1"/>
              <a:t>ipiet</a:t>
            </a:r>
            <a:r>
              <a:rPr lang="en-US" dirty="0"/>
              <a:t> as </a:t>
            </a:r>
            <a:r>
              <a:rPr lang="en-US" dirty="0" err="1"/>
              <a:t>eum</a:t>
            </a:r>
            <a:r>
              <a:rPr lang="en-US" dirty="0"/>
              <a:t> </a:t>
            </a:r>
            <a:r>
              <a:rPr lang="en-US" dirty="0" err="1"/>
              <a:t>rehenimus</a:t>
            </a:r>
            <a:r>
              <a:rPr lang="en-US" dirty="0"/>
              <a:t> sin </a:t>
            </a:r>
            <a:r>
              <a:rPr lang="en-US" dirty="0" err="1"/>
              <a:t>conseque</a:t>
            </a:r>
            <a:r>
              <a:rPr lang="en-US" dirty="0"/>
              <a:t> </a:t>
            </a:r>
            <a:r>
              <a:rPr lang="en-US" dirty="0" err="1"/>
              <a:t>illaut</a:t>
            </a:r>
            <a:r>
              <a:rPr lang="en-US" dirty="0"/>
              <a:t> </a:t>
            </a:r>
            <a:r>
              <a:rPr lang="en-US" dirty="0" err="1"/>
              <a:t>audist</a:t>
            </a:r>
            <a:r>
              <a:rPr lang="en-US" dirty="0"/>
              <a:t> </a:t>
            </a:r>
            <a:r>
              <a:rPr lang="en-US" dirty="0" err="1"/>
              <a:t>volum</a:t>
            </a:r>
            <a:r>
              <a:rPr lang="en-US" dirty="0"/>
              <a:t> </a:t>
            </a:r>
            <a:r>
              <a:rPr lang="en-US" dirty="0" err="1"/>
              <a:t>eumquis</a:t>
            </a:r>
            <a:r>
              <a:rPr lang="en-US" dirty="0"/>
              <a:t> et </a:t>
            </a:r>
            <a:r>
              <a:rPr lang="en-US" dirty="0" err="1"/>
              <a:t>reperci</a:t>
            </a:r>
            <a:r>
              <a:rPr lang="en-US" dirty="0"/>
              <a:t> </a:t>
            </a:r>
            <a:r>
              <a:rPr lang="en-US" dirty="0" err="1"/>
              <a:t>psandip</a:t>
            </a:r>
            <a:r>
              <a:rPr lang="en-US" dirty="0"/>
              <a:t> </a:t>
            </a:r>
            <a:r>
              <a:rPr lang="en-US" dirty="0" err="1"/>
              <a:t>itaquod</a:t>
            </a:r>
            <a:r>
              <a:rPr lang="en-US" dirty="0"/>
              <a:t> </a:t>
            </a:r>
            <a:r>
              <a:rPr lang="en-US" dirty="0" err="1"/>
              <a:t>ipsunt</a:t>
            </a:r>
            <a:r>
              <a:rPr lang="en-US" dirty="0"/>
              <a:t> ut quo </a:t>
            </a:r>
            <a:r>
              <a:rPr lang="en-US" dirty="0" err="1"/>
              <a:t>ipid</a:t>
            </a:r>
            <a:r>
              <a:rPr lang="en-US" dirty="0"/>
              <a:t> </a:t>
            </a:r>
            <a:r>
              <a:rPr lang="en-US" dirty="0" err="1"/>
              <a:t>estiusciam</a:t>
            </a:r>
            <a:r>
              <a:rPr lang="en-US" dirty="0"/>
              <a:t> </a:t>
            </a:r>
            <a:r>
              <a:rPr lang="en-US" dirty="0" err="1"/>
              <a:t>audis</a:t>
            </a:r>
            <a:r>
              <a:rPr lang="en-US" dirty="0"/>
              <a:t> </a:t>
            </a:r>
            <a:r>
              <a:rPr lang="en-US" dirty="0" err="1"/>
              <a:t>ipsa</a:t>
            </a:r>
            <a:r>
              <a:rPr lang="en-US" dirty="0"/>
              <a:t> et </a:t>
            </a:r>
            <a:r>
              <a:rPr lang="en-US" dirty="0" err="1"/>
              <a:t>rendaest</a:t>
            </a:r>
            <a:r>
              <a:rPr lang="en-US" dirty="0"/>
              <a:t>.</a:t>
            </a:r>
          </a:p>
        </p:txBody>
      </p:sp>
      <p:sp>
        <p:nvSpPr>
          <p:cNvPr id="12" name="Text Placeholder 25">
            <a:extLst>
              <a:ext uri="{FF2B5EF4-FFF2-40B4-BE49-F238E27FC236}">
                <a16:creationId xmlns:a16="http://schemas.microsoft.com/office/drawing/2014/main" id="{3F82AA50-2B3C-7298-9B64-14D8D90A91D5}"/>
              </a:ext>
            </a:extLst>
          </p:cNvPr>
          <p:cNvSpPr>
            <a:spLocks noGrp="1"/>
          </p:cNvSpPr>
          <p:nvPr>
            <p:ph type="body" sz="quarter" idx="12" hasCustomPrompt="1"/>
          </p:nvPr>
        </p:nvSpPr>
        <p:spPr>
          <a:xfrm>
            <a:off x="553212" y="4656423"/>
            <a:ext cx="6379416" cy="1455737"/>
          </a:xfrm>
          <a:prstGeom prst="rect">
            <a:avLst/>
          </a:prstGeom>
        </p:spPr>
        <p:txBody>
          <a:bodyPr/>
          <a:lstStyle>
            <a:lvl1pPr marL="285750" indent="-285750">
              <a:buFont typeface="Arial" panose="020B0604020202020204" pitchFamily="34" charset="0"/>
              <a:buChar char="•"/>
              <a:defRPr sz="1100"/>
            </a:lvl1pPr>
          </a:lstStyle>
          <a:p>
            <a:pPr lvl="0"/>
            <a:r>
              <a:rPr lang="en-US" dirty="0"/>
              <a:t>Num </a:t>
            </a:r>
            <a:r>
              <a:rPr lang="en-US" dirty="0" err="1"/>
              <a:t>quae</a:t>
            </a:r>
            <a:r>
              <a:rPr lang="en-US" dirty="0"/>
              <a:t> </a:t>
            </a:r>
            <a:r>
              <a:rPr lang="en-US" dirty="0" err="1"/>
              <a:t>vendelitius</a:t>
            </a:r>
            <a:r>
              <a:rPr lang="en-US" dirty="0"/>
              <a:t> </a:t>
            </a:r>
            <a:r>
              <a:rPr lang="en-US" dirty="0" err="1"/>
              <a:t>aut</a:t>
            </a:r>
            <a:r>
              <a:rPr lang="en-US" dirty="0"/>
              <a:t> </a:t>
            </a:r>
            <a:r>
              <a:rPr lang="en-US" dirty="0" err="1"/>
              <a:t>unt</a:t>
            </a:r>
            <a:r>
              <a:rPr lang="en-US" dirty="0"/>
              <a:t>, </a:t>
            </a:r>
            <a:r>
              <a:rPr lang="en-US" dirty="0" err="1"/>
              <a:t>sitis</a:t>
            </a:r>
            <a:r>
              <a:rPr lang="en-US" dirty="0"/>
              <a:t> </a:t>
            </a:r>
            <a:r>
              <a:rPr lang="en-US" dirty="0" err="1"/>
              <a:t>eveleceres</a:t>
            </a:r>
            <a:r>
              <a:rPr lang="en-US" dirty="0"/>
              <a:t> enim </a:t>
            </a:r>
            <a:r>
              <a:rPr lang="en-US" dirty="0" err="1"/>
              <a:t>quam</a:t>
            </a:r>
            <a:r>
              <a:rPr lang="en-US" dirty="0"/>
              <a:t> et </a:t>
            </a:r>
            <a:r>
              <a:rPr lang="en-US" dirty="0" err="1"/>
              <a:t>fugitibus</a:t>
            </a:r>
            <a:r>
              <a:rPr lang="en-US" dirty="0"/>
              <a:t> </a:t>
            </a:r>
          </a:p>
          <a:p>
            <a:pPr lvl="0"/>
            <a:r>
              <a:rPr lang="en-US" dirty="0" err="1"/>
              <a:t>Dolorecum</a:t>
            </a:r>
            <a:r>
              <a:rPr lang="en-US" dirty="0"/>
              <a:t> </a:t>
            </a:r>
            <a:r>
              <a:rPr lang="en-US" dirty="0" err="1"/>
              <a:t>laut</a:t>
            </a:r>
            <a:r>
              <a:rPr lang="en-US" dirty="0"/>
              <a:t> es </a:t>
            </a:r>
            <a:r>
              <a:rPr lang="en-US" dirty="0" err="1"/>
              <a:t>aliquat</a:t>
            </a:r>
            <a:r>
              <a:rPr lang="en-US" dirty="0"/>
              <a:t> liquid </a:t>
            </a:r>
            <a:r>
              <a:rPr lang="en-US" dirty="0" err="1"/>
              <a:t>quossumque</a:t>
            </a:r>
            <a:r>
              <a:rPr lang="en-US" dirty="0"/>
              <a:t> </a:t>
            </a:r>
            <a:r>
              <a:rPr lang="en-US" dirty="0" err="1"/>
              <a:t>volorer</a:t>
            </a:r>
            <a:r>
              <a:rPr lang="en-US" dirty="0"/>
              <a:t> </a:t>
            </a:r>
            <a:r>
              <a:rPr lang="en-US" dirty="0" err="1"/>
              <a:t>spitium</a:t>
            </a:r>
            <a:r>
              <a:rPr lang="en-US" dirty="0"/>
              <a:t> cum </a:t>
            </a:r>
            <a:r>
              <a:rPr lang="en-US" dirty="0" err="1"/>
              <a:t>ium</a:t>
            </a:r>
            <a:r>
              <a:rPr lang="en-US" dirty="0"/>
              <a:t> </a:t>
            </a:r>
            <a:r>
              <a:rPr lang="en-US" dirty="0" err="1"/>
              <a:t>faccabor</a:t>
            </a:r>
            <a:r>
              <a:rPr lang="en-US" dirty="0"/>
              <a:t> </a:t>
            </a:r>
          </a:p>
          <a:p>
            <a:pPr lvl="0"/>
            <a:r>
              <a:rPr lang="en-US" dirty="0" err="1"/>
              <a:t>Repelicit</a:t>
            </a:r>
            <a:r>
              <a:rPr lang="en-US" dirty="0"/>
              <a:t> </a:t>
            </a:r>
            <a:r>
              <a:rPr lang="en-US" dirty="0" err="1"/>
              <a:t>molorundis</a:t>
            </a:r>
            <a:r>
              <a:rPr lang="en-US" dirty="0"/>
              <a:t> et </a:t>
            </a:r>
            <a:r>
              <a:rPr lang="en-US" dirty="0" err="1"/>
              <a:t>harumquos</a:t>
            </a:r>
            <a:r>
              <a:rPr lang="en-US" dirty="0"/>
              <a:t> </a:t>
            </a:r>
            <a:r>
              <a:rPr lang="en-US" dirty="0" err="1"/>
              <a:t>ipienda</a:t>
            </a:r>
            <a:r>
              <a:rPr lang="en-US" dirty="0"/>
              <a:t> estrum </a:t>
            </a:r>
            <a:r>
              <a:rPr lang="en-US" dirty="0" err="1"/>
              <a:t>aliquiasin</a:t>
            </a:r>
            <a:r>
              <a:rPr lang="en-US" dirty="0"/>
              <a:t> </a:t>
            </a:r>
            <a:r>
              <a:rPr lang="en-US" dirty="0" err="1"/>
              <a:t>ratis</a:t>
            </a:r>
            <a:r>
              <a:rPr lang="en-US" dirty="0"/>
              <a:t> sum </a:t>
            </a:r>
          </a:p>
          <a:p>
            <a:pPr lvl="0"/>
            <a:r>
              <a:rPr lang="en-US" dirty="0"/>
              <a:t>Abor </a:t>
            </a:r>
            <a:r>
              <a:rPr lang="en-US" dirty="0" err="1"/>
              <a:t>molorro</a:t>
            </a:r>
            <a:r>
              <a:rPr lang="en-US" dirty="0"/>
              <a:t> </a:t>
            </a:r>
            <a:r>
              <a:rPr lang="en-US" dirty="0" err="1"/>
              <a:t>inverum</a:t>
            </a:r>
            <a:r>
              <a:rPr lang="en-US" dirty="0"/>
              <a:t> </a:t>
            </a:r>
            <a:r>
              <a:rPr lang="en-US" dirty="0" err="1"/>
              <a:t>nonsequam</a:t>
            </a:r>
            <a:r>
              <a:rPr lang="en-US" dirty="0"/>
              <a:t> et </a:t>
            </a:r>
            <a:r>
              <a:rPr lang="en-US" dirty="0" err="1"/>
              <a:t>laborum</a:t>
            </a:r>
            <a:r>
              <a:rPr lang="en-US" dirty="0"/>
              <a:t> </a:t>
            </a:r>
            <a:r>
              <a:rPr lang="en-US" dirty="0" err="1"/>
              <a:t>nonseque</a:t>
            </a:r>
            <a:r>
              <a:rPr lang="en-US" dirty="0"/>
              <a:t> </a:t>
            </a:r>
            <a:r>
              <a:rPr lang="en-US" dirty="0" err="1"/>
              <a:t>ene</a:t>
            </a:r>
            <a:r>
              <a:rPr lang="en-US" dirty="0"/>
              <a:t> res </a:t>
            </a:r>
            <a:r>
              <a:rPr lang="en-US" dirty="0" err="1"/>
              <a:t>voluptati</a:t>
            </a:r>
            <a:r>
              <a:rPr lang="en-US" dirty="0"/>
              <a:t> </a:t>
            </a:r>
          </a:p>
        </p:txBody>
      </p:sp>
    </p:spTree>
    <p:extLst>
      <p:ext uri="{BB962C8B-B14F-4D97-AF65-F5344CB8AC3E}">
        <p14:creationId xmlns:p14="http://schemas.microsoft.com/office/powerpoint/2010/main" val="68089786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6- Optional Content Layout">
    <p:bg>
      <p:bgPr>
        <a:solidFill>
          <a:schemeClr val="bg1">
            <a:alpha val="40000"/>
          </a:schemeClr>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4937CA8F-76E2-E647-ACD5-C61AA3E5AD26}"/>
              </a:ext>
            </a:extLst>
          </p:cNvPr>
          <p:cNvSpPr/>
          <p:nvPr userDrawn="1"/>
        </p:nvSpPr>
        <p:spPr>
          <a:xfrm>
            <a:off x="0" y="0"/>
            <a:ext cx="9144000" cy="6858000"/>
          </a:xfrm>
          <a:prstGeom prst="rect">
            <a:avLst/>
          </a:prstGeom>
          <a:solidFill>
            <a:srgbClr val="2647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4" name="Rectangle 3">
            <a:extLst>
              <a:ext uri="{FF2B5EF4-FFF2-40B4-BE49-F238E27FC236}">
                <a16:creationId xmlns:a16="http://schemas.microsoft.com/office/drawing/2014/main" id="{45FFDA0F-895A-E145-92DB-03E6C38C0D8D}"/>
              </a:ext>
            </a:extLst>
          </p:cNvPr>
          <p:cNvSpPr/>
          <p:nvPr userDrawn="1"/>
        </p:nvSpPr>
        <p:spPr>
          <a:xfrm>
            <a:off x="285751" y="336814"/>
            <a:ext cx="8572499" cy="6184375"/>
          </a:xfrm>
          <a:prstGeom prst="rect">
            <a:avLst/>
          </a:prstGeom>
          <a:solidFill>
            <a:srgbClr val="FFFFF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6" name="Rectangle 15">
            <a:extLst>
              <a:ext uri="{FF2B5EF4-FFF2-40B4-BE49-F238E27FC236}">
                <a16:creationId xmlns:a16="http://schemas.microsoft.com/office/drawing/2014/main" id="{F3AFA67C-1B69-BD4B-B7AB-0E53D0837AC1}"/>
              </a:ext>
            </a:extLst>
          </p:cNvPr>
          <p:cNvSpPr/>
          <p:nvPr userDrawn="1"/>
        </p:nvSpPr>
        <p:spPr>
          <a:xfrm flipH="1">
            <a:off x="285751" y="336813"/>
            <a:ext cx="146304" cy="6184375"/>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7" name="Slide Number Placeholder 5">
            <a:extLst>
              <a:ext uri="{FF2B5EF4-FFF2-40B4-BE49-F238E27FC236}">
                <a16:creationId xmlns:a16="http://schemas.microsoft.com/office/drawing/2014/main" id="{D1125D09-1274-53DE-A719-489D20B31A2B}"/>
              </a:ext>
            </a:extLst>
          </p:cNvPr>
          <p:cNvSpPr txBox="1"/>
          <p:nvPr userDrawn="1"/>
        </p:nvSpPr>
        <p:spPr>
          <a:xfrm>
            <a:off x="8503426" y="6209347"/>
            <a:ext cx="354824" cy="285851"/>
          </a:xfrm>
          <a:prstGeom prst="rect">
            <a:avLst/>
          </a:prstGeom>
        </p:spPr>
        <p:txBody>
          <a:bodyPr vert="horz" lIns="68580" tIns="34290" rIns="68580" bIns="3429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788" b="1" i="0" smtClean="0">
                <a:solidFill>
                  <a:srgbClr val="63727D"/>
                </a:solidFill>
                <a:latin typeface="Arial"/>
                <a:ea typeface="Arial"/>
                <a:cs typeface="Arial"/>
              </a:rPr>
              <a:pPr algn="ctr"/>
              <a:t>‹#›</a:t>
            </a:fld>
            <a:endParaRPr lang="en-US" sz="788" b="1" i="0" dirty="0">
              <a:solidFill>
                <a:srgbClr val="63727D"/>
              </a:solidFill>
              <a:latin typeface="Arial"/>
              <a:ea typeface="Arial"/>
              <a:cs typeface="Arial"/>
            </a:endParaRPr>
          </a:p>
        </p:txBody>
      </p:sp>
      <p:sp>
        <p:nvSpPr>
          <p:cNvPr id="8" name="Content Placeholder 5">
            <a:extLst>
              <a:ext uri="{FF2B5EF4-FFF2-40B4-BE49-F238E27FC236}">
                <a16:creationId xmlns:a16="http://schemas.microsoft.com/office/drawing/2014/main" id="{2097C33F-BB0D-0150-BE94-608C409150C0}"/>
              </a:ext>
            </a:extLst>
          </p:cNvPr>
          <p:cNvSpPr>
            <a:spLocks noGrp="1"/>
          </p:cNvSpPr>
          <p:nvPr>
            <p:ph sz="quarter" idx="10" hasCustomPrompt="1"/>
          </p:nvPr>
        </p:nvSpPr>
        <p:spPr>
          <a:xfrm>
            <a:off x="531153" y="864465"/>
            <a:ext cx="7923999" cy="526729"/>
          </a:xfrm>
          <a:prstGeom prst="rect">
            <a:avLst/>
          </a:prstGeom>
        </p:spPr>
        <p:txBody>
          <a:bodyPr/>
          <a:lstStyle>
            <a:lvl1pPr>
              <a:defRPr sz="3300" b="1">
                <a:solidFill>
                  <a:srgbClr val="264774"/>
                </a:solidFill>
              </a:defRPr>
            </a:lvl1pPr>
          </a:lstStyle>
          <a:p>
            <a:pPr lvl="0"/>
            <a:r>
              <a:rPr lang="en-US" dirty="0"/>
              <a:t>Insert Page Headline</a:t>
            </a:r>
          </a:p>
        </p:txBody>
      </p:sp>
      <p:sp>
        <p:nvSpPr>
          <p:cNvPr id="10" name="Text Placeholder 21">
            <a:extLst>
              <a:ext uri="{FF2B5EF4-FFF2-40B4-BE49-F238E27FC236}">
                <a16:creationId xmlns:a16="http://schemas.microsoft.com/office/drawing/2014/main" id="{A9D42157-07DE-73CB-B48D-C5F3862477F5}"/>
              </a:ext>
            </a:extLst>
          </p:cNvPr>
          <p:cNvSpPr>
            <a:spLocks noGrp="1"/>
          </p:cNvSpPr>
          <p:nvPr>
            <p:ph type="body" sz="quarter" idx="11" hasCustomPrompt="1"/>
          </p:nvPr>
        </p:nvSpPr>
        <p:spPr>
          <a:xfrm>
            <a:off x="547162" y="1473708"/>
            <a:ext cx="7907990" cy="2438618"/>
          </a:xfrm>
          <a:prstGeom prst="rect">
            <a:avLst/>
          </a:prstGeom>
        </p:spPr>
        <p:txBody>
          <a:bodyPr/>
          <a:lstStyle>
            <a:lvl1pPr marL="0" indent="0">
              <a:lnSpc>
                <a:spcPct val="100000"/>
              </a:lnSpc>
              <a:buFontTx/>
              <a:buNone/>
              <a:defRPr sz="1100"/>
            </a:lvl1pPr>
          </a:lstStyle>
          <a:p>
            <a:pPr lvl="0"/>
            <a:r>
              <a:rPr lang="en-US" dirty="0" err="1"/>
              <a:t>Ehenimus</a:t>
            </a:r>
            <a:r>
              <a:rPr lang="en-US" dirty="0"/>
              <a:t> </a:t>
            </a:r>
            <a:r>
              <a:rPr lang="en-US" dirty="0" err="1"/>
              <a:t>aut</a:t>
            </a:r>
            <a:r>
              <a:rPr lang="en-US" dirty="0"/>
              <a:t> </a:t>
            </a:r>
            <a:r>
              <a:rPr lang="en-US" dirty="0" err="1"/>
              <a:t>fugiatia</a:t>
            </a:r>
            <a:r>
              <a:rPr lang="en-US" dirty="0"/>
              <a:t> pa </a:t>
            </a:r>
            <a:r>
              <a:rPr lang="en-US" dirty="0" err="1"/>
              <a:t>dolori</a:t>
            </a:r>
            <a:r>
              <a:rPr lang="en-US" dirty="0"/>
              <a:t> testis </a:t>
            </a:r>
            <a:r>
              <a:rPr lang="en-US" dirty="0" err="1"/>
              <a:t>erovidiam</a:t>
            </a:r>
            <a:r>
              <a:rPr lang="en-US" dirty="0"/>
              <a:t> </a:t>
            </a:r>
            <a:r>
              <a:rPr lang="en-US" dirty="0" err="1"/>
              <a:t>aut</a:t>
            </a:r>
            <a:r>
              <a:rPr lang="en-US" dirty="0"/>
              <a:t> </a:t>
            </a:r>
            <a:r>
              <a:rPr lang="en-US" dirty="0" err="1"/>
              <a:t>harias</a:t>
            </a:r>
            <a:r>
              <a:rPr lang="en-US" dirty="0"/>
              <a:t> et </a:t>
            </a:r>
            <a:r>
              <a:rPr lang="en-US" dirty="0" err="1"/>
              <a:t>mo</a:t>
            </a:r>
            <a:r>
              <a:rPr lang="en-US" dirty="0"/>
              <a:t> </a:t>
            </a:r>
            <a:r>
              <a:rPr lang="en-US" dirty="0" err="1"/>
              <a:t>comnis</a:t>
            </a:r>
            <a:r>
              <a:rPr lang="en-US" dirty="0"/>
              <a:t> </a:t>
            </a:r>
            <a:r>
              <a:rPr lang="en-US" dirty="0" err="1"/>
              <a:t>soluptatque</a:t>
            </a:r>
            <a:r>
              <a:rPr lang="en-US" dirty="0"/>
              <a:t> </a:t>
            </a:r>
            <a:r>
              <a:rPr lang="en-US" dirty="0" err="1"/>
              <a:t>perios</a:t>
            </a:r>
            <a:r>
              <a:rPr lang="en-US" dirty="0"/>
              <a:t> re, </a:t>
            </a:r>
            <a:r>
              <a:rPr lang="en-US" dirty="0" err="1"/>
              <a:t>quatum</a:t>
            </a:r>
            <a:r>
              <a:rPr lang="en-US" dirty="0"/>
              <a:t> </a:t>
            </a:r>
            <a:r>
              <a:rPr lang="en-US" dirty="0" err="1"/>
              <a:t>restector</a:t>
            </a:r>
            <a:r>
              <a:rPr lang="en-US" dirty="0"/>
              <a:t> </a:t>
            </a:r>
            <a:r>
              <a:rPr lang="en-US" dirty="0" err="1"/>
              <a:t>aut</a:t>
            </a:r>
            <a:r>
              <a:rPr lang="en-US" dirty="0"/>
              <a:t> </a:t>
            </a:r>
            <a:r>
              <a:rPr lang="en-US" dirty="0" err="1"/>
              <a:t>volupic</a:t>
            </a:r>
            <a:r>
              <a:rPr lang="en-US" dirty="0"/>
              <a:t> </a:t>
            </a:r>
            <a:r>
              <a:rPr lang="en-US" dirty="0" err="1"/>
              <a:t>tem</a:t>
            </a:r>
            <a:r>
              <a:rPr lang="en-US" dirty="0"/>
              <a:t> </a:t>
            </a:r>
            <a:r>
              <a:rPr lang="en-US" dirty="0" err="1"/>
              <a:t>earior</a:t>
            </a:r>
            <a:r>
              <a:rPr lang="en-US" dirty="0"/>
              <a:t> </a:t>
            </a:r>
            <a:r>
              <a:rPr lang="en-US" dirty="0" err="1"/>
              <a:t>aut</a:t>
            </a:r>
            <a:r>
              <a:rPr lang="en-US" dirty="0"/>
              <a:t> </a:t>
            </a:r>
            <a:r>
              <a:rPr lang="en-US" dirty="0" err="1"/>
              <a:t>lis</a:t>
            </a:r>
            <a:r>
              <a:rPr lang="en-US" dirty="0"/>
              <a:t> et </a:t>
            </a:r>
            <a:r>
              <a:rPr lang="en-US" dirty="0" err="1"/>
              <a:t>mo</a:t>
            </a:r>
            <a:r>
              <a:rPr lang="en-US" dirty="0"/>
              <a:t> </a:t>
            </a:r>
            <a:r>
              <a:rPr lang="en-US" dirty="0" err="1"/>
              <a:t>officit</a:t>
            </a:r>
            <a:r>
              <a:rPr lang="en-US" dirty="0"/>
              <a:t> </a:t>
            </a:r>
            <a:r>
              <a:rPr lang="en-US" dirty="0" err="1"/>
              <a:t>aturibus</a:t>
            </a:r>
            <a:r>
              <a:rPr lang="en-US" dirty="0"/>
              <a:t> </a:t>
            </a:r>
            <a:r>
              <a:rPr lang="en-US" dirty="0" err="1"/>
              <a:t>excerum</a:t>
            </a:r>
            <a:r>
              <a:rPr lang="en-US" dirty="0"/>
              <a:t>, </a:t>
            </a:r>
            <a:r>
              <a:rPr lang="en-US" dirty="0" err="1"/>
              <a:t>venihilitas</a:t>
            </a:r>
            <a:r>
              <a:rPr lang="en-US" dirty="0"/>
              <a:t> </a:t>
            </a:r>
            <a:r>
              <a:rPr lang="en-US" dirty="0" err="1"/>
              <a:t>reperor</a:t>
            </a:r>
            <a:r>
              <a:rPr lang="en-US" dirty="0"/>
              <a:t> </a:t>
            </a:r>
            <a:r>
              <a:rPr lang="en-US" dirty="0" err="1"/>
              <a:t>eicatus</a:t>
            </a:r>
            <a:r>
              <a:rPr lang="en-US" dirty="0"/>
              <a:t> </a:t>
            </a:r>
            <a:r>
              <a:rPr lang="en-US" dirty="0" err="1"/>
              <a:t>inis</a:t>
            </a:r>
            <a:r>
              <a:rPr lang="en-US" dirty="0"/>
              <a:t> et </a:t>
            </a:r>
            <a:r>
              <a:rPr lang="en-US" dirty="0" err="1"/>
              <a:t>lantibusam</a:t>
            </a:r>
            <a:r>
              <a:rPr lang="en-US" dirty="0"/>
              <a:t>, </a:t>
            </a:r>
            <a:r>
              <a:rPr lang="en-US" dirty="0" err="1"/>
              <a:t>sint</a:t>
            </a:r>
            <a:r>
              <a:rPr lang="en-US" dirty="0"/>
              <a:t> il </a:t>
            </a:r>
            <a:r>
              <a:rPr lang="en-US" dirty="0" err="1"/>
              <a:t>minum</a:t>
            </a:r>
            <a:r>
              <a:rPr lang="en-US" dirty="0"/>
              <a:t> </a:t>
            </a:r>
            <a:r>
              <a:rPr lang="en-US" dirty="0" err="1"/>
              <a:t>hil</a:t>
            </a:r>
            <a:r>
              <a:rPr lang="en-US" dirty="0"/>
              <a:t> </a:t>
            </a:r>
            <a:r>
              <a:rPr lang="en-US" dirty="0" err="1"/>
              <a:t>invelit</a:t>
            </a:r>
            <a:r>
              <a:rPr lang="en-US" dirty="0"/>
              <a:t> abo. Bus eat </a:t>
            </a:r>
            <a:r>
              <a:rPr lang="en-US" dirty="0" err="1"/>
              <a:t>quia</a:t>
            </a:r>
            <a:r>
              <a:rPr lang="en-US" dirty="0"/>
              <a:t> </a:t>
            </a:r>
            <a:r>
              <a:rPr lang="en-US" dirty="0" err="1"/>
              <a:t>dolecea</a:t>
            </a:r>
            <a:r>
              <a:rPr lang="en-US" dirty="0"/>
              <a:t> </a:t>
            </a:r>
            <a:r>
              <a:rPr lang="en-US" dirty="0" err="1"/>
              <a:t>ditiae</a:t>
            </a:r>
            <a:r>
              <a:rPr lang="en-US" dirty="0"/>
              <a:t>. </a:t>
            </a:r>
            <a:r>
              <a:rPr lang="en-US" dirty="0" err="1"/>
              <a:t>Nequi</a:t>
            </a:r>
            <a:r>
              <a:rPr lang="en-US" dirty="0"/>
              <a:t> </a:t>
            </a:r>
            <a:r>
              <a:rPr lang="en-US" dirty="0" err="1"/>
              <a:t>offic</a:t>
            </a:r>
            <a:r>
              <a:rPr lang="en-US" dirty="0"/>
              <a:t> </a:t>
            </a:r>
            <a:r>
              <a:rPr lang="en-US" dirty="0" err="1"/>
              <a:t>te</a:t>
            </a:r>
            <a:r>
              <a:rPr lang="en-US" dirty="0"/>
              <a:t> et et </a:t>
            </a:r>
            <a:r>
              <a:rPr lang="en-US" dirty="0" err="1"/>
              <a:t>dolori</a:t>
            </a:r>
            <a:r>
              <a:rPr lang="en-US" dirty="0"/>
              <a:t> </a:t>
            </a:r>
            <a:r>
              <a:rPr lang="en-US" dirty="0" err="1"/>
              <a:t>dolum</a:t>
            </a:r>
            <a:r>
              <a:rPr lang="en-US" dirty="0"/>
              <a:t> </a:t>
            </a:r>
            <a:r>
              <a:rPr lang="en-US" dirty="0" err="1"/>
              <a:t>si</a:t>
            </a:r>
            <a:r>
              <a:rPr lang="en-US" dirty="0"/>
              <a:t> </a:t>
            </a:r>
            <a:r>
              <a:rPr lang="en-US" dirty="0" err="1"/>
              <a:t>si</a:t>
            </a:r>
            <a:r>
              <a:rPr lang="en-US" dirty="0"/>
              <a:t> num </a:t>
            </a:r>
            <a:r>
              <a:rPr lang="en-US" dirty="0" err="1"/>
              <a:t>fuga</a:t>
            </a:r>
            <a:r>
              <a:rPr lang="en-US" dirty="0"/>
              <a:t>. Od </a:t>
            </a:r>
            <a:r>
              <a:rPr lang="en-US" dirty="0" err="1"/>
              <a:t>ulpa</a:t>
            </a:r>
            <a:r>
              <a:rPr lang="en-US" dirty="0"/>
              <a:t> qui sim il </a:t>
            </a:r>
            <a:r>
              <a:rPr lang="en-US" dirty="0" err="1"/>
              <a:t>intibuste</a:t>
            </a:r>
            <a:r>
              <a:rPr lang="en-US" dirty="0"/>
              <a:t> </a:t>
            </a:r>
            <a:r>
              <a:rPr lang="en-US" dirty="0" err="1"/>
              <a:t>eos</a:t>
            </a:r>
            <a:r>
              <a:rPr lang="en-US" dirty="0"/>
              <a:t> pro </a:t>
            </a:r>
            <a:r>
              <a:rPr lang="en-US" dirty="0" err="1"/>
              <a:t>quam</a:t>
            </a:r>
            <a:r>
              <a:rPr lang="en-US" dirty="0"/>
              <a:t> </a:t>
            </a:r>
            <a:r>
              <a:rPr lang="en-US" dirty="0" err="1"/>
              <a:t>sam</a:t>
            </a:r>
            <a:r>
              <a:rPr lang="en-US" dirty="0"/>
              <a:t> dolor </a:t>
            </a:r>
            <a:r>
              <a:rPr lang="en-US" dirty="0" err="1"/>
              <a:t>assenis</a:t>
            </a:r>
            <a:r>
              <a:rPr lang="en-US" dirty="0"/>
              <a:t> qui </a:t>
            </a:r>
            <a:r>
              <a:rPr lang="en-US" dirty="0" err="1"/>
              <a:t>bea</a:t>
            </a:r>
            <a:r>
              <a:rPr lang="en-US" dirty="0"/>
              <a:t> </a:t>
            </a:r>
            <a:r>
              <a:rPr lang="en-US" dirty="0" err="1"/>
              <a:t>demque</a:t>
            </a:r>
            <a:r>
              <a:rPr lang="en-US" dirty="0"/>
              <a:t> </a:t>
            </a:r>
            <a:r>
              <a:rPr lang="en-US" dirty="0" err="1"/>
              <a:t>eos</a:t>
            </a:r>
            <a:r>
              <a:rPr lang="en-US" dirty="0"/>
              <a:t> qui </a:t>
            </a:r>
            <a:r>
              <a:rPr lang="en-US" dirty="0" err="1"/>
              <a:t>voluptiae</a:t>
            </a:r>
            <a:r>
              <a:rPr lang="en-US" dirty="0"/>
              <a:t> </a:t>
            </a:r>
            <a:r>
              <a:rPr lang="en-US" dirty="0" err="1"/>
              <a:t>volenih</a:t>
            </a:r>
            <a:r>
              <a:rPr lang="en-US" dirty="0"/>
              <a:t> </a:t>
            </a:r>
            <a:r>
              <a:rPr lang="en-US" dirty="0" err="1"/>
              <a:t>itaerun</a:t>
            </a:r>
            <a:r>
              <a:rPr lang="en-US" dirty="0"/>
              <a:t> </a:t>
            </a:r>
            <a:r>
              <a:rPr lang="en-US" dirty="0" err="1"/>
              <a:t>tiandeles</a:t>
            </a:r>
            <a:r>
              <a:rPr lang="en-US" dirty="0"/>
              <a:t> </a:t>
            </a:r>
            <a:r>
              <a:rPr lang="en-US" dirty="0" err="1"/>
              <a:t>dolecep</a:t>
            </a:r>
            <a:r>
              <a:rPr lang="en-US" dirty="0"/>
              <a:t> </a:t>
            </a:r>
            <a:r>
              <a:rPr lang="en-US" dirty="0" err="1"/>
              <a:t>eriat</a:t>
            </a:r>
            <a:r>
              <a:rPr lang="en-US" dirty="0"/>
              <a:t>.</a:t>
            </a:r>
          </a:p>
          <a:p>
            <a:pPr lvl="0"/>
            <a:r>
              <a:rPr lang="en-US" dirty="0"/>
              <a:t>Obis </a:t>
            </a:r>
            <a:r>
              <a:rPr lang="en-US" dirty="0" err="1"/>
              <a:t>doluptae</a:t>
            </a:r>
            <a:r>
              <a:rPr lang="en-US" dirty="0"/>
              <a:t> mil </a:t>
            </a:r>
            <a:r>
              <a:rPr lang="en-US" dirty="0" err="1"/>
              <a:t>moluptiore</a:t>
            </a:r>
            <a:r>
              <a:rPr lang="en-US" dirty="0"/>
              <a:t> </a:t>
            </a:r>
            <a:r>
              <a:rPr lang="en-US" dirty="0" err="1"/>
              <a:t>odia</a:t>
            </a:r>
            <a:r>
              <a:rPr lang="en-US" dirty="0"/>
              <a:t> </a:t>
            </a:r>
            <a:r>
              <a:rPr lang="en-US" dirty="0" err="1"/>
              <a:t>ent</a:t>
            </a:r>
            <a:r>
              <a:rPr lang="en-US" dirty="0"/>
              <a:t> </a:t>
            </a:r>
            <a:r>
              <a:rPr lang="en-US" dirty="0" err="1"/>
              <a:t>remquis</a:t>
            </a:r>
            <a:r>
              <a:rPr lang="en-US" dirty="0"/>
              <a:t> </a:t>
            </a:r>
            <a:r>
              <a:rPr lang="en-US" dirty="0" err="1"/>
              <a:t>alis</a:t>
            </a:r>
            <a:r>
              <a:rPr lang="en-US" dirty="0"/>
              <a:t> </a:t>
            </a:r>
            <a:r>
              <a:rPr lang="en-US" dirty="0" err="1"/>
              <a:t>necersped</a:t>
            </a:r>
            <a:r>
              <a:rPr lang="en-US" dirty="0"/>
              <a:t> </a:t>
            </a:r>
            <a:r>
              <a:rPr lang="en-US" dirty="0" err="1"/>
              <a:t>moluptaesero</a:t>
            </a:r>
            <a:r>
              <a:rPr lang="en-US" dirty="0"/>
              <a:t> </a:t>
            </a:r>
            <a:r>
              <a:rPr lang="en-US" dirty="0" err="1"/>
              <a:t>vendio</a:t>
            </a:r>
            <a:r>
              <a:rPr lang="en-US" dirty="0"/>
              <a:t>. </a:t>
            </a:r>
            <a:r>
              <a:rPr lang="en-US" dirty="0" err="1"/>
              <a:t>Temporem</a:t>
            </a:r>
            <a:r>
              <a:rPr lang="en-US" dirty="0"/>
              <a:t>. </a:t>
            </a:r>
            <a:r>
              <a:rPr lang="en-US" dirty="0" err="1"/>
              <a:t>Nem</a:t>
            </a:r>
            <a:r>
              <a:rPr lang="en-US" dirty="0"/>
              <a:t> </a:t>
            </a:r>
            <a:r>
              <a:rPr lang="en-US" dirty="0" err="1"/>
              <a:t>quodictur</a:t>
            </a:r>
            <a:r>
              <a:rPr lang="en-US" dirty="0"/>
              <a:t>, </a:t>
            </a:r>
            <a:r>
              <a:rPr lang="en-US" dirty="0" err="1"/>
              <a:t>unt</a:t>
            </a:r>
            <a:r>
              <a:rPr lang="en-US" dirty="0"/>
              <a:t> </a:t>
            </a:r>
            <a:r>
              <a:rPr lang="en-US" dirty="0" err="1"/>
              <a:t>fuga</a:t>
            </a:r>
            <a:r>
              <a:rPr lang="en-US" dirty="0"/>
              <a:t>. </a:t>
            </a:r>
            <a:r>
              <a:rPr lang="en-US" dirty="0" err="1"/>
              <a:t>Ficimusdam</a:t>
            </a:r>
            <a:r>
              <a:rPr lang="en-US" dirty="0"/>
              <a:t>, </a:t>
            </a:r>
            <a:r>
              <a:rPr lang="en-US" dirty="0" err="1"/>
              <a:t>venimil</a:t>
            </a:r>
            <a:r>
              <a:rPr lang="en-US" dirty="0"/>
              <a:t> </a:t>
            </a:r>
            <a:r>
              <a:rPr lang="en-US" dirty="0" err="1"/>
              <a:t>imin</a:t>
            </a:r>
            <a:r>
              <a:rPr lang="en-US" dirty="0"/>
              <a:t> </a:t>
            </a:r>
            <a:r>
              <a:rPr lang="en-US" dirty="0" err="1"/>
              <a:t>perrum</a:t>
            </a:r>
            <a:r>
              <a:rPr lang="en-US" dirty="0"/>
              <a:t> </a:t>
            </a:r>
            <a:r>
              <a:rPr lang="en-US" dirty="0" err="1"/>
              <a:t>atia</a:t>
            </a:r>
            <a:r>
              <a:rPr lang="en-US" dirty="0"/>
              <a:t> </a:t>
            </a:r>
            <a:r>
              <a:rPr lang="en-US" dirty="0" err="1"/>
              <a:t>sam</a:t>
            </a:r>
            <a:r>
              <a:rPr lang="en-US" dirty="0"/>
              <a:t> </a:t>
            </a:r>
            <a:r>
              <a:rPr lang="en-US" dirty="0" err="1"/>
              <a:t>aperess</a:t>
            </a:r>
            <a:r>
              <a:rPr lang="en-US" dirty="0"/>
              <a:t> </a:t>
            </a:r>
            <a:r>
              <a:rPr lang="en-US" dirty="0" err="1"/>
              <a:t>intemped</a:t>
            </a:r>
            <a:r>
              <a:rPr lang="en-US" dirty="0"/>
              <a:t> quo </a:t>
            </a:r>
            <a:r>
              <a:rPr lang="en-US" dirty="0" err="1"/>
              <a:t>ventur</a:t>
            </a:r>
            <a:r>
              <a:rPr lang="en-US" dirty="0"/>
              <a:t>, </a:t>
            </a:r>
            <a:r>
              <a:rPr lang="en-US" dirty="0" err="1"/>
              <a:t>officie</a:t>
            </a:r>
            <a:r>
              <a:rPr lang="en-US" dirty="0"/>
              <a:t> </a:t>
            </a:r>
            <a:r>
              <a:rPr lang="en-US" dirty="0" err="1"/>
              <a:t>niscides</a:t>
            </a:r>
            <a:r>
              <a:rPr lang="en-US" dirty="0"/>
              <a:t> re </a:t>
            </a:r>
            <a:r>
              <a:rPr lang="en-US" dirty="0" err="1"/>
              <a:t>nos</a:t>
            </a:r>
            <a:r>
              <a:rPr lang="en-US" dirty="0"/>
              <a:t> dem </a:t>
            </a:r>
            <a:r>
              <a:rPr lang="en-US" dirty="0" err="1"/>
              <a:t>veliqui</a:t>
            </a:r>
            <a:r>
              <a:rPr lang="en-US" dirty="0"/>
              <a:t> </a:t>
            </a:r>
            <a:r>
              <a:rPr lang="en-US" dirty="0" err="1"/>
              <a:t>illaceprovit</a:t>
            </a:r>
            <a:r>
              <a:rPr lang="en-US" dirty="0"/>
              <a:t> </a:t>
            </a:r>
            <a:r>
              <a:rPr lang="en-US" dirty="0" err="1"/>
              <a:t>demporem</a:t>
            </a:r>
            <a:r>
              <a:rPr lang="en-US" dirty="0"/>
              <a:t> </a:t>
            </a:r>
            <a:r>
              <a:rPr lang="en-US" dirty="0" err="1"/>
              <a:t>essunto</a:t>
            </a:r>
            <a:r>
              <a:rPr lang="en-US" dirty="0"/>
              <a:t> </a:t>
            </a:r>
            <a:r>
              <a:rPr lang="en-US" dirty="0" err="1"/>
              <a:t>excepro</a:t>
            </a:r>
            <a:r>
              <a:rPr lang="en-US" dirty="0"/>
              <a:t> </a:t>
            </a:r>
            <a:r>
              <a:rPr lang="en-US" dirty="0" err="1"/>
              <a:t>volupta</a:t>
            </a:r>
            <a:r>
              <a:rPr lang="en-US" dirty="0"/>
              <a:t> </a:t>
            </a:r>
            <a:r>
              <a:rPr lang="en-US" dirty="0" err="1"/>
              <a:t>dero</a:t>
            </a:r>
            <a:r>
              <a:rPr lang="en-US" dirty="0"/>
              <a:t> </a:t>
            </a:r>
            <a:r>
              <a:rPr lang="en-US" dirty="0" err="1"/>
              <a:t>elent</a:t>
            </a:r>
            <a:r>
              <a:rPr lang="en-US" dirty="0"/>
              <a:t> re que </a:t>
            </a:r>
            <a:r>
              <a:rPr lang="en-US" dirty="0" err="1"/>
              <a:t>sundant</a:t>
            </a:r>
            <a:r>
              <a:rPr lang="en-US" dirty="0"/>
              <a:t> que </a:t>
            </a:r>
            <a:r>
              <a:rPr lang="en-US" dirty="0" err="1"/>
              <a:t>poriasi</a:t>
            </a:r>
            <a:r>
              <a:rPr lang="en-US" dirty="0"/>
              <a:t> deles </a:t>
            </a:r>
            <a:r>
              <a:rPr lang="en-US" dirty="0" err="1"/>
              <a:t>dipis</a:t>
            </a:r>
            <a:r>
              <a:rPr lang="en-US" dirty="0"/>
              <a:t> </a:t>
            </a:r>
            <a:r>
              <a:rPr lang="en-US" dirty="0" err="1"/>
              <a:t>dustiate</a:t>
            </a:r>
            <a:r>
              <a:rPr lang="en-US" dirty="0"/>
              <a:t> </a:t>
            </a:r>
            <a:r>
              <a:rPr lang="en-US" dirty="0" err="1"/>
              <a:t>endandi</a:t>
            </a:r>
            <a:r>
              <a:rPr lang="en-US" dirty="0"/>
              <a:t> </a:t>
            </a:r>
            <a:r>
              <a:rPr lang="en-US" dirty="0" err="1"/>
              <a:t>gnatibus</a:t>
            </a:r>
            <a:r>
              <a:rPr lang="en-US" dirty="0"/>
              <a:t>, et </a:t>
            </a:r>
            <a:r>
              <a:rPr lang="en-US" dirty="0" err="1"/>
              <a:t>ulliandit</a:t>
            </a:r>
            <a:r>
              <a:rPr lang="en-US" dirty="0"/>
              <a:t> </a:t>
            </a:r>
            <a:r>
              <a:rPr lang="en-US" dirty="0" err="1"/>
              <a:t>auda</a:t>
            </a:r>
            <a:r>
              <a:rPr lang="en-US" dirty="0"/>
              <a:t> </a:t>
            </a:r>
            <a:r>
              <a:rPr lang="en-US" dirty="0" err="1"/>
              <a:t>nonse</a:t>
            </a:r>
            <a:r>
              <a:rPr lang="en-US" dirty="0"/>
              <a:t> </a:t>
            </a:r>
            <a:r>
              <a:rPr lang="en-US" dirty="0" err="1"/>
              <a:t>sequam</a:t>
            </a:r>
            <a:r>
              <a:rPr lang="en-US" dirty="0"/>
              <a:t> </a:t>
            </a:r>
            <a:r>
              <a:rPr lang="en-US" dirty="0" err="1"/>
              <a:t>utent</a:t>
            </a:r>
            <a:r>
              <a:rPr lang="en-US" dirty="0"/>
              <a:t> es </a:t>
            </a:r>
            <a:r>
              <a:rPr lang="en-US" dirty="0" err="1"/>
              <a:t>erio</a:t>
            </a:r>
            <a:r>
              <a:rPr lang="en-US" dirty="0"/>
              <a:t> </a:t>
            </a:r>
            <a:r>
              <a:rPr lang="en-US" dirty="0" err="1"/>
              <a:t>eaqui</a:t>
            </a:r>
            <a:r>
              <a:rPr lang="en-US" dirty="0"/>
              <a:t> re, con </a:t>
            </a:r>
            <a:r>
              <a:rPr lang="en-US" dirty="0" err="1"/>
              <a:t>plabo</a:t>
            </a:r>
            <a:r>
              <a:rPr lang="en-US" dirty="0"/>
              <a:t>. </a:t>
            </a:r>
          </a:p>
          <a:p>
            <a:pPr lvl="0"/>
            <a:r>
              <a:rPr lang="en-US" dirty="0" err="1"/>
              <a:t>Neque</a:t>
            </a:r>
            <a:r>
              <a:rPr lang="en-US" dirty="0"/>
              <a:t> </a:t>
            </a:r>
            <a:r>
              <a:rPr lang="en-US" dirty="0" err="1"/>
              <a:t>endae</a:t>
            </a:r>
            <a:r>
              <a:rPr lang="en-US" dirty="0"/>
              <a:t>. </a:t>
            </a:r>
            <a:r>
              <a:rPr lang="en-US" dirty="0" err="1"/>
              <a:t>Neque</a:t>
            </a:r>
            <a:r>
              <a:rPr lang="en-US" dirty="0"/>
              <a:t> </a:t>
            </a:r>
            <a:r>
              <a:rPr lang="en-US" dirty="0" err="1"/>
              <a:t>laboritibus</a:t>
            </a:r>
            <a:r>
              <a:rPr lang="en-US" dirty="0"/>
              <a:t> </a:t>
            </a:r>
            <a:r>
              <a:rPr lang="en-US" dirty="0" err="1"/>
              <a:t>quam</a:t>
            </a:r>
            <a:r>
              <a:rPr lang="en-US" dirty="0"/>
              <a:t> ad min </a:t>
            </a:r>
            <a:r>
              <a:rPr lang="en-US" dirty="0" err="1"/>
              <a:t>cus</a:t>
            </a:r>
            <a:r>
              <a:rPr lang="en-US" dirty="0"/>
              <a:t> </a:t>
            </a:r>
            <a:r>
              <a:rPr lang="en-US" dirty="0" err="1"/>
              <a:t>imi</a:t>
            </a:r>
            <a:r>
              <a:rPr lang="en-US" dirty="0"/>
              <a:t>, </a:t>
            </a:r>
            <a:r>
              <a:rPr lang="en-US" dirty="0" err="1"/>
              <a:t>omnis</a:t>
            </a:r>
            <a:r>
              <a:rPr lang="en-US" dirty="0"/>
              <a:t> </a:t>
            </a:r>
            <a:r>
              <a:rPr lang="en-US" dirty="0" err="1"/>
              <a:t>si</a:t>
            </a:r>
            <a:r>
              <a:rPr lang="en-US" dirty="0"/>
              <a:t> </a:t>
            </a:r>
            <a:r>
              <a:rPr lang="en-US" dirty="0" err="1"/>
              <a:t>issitiate</a:t>
            </a:r>
            <a:r>
              <a:rPr lang="en-US" dirty="0"/>
              <a:t> </a:t>
            </a:r>
            <a:r>
              <a:rPr lang="en-US" dirty="0" err="1"/>
              <a:t>omnimus</a:t>
            </a:r>
            <a:r>
              <a:rPr lang="en-US" dirty="0"/>
              <a:t> res </a:t>
            </a:r>
            <a:r>
              <a:rPr lang="en-US" dirty="0" err="1"/>
              <a:t>dolorep</a:t>
            </a:r>
            <a:r>
              <a:rPr lang="en-US" dirty="0"/>
              <a:t> </a:t>
            </a:r>
            <a:r>
              <a:rPr lang="en-US" dirty="0" err="1"/>
              <a:t>ercita</a:t>
            </a:r>
            <a:r>
              <a:rPr lang="en-US" dirty="0"/>
              <a:t> delis </a:t>
            </a:r>
            <a:r>
              <a:rPr lang="en-US" dirty="0" err="1"/>
              <a:t>aut</a:t>
            </a:r>
            <a:r>
              <a:rPr lang="en-US" dirty="0"/>
              <a:t> </a:t>
            </a:r>
            <a:r>
              <a:rPr lang="en-US" dirty="0" err="1"/>
              <a:t>eariberio</a:t>
            </a:r>
            <a:r>
              <a:rPr lang="en-US" dirty="0"/>
              <a:t>. </a:t>
            </a:r>
            <a:r>
              <a:rPr lang="en-US" dirty="0" err="1"/>
              <a:t>Ediciis</a:t>
            </a:r>
            <a:r>
              <a:rPr lang="en-US" dirty="0"/>
              <a:t> et </a:t>
            </a:r>
            <a:r>
              <a:rPr lang="en-US" dirty="0" err="1"/>
              <a:t>officit</a:t>
            </a:r>
            <a:r>
              <a:rPr lang="en-US" dirty="0"/>
              <a:t>, </a:t>
            </a:r>
            <a:r>
              <a:rPr lang="en-US" dirty="0" err="1"/>
              <a:t>ipis</a:t>
            </a:r>
            <a:r>
              <a:rPr lang="en-US" dirty="0"/>
              <a:t> es ma </a:t>
            </a:r>
            <a:r>
              <a:rPr lang="en-US" dirty="0" err="1"/>
              <a:t>nectat</a:t>
            </a:r>
            <a:r>
              <a:rPr lang="en-US" dirty="0"/>
              <a:t> </a:t>
            </a:r>
            <a:r>
              <a:rPr lang="en-US" dirty="0" err="1"/>
              <a:t>volorio</a:t>
            </a:r>
            <a:r>
              <a:rPr lang="en-US" dirty="0"/>
              <a:t> </a:t>
            </a:r>
            <a:r>
              <a:rPr lang="en-US" dirty="0" err="1"/>
              <a:t>tem</a:t>
            </a:r>
            <a:r>
              <a:rPr lang="en-US" dirty="0"/>
              <a:t> </a:t>
            </a:r>
            <a:r>
              <a:rPr lang="en-US" dirty="0" err="1"/>
              <a:t>comnihit</a:t>
            </a:r>
            <a:r>
              <a:rPr lang="en-US" dirty="0"/>
              <a:t> </a:t>
            </a:r>
            <a:r>
              <a:rPr lang="en-US" dirty="0" err="1"/>
              <a:t>quodita</a:t>
            </a:r>
            <a:r>
              <a:rPr lang="en-US" dirty="0"/>
              <a:t> </a:t>
            </a:r>
            <a:r>
              <a:rPr lang="en-US" dirty="0" err="1"/>
              <a:t>ersperf</a:t>
            </a:r>
            <a:r>
              <a:rPr lang="en-US" dirty="0"/>
              <a:t> </a:t>
            </a:r>
            <a:r>
              <a:rPr lang="en-US" dirty="0" err="1"/>
              <a:t>erovit</a:t>
            </a:r>
            <a:r>
              <a:rPr lang="en-US" dirty="0"/>
              <a:t>, </a:t>
            </a:r>
            <a:r>
              <a:rPr lang="en-US" dirty="0" err="1"/>
              <a:t>nem</a:t>
            </a:r>
            <a:r>
              <a:rPr lang="en-US" dirty="0"/>
              <a:t> </a:t>
            </a:r>
            <a:r>
              <a:rPr lang="en-US" dirty="0" err="1"/>
              <a:t>faceaquam</a:t>
            </a:r>
            <a:r>
              <a:rPr lang="en-US" dirty="0"/>
              <a:t> </a:t>
            </a:r>
            <a:r>
              <a:rPr lang="en-US" dirty="0" err="1"/>
              <a:t>landis</a:t>
            </a:r>
            <a:r>
              <a:rPr lang="en-US" dirty="0"/>
              <a:t> </a:t>
            </a:r>
            <a:r>
              <a:rPr lang="en-US" dirty="0" err="1"/>
              <a:t>ditem</a:t>
            </a:r>
            <a:r>
              <a:rPr lang="en-US" dirty="0"/>
              <a:t> </a:t>
            </a:r>
            <a:r>
              <a:rPr lang="en-US" dirty="0" err="1"/>
              <a:t>apitatiumqui</a:t>
            </a:r>
            <a:r>
              <a:rPr lang="en-US" dirty="0"/>
              <a:t> </a:t>
            </a:r>
            <a:r>
              <a:rPr lang="en-US" dirty="0" err="1"/>
              <a:t>suntion</a:t>
            </a:r>
            <a:r>
              <a:rPr lang="en-US" dirty="0"/>
              <a:t> </a:t>
            </a:r>
            <a:r>
              <a:rPr lang="en-US" dirty="0" err="1"/>
              <a:t>cus</a:t>
            </a:r>
            <a:r>
              <a:rPr lang="en-US" dirty="0"/>
              <a:t> sit </a:t>
            </a:r>
            <a:r>
              <a:rPr lang="en-US" dirty="0" err="1"/>
              <a:t>aut</a:t>
            </a:r>
            <a:r>
              <a:rPr lang="en-US" dirty="0"/>
              <a:t> facias </a:t>
            </a:r>
            <a:r>
              <a:rPr lang="en-US" dirty="0" err="1"/>
              <a:t>aut</a:t>
            </a:r>
            <a:r>
              <a:rPr lang="en-US" dirty="0"/>
              <a:t> </a:t>
            </a:r>
            <a:r>
              <a:rPr lang="en-US" dirty="0" err="1"/>
              <a:t>restion</a:t>
            </a:r>
            <a:r>
              <a:rPr lang="en-US" dirty="0"/>
              <a:t> re </a:t>
            </a:r>
            <a:r>
              <a:rPr lang="en-US" dirty="0" err="1"/>
              <a:t>pliqui</a:t>
            </a:r>
            <a:r>
              <a:rPr lang="en-US" dirty="0"/>
              <a:t> </a:t>
            </a:r>
            <a:r>
              <a:rPr lang="en-US" dirty="0" err="1"/>
              <a:t>dolorro</a:t>
            </a:r>
            <a:r>
              <a:rPr lang="en-US" dirty="0"/>
              <a:t> </a:t>
            </a:r>
            <a:r>
              <a:rPr lang="en-US" dirty="0" err="1"/>
              <a:t>vollese</a:t>
            </a:r>
            <a:r>
              <a:rPr lang="en-US" dirty="0"/>
              <a:t> et </a:t>
            </a:r>
            <a:r>
              <a:rPr lang="en-US" dirty="0" err="1"/>
              <a:t>dollabo</a:t>
            </a:r>
            <a:r>
              <a:rPr lang="en-US" dirty="0"/>
              <a:t> </a:t>
            </a:r>
            <a:r>
              <a:rPr lang="en-US" dirty="0" err="1"/>
              <a:t>rporempos</a:t>
            </a:r>
            <a:r>
              <a:rPr lang="en-US" dirty="0"/>
              <a:t> </a:t>
            </a:r>
            <a:r>
              <a:rPr lang="en-US" dirty="0" err="1"/>
              <a:t>dit</a:t>
            </a:r>
            <a:r>
              <a:rPr lang="en-US" dirty="0"/>
              <a:t> </a:t>
            </a:r>
            <a:r>
              <a:rPr lang="en-US" dirty="0" err="1"/>
              <a:t>laboriatio</a:t>
            </a:r>
            <a:r>
              <a:rPr lang="en-US" dirty="0"/>
              <a:t> blander </a:t>
            </a:r>
            <a:r>
              <a:rPr lang="en-US" dirty="0" err="1"/>
              <a:t>ationse</a:t>
            </a:r>
            <a:r>
              <a:rPr lang="en-US" dirty="0"/>
              <a:t> </a:t>
            </a:r>
            <a:r>
              <a:rPr lang="en-US" dirty="0" err="1"/>
              <a:t>rferovid</a:t>
            </a:r>
            <a:r>
              <a:rPr lang="en-US" dirty="0"/>
              <a:t> quos </a:t>
            </a:r>
            <a:r>
              <a:rPr lang="en-US" dirty="0" err="1"/>
              <a:t>sitatae</a:t>
            </a:r>
            <a:r>
              <a:rPr lang="en-US" dirty="0"/>
              <a:t> </a:t>
            </a:r>
            <a:r>
              <a:rPr lang="en-US" dirty="0" err="1"/>
              <a:t>nat</a:t>
            </a:r>
            <a:r>
              <a:rPr lang="en-US" dirty="0"/>
              <a:t> ex et </a:t>
            </a:r>
            <a:r>
              <a:rPr lang="en-US" dirty="0" err="1"/>
              <a:t>lique</a:t>
            </a:r>
            <a:r>
              <a:rPr lang="en-US" dirty="0"/>
              <a:t> </a:t>
            </a:r>
            <a:r>
              <a:rPr lang="en-US" dirty="0" err="1"/>
              <a:t>ipide</a:t>
            </a:r>
            <a:r>
              <a:rPr lang="en-US" dirty="0"/>
              <a:t> </a:t>
            </a:r>
            <a:r>
              <a:rPr lang="en-US" dirty="0" err="1"/>
              <a:t>occae</a:t>
            </a:r>
            <a:r>
              <a:rPr lang="en-US" dirty="0"/>
              <a:t> </a:t>
            </a:r>
            <a:r>
              <a:rPr lang="en-US" dirty="0" err="1"/>
              <a:t>ipiet</a:t>
            </a:r>
            <a:r>
              <a:rPr lang="en-US" dirty="0"/>
              <a:t> as </a:t>
            </a:r>
            <a:r>
              <a:rPr lang="en-US" dirty="0" err="1"/>
              <a:t>eum</a:t>
            </a:r>
            <a:r>
              <a:rPr lang="en-US" dirty="0"/>
              <a:t> </a:t>
            </a:r>
            <a:r>
              <a:rPr lang="en-US" dirty="0" err="1"/>
              <a:t>rehenimus</a:t>
            </a:r>
            <a:r>
              <a:rPr lang="en-US" dirty="0"/>
              <a:t> sin </a:t>
            </a:r>
            <a:r>
              <a:rPr lang="en-US" dirty="0" err="1"/>
              <a:t>conseque</a:t>
            </a:r>
            <a:r>
              <a:rPr lang="en-US" dirty="0"/>
              <a:t> </a:t>
            </a:r>
            <a:r>
              <a:rPr lang="en-US" dirty="0" err="1"/>
              <a:t>illaut</a:t>
            </a:r>
            <a:r>
              <a:rPr lang="en-US" dirty="0"/>
              <a:t> </a:t>
            </a:r>
            <a:r>
              <a:rPr lang="en-US" dirty="0" err="1"/>
              <a:t>audist</a:t>
            </a:r>
            <a:r>
              <a:rPr lang="en-US" dirty="0"/>
              <a:t> </a:t>
            </a:r>
            <a:r>
              <a:rPr lang="en-US" dirty="0" err="1"/>
              <a:t>volum</a:t>
            </a:r>
            <a:r>
              <a:rPr lang="en-US" dirty="0"/>
              <a:t> </a:t>
            </a:r>
            <a:r>
              <a:rPr lang="en-US" dirty="0" err="1"/>
              <a:t>eumquis</a:t>
            </a:r>
            <a:r>
              <a:rPr lang="en-US" dirty="0"/>
              <a:t> et </a:t>
            </a:r>
            <a:r>
              <a:rPr lang="en-US" dirty="0" err="1"/>
              <a:t>reperci</a:t>
            </a:r>
            <a:r>
              <a:rPr lang="en-US" dirty="0"/>
              <a:t> </a:t>
            </a:r>
            <a:r>
              <a:rPr lang="en-US" dirty="0" err="1"/>
              <a:t>psandip</a:t>
            </a:r>
            <a:r>
              <a:rPr lang="en-US" dirty="0"/>
              <a:t> </a:t>
            </a:r>
            <a:r>
              <a:rPr lang="en-US" dirty="0" err="1"/>
              <a:t>itaquod</a:t>
            </a:r>
            <a:r>
              <a:rPr lang="en-US" dirty="0"/>
              <a:t> </a:t>
            </a:r>
            <a:r>
              <a:rPr lang="en-US" dirty="0" err="1"/>
              <a:t>ipsunt</a:t>
            </a:r>
            <a:r>
              <a:rPr lang="en-US" dirty="0"/>
              <a:t> ut quo </a:t>
            </a:r>
            <a:r>
              <a:rPr lang="en-US" dirty="0" err="1"/>
              <a:t>ipid</a:t>
            </a:r>
            <a:r>
              <a:rPr lang="en-US" dirty="0"/>
              <a:t> </a:t>
            </a:r>
            <a:r>
              <a:rPr lang="en-US" dirty="0" err="1"/>
              <a:t>estiusciam</a:t>
            </a:r>
            <a:r>
              <a:rPr lang="en-US" dirty="0"/>
              <a:t> </a:t>
            </a:r>
            <a:r>
              <a:rPr lang="en-US" dirty="0" err="1"/>
              <a:t>audis</a:t>
            </a:r>
            <a:r>
              <a:rPr lang="en-US" dirty="0"/>
              <a:t> </a:t>
            </a:r>
            <a:r>
              <a:rPr lang="en-US" dirty="0" err="1"/>
              <a:t>ipsa</a:t>
            </a:r>
            <a:r>
              <a:rPr lang="en-US" dirty="0"/>
              <a:t> et </a:t>
            </a:r>
            <a:r>
              <a:rPr lang="en-US" dirty="0" err="1"/>
              <a:t>rendaest</a:t>
            </a:r>
            <a:r>
              <a:rPr lang="en-US" dirty="0"/>
              <a:t>.</a:t>
            </a:r>
          </a:p>
        </p:txBody>
      </p:sp>
      <p:sp>
        <p:nvSpPr>
          <p:cNvPr id="11" name="Text Placeholder 25">
            <a:extLst>
              <a:ext uri="{FF2B5EF4-FFF2-40B4-BE49-F238E27FC236}">
                <a16:creationId xmlns:a16="http://schemas.microsoft.com/office/drawing/2014/main" id="{AD45311B-95A3-C662-384A-347D22FEC651}"/>
              </a:ext>
            </a:extLst>
          </p:cNvPr>
          <p:cNvSpPr>
            <a:spLocks noGrp="1"/>
          </p:cNvSpPr>
          <p:nvPr>
            <p:ph type="body" sz="quarter" idx="12" hasCustomPrompt="1"/>
          </p:nvPr>
        </p:nvSpPr>
        <p:spPr>
          <a:xfrm>
            <a:off x="547480" y="4153506"/>
            <a:ext cx="6379416" cy="1455737"/>
          </a:xfrm>
          <a:prstGeom prst="rect">
            <a:avLst/>
          </a:prstGeom>
        </p:spPr>
        <p:txBody>
          <a:bodyPr/>
          <a:lstStyle>
            <a:lvl1pPr marL="285750" indent="-285750">
              <a:buFont typeface="Arial" panose="020B0604020202020204" pitchFamily="34" charset="0"/>
              <a:buChar char="•"/>
              <a:defRPr sz="1100"/>
            </a:lvl1pPr>
          </a:lstStyle>
          <a:p>
            <a:pPr lvl="0"/>
            <a:r>
              <a:rPr lang="en-US" dirty="0"/>
              <a:t>Num </a:t>
            </a:r>
            <a:r>
              <a:rPr lang="en-US" dirty="0" err="1"/>
              <a:t>quae</a:t>
            </a:r>
            <a:r>
              <a:rPr lang="en-US" dirty="0"/>
              <a:t> </a:t>
            </a:r>
            <a:r>
              <a:rPr lang="en-US" dirty="0" err="1"/>
              <a:t>vendelitius</a:t>
            </a:r>
            <a:r>
              <a:rPr lang="en-US" dirty="0"/>
              <a:t> </a:t>
            </a:r>
            <a:r>
              <a:rPr lang="en-US" dirty="0" err="1"/>
              <a:t>aut</a:t>
            </a:r>
            <a:r>
              <a:rPr lang="en-US" dirty="0"/>
              <a:t> </a:t>
            </a:r>
            <a:r>
              <a:rPr lang="en-US" dirty="0" err="1"/>
              <a:t>unt</a:t>
            </a:r>
            <a:r>
              <a:rPr lang="en-US" dirty="0"/>
              <a:t>, </a:t>
            </a:r>
            <a:r>
              <a:rPr lang="en-US" dirty="0" err="1"/>
              <a:t>sitis</a:t>
            </a:r>
            <a:r>
              <a:rPr lang="en-US" dirty="0"/>
              <a:t> </a:t>
            </a:r>
            <a:r>
              <a:rPr lang="en-US" dirty="0" err="1"/>
              <a:t>eveleceres</a:t>
            </a:r>
            <a:r>
              <a:rPr lang="en-US" dirty="0"/>
              <a:t> enim </a:t>
            </a:r>
            <a:r>
              <a:rPr lang="en-US" dirty="0" err="1"/>
              <a:t>quam</a:t>
            </a:r>
            <a:r>
              <a:rPr lang="en-US" dirty="0"/>
              <a:t> et </a:t>
            </a:r>
            <a:r>
              <a:rPr lang="en-US" dirty="0" err="1"/>
              <a:t>fugitibus</a:t>
            </a:r>
            <a:r>
              <a:rPr lang="en-US" dirty="0"/>
              <a:t> </a:t>
            </a:r>
          </a:p>
          <a:p>
            <a:pPr lvl="0"/>
            <a:r>
              <a:rPr lang="en-US" dirty="0" err="1"/>
              <a:t>Dolorecum</a:t>
            </a:r>
            <a:r>
              <a:rPr lang="en-US" dirty="0"/>
              <a:t> </a:t>
            </a:r>
            <a:r>
              <a:rPr lang="en-US" dirty="0" err="1"/>
              <a:t>laut</a:t>
            </a:r>
            <a:r>
              <a:rPr lang="en-US" dirty="0"/>
              <a:t> es </a:t>
            </a:r>
            <a:r>
              <a:rPr lang="en-US" dirty="0" err="1"/>
              <a:t>aliquat</a:t>
            </a:r>
            <a:r>
              <a:rPr lang="en-US" dirty="0"/>
              <a:t> liquid </a:t>
            </a:r>
            <a:r>
              <a:rPr lang="en-US" dirty="0" err="1"/>
              <a:t>quossumque</a:t>
            </a:r>
            <a:r>
              <a:rPr lang="en-US" dirty="0"/>
              <a:t> </a:t>
            </a:r>
            <a:r>
              <a:rPr lang="en-US" dirty="0" err="1"/>
              <a:t>volorer</a:t>
            </a:r>
            <a:r>
              <a:rPr lang="en-US" dirty="0"/>
              <a:t> </a:t>
            </a:r>
            <a:r>
              <a:rPr lang="en-US" dirty="0" err="1"/>
              <a:t>spitium</a:t>
            </a:r>
            <a:r>
              <a:rPr lang="en-US" dirty="0"/>
              <a:t> cum </a:t>
            </a:r>
            <a:r>
              <a:rPr lang="en-US" dirty="0" err="1"/>
              <a:t>ium</a:t>
            </a:r>
            <a:r>
              <a:rPr lang="en-US" dirty="0"/>
              <a:t> </a:t>
            </a:r>
            <a:r>
              <a:rPr lang="en-US" dirty="0" err="1"/>
              <a:t>faccabor</a:t>
            </a:r>
            <a:r>
              <a:rPr lang="en-US" dirty="0"/>
              <a:t> </a:t>
            </a:r>
          </a:p>
          <a:p>
            <a:pPr lvl="0"/>
            <a:r>
              <a:rPr lang="en-US" dirty="0" err="1"/>
              <a:t>Repelicit</a:t>
            </a:r>
            <a:r>
              <a:rPr lang="en-US" dirty="0"/>
              <a:t> </a:t>
            </a:r>
            <a:r>
              <a:rPr lang="en-US" dirty="0" err="1"/>
              <a:t>molorundis</a:t>
            </a:r>
            <a:r>
              <a:rPr lang="en-US" dirty="0"/>
              <a:t> et </a:t>
            </a:r>
            <a:r>
              <a:rPr lang="en-US" dirty="0" err="1"/>
              <a:t>harumquos</a:t>
            </a:r>
            <a:r>
              <a:rPr lang="en-US" dirty="0"/>
              <a:t> </a:t>
            </a:r>
            <a:r>
              <a:rPr lang="en-US" dirty="0" err="1"/>
              <a:t>ipienda</a:t>
            </a:r>
            <a:r>
              <a:rPr lang="en-US" dirty="0"/>
              <a:t> estrum </a:t>
            </a:r>
            <a:r>
              <a:rPr lang="en-US" dirty="0" err="1"/>
              <a:t>aliquiasin</a:t>
            </a:r>
            <a:r>
              <a:rPr lang="en-US" dirty="0"/>
              <a:t> </a:t>
            </a:r>
            <a:r>
              <a:rPr lang="en-US" dirty="0" err="1"/>
              <a:t>ratis</a:t>
            </a:r>
            <a:r>
              <a:rPr lang="en-US" dirty="0"/>
              <a:t> sum </a:t>
            </a:r>
          </a:p>
          <a:p>
            <a:pPr lvl="0"/>
            <a:r>
              <a:rPr lang="en-US" dirty="0"/>
              <a:t>Abor </a:t>
            </a:r>
            <a:r>
              <a:rPr lang="en-US" dirty="0" err="1"/>
              <a:t>molorro</a:t>
            </a:r>
            <a:r>
              <a:rPr lang="en-US" dirty="0"/>
              <a:t> </a:t>
            </a:r>
            <a:r>
              <a:rPr lang="en-US" dirty="0" err="1"/>
              <a:t>inverum</a:t>
            </a:r>
            <a:r>
              <a:rPr lang="en-US" dirty="0"/>
              <a:t> </a:t>
            </a:r>
            <a:r>
              <a:rPr lang="en-US" dirty="0" err="1"/>
              <a:t>nonsequam</a:t>
            </a:r>
            <a:r>
              <a:rPr lang="en-US" dirty="0"/>
              <a:t> et </a:t>
            </a:r>
            <a:r>
              <a:rPr lang="en-US" dirty="0" err="1"/>
              <a:t>laborum</a:t>
            </a:r>
            <a:r>
              <a:rPr lang="en-US" dirty="0"/>
              <a:t> </a:t>
            </a:r>
            <a:r>
              <a:rPr lang="en-US" dirty="0" err="1"/>
              <a:t>nonseque</a:t>
            </a:r>
            <a:r>
              <a:rPr lang="en-US" dirty="0"/>
              <a:t> </a:t>
            </a:r>
            <a:r>
              <a:rPr lang="en-US" dirty="0" err="1"/>
              <a:t>ene</a:t>
            </a:r>
            <a:r>
              <a:rPr lang="en-US" dirty="0"/>
              <a:t> res </a:t>
            </a:r>
            <a:r>
              <a:rPr lang="en-US" dirty="0" err="1"/>
              <a:t>voluptati</a:t>
            </a:r>
            <a:r>
              <a:rPr lang="en-US" dirty="0"/>
              <a:t> </a:t>
            </a:r>
          </a:p>
        </p:txBody>
      </p:sp>
    </p:spTree>
    <p:extLst>
      <p:ext uri="{BB962C8B-B14F-4D97-AF65-F5344CB8AC3E}">
        <p14:creationId xmlns:p14="http://schemas.microsoft.com/office/powerpoint/2010/main" val="157675082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27_Blank">
    <p:bg>
      <p:bgPr>
        <a:solidFill>
          <a:srgbClr val="FFFFFF"/>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0078230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Content and Photo">
    <p:bg>
      <p:bgPr>
        <a:solidFill>
          <a:srgbClr val="B7E0F5">
            <a:alpha val="40000"/>
          </a:srgbClr>
        </a:solidFill>
        <a:effectLst/>
      </p:bgPr>
    </p:bg>
    <p:spTree>
      <p:nvGrpSpPr>
        <p:cNvPr id="1" name=""/>
        <p:cNvGrpSpPr/>
        <p:nvPr/>
      </p:nvGrpSpPr>
      <p:grpSpPr>
        <a:xfrm>
          <a:off x="0" y="0"/>
          <a:ext cx="0" cy="0"/>
          <a:chOff x="0" y="0"/>
          <a:chExt cx="0" cy="0"/>
        </a:xfrm>
      </p:grpSpPr>
      <p:sp>
        <p:nvSpPr>
          <p:cNvPr id="30" name="Picture Placeholder 29">
            <a:extLst>
              <a:ext uri="{FF2B5EF4-FFF2-40B4-BE49-F238E27FC236}">
                <a16:creationId xmlns:a16="http://schemas.microsoft.com/office/drawing/2014/main" id="{43A8A979-D361-DB2D-B6FA-7F0F0BC21808}"/>
              </a:ext>
            </a:extLst>
          </p:cNvPr>
          <p:cNvSpPr>
            <a:spLocks noGrp="1"/>
          </p:cNvSpPr>
          <p:nvPr>
            <p:ph type="pic" sz="quarter" idx="15"/>
          </p:nvPr>
        </p:nvSpPr>
        <p:spPr>
          <a:xfrm>
            <a:off x="4770438" y="841375"/>
            <a:ext cx="4373562" cy="44799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A58470F7-5B2F-4CC4-B78B-273D2C50EF4D}"/>
              </a:ext>
            </a:extLst>
          </p:cNvPr>
          <p:cNvSpPr txBox="1"/>
          <p:nvPr userDrawn="1"/>
        </p:nvSpPr>
        <p:spPr>
          <a:xfrm>
            <a:off x="8503426" y="6209347"/>
            <a:ext cx="354824" cy="285851"/>
          </a:xfrm>
          <a:prstGeom prst="rect">
            <a:avLst/>
          </a:prstGeom>
        </p:spPr>
        <p:txBody>
          <a:bodyPr vert="horz" lIns="68580" tIns="34290" rIns="68580" bIns="3429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788" b="1" i="0" smtClean="0">
                <a:solidFill>
                  <a:srgbClr val="63727D"/>
                </a:solidFill>
                <a:latin typeface="Arial"/>
                <a:ea typeface="Arial"/>
                <a:cs typeface="Arial"/>
              </a:rPr>
              <a:pPr algn="ctr"/>
              <a:t>‹#›</a:t>
            </a:fld>
            <a:endParaRPr lang="en-US" sz="788" b="1" i="0" dirty="0">
              <a:solidFill>
                <a:srgbClr val="63727D"/>
              </a:solidFill>
              <a:latin typeface="Arial"/>
              <a:ea typeface="Arial"/>
              <a:cs typeface="Arial"/>
            </a:endParaRPr>
          </a:p>
        </p:txBody>
      </p:sp>
      <p:sp>
        <p:nvSpPr>
          <p:cNvPr id="22" name="Text Placeholder 21">
            <a:extLst>
              <a:ext uri="{FF2B5EF4-FFF2-40B4-BE49-F238E27FC236}">
                <a16:creationId xmlns:a16="http://schemas.microsoft.com/office/drawing/2014/main" id="{81D3A73F-46E1-546E-2394-FD31CC02897E}"/>
              </a:ext>
            </a:extLst>
          </p:cNvPr>
          <p:cNvSpPr>
            <a:spLocks noGrp="1"/>
          </p:cNvSpPr>
          <p:nvPr>
            <p:ph type="body" sz="quarter" idx="11" hasCustomPrompt="1"/>
          </p:nvPr>
        </p:nvSpPr>
        <p:spPr>
          <a:xfrm>
            <a:off x="544196" y="1295997"/>
            <a:ext cx="3755579" cy="241300"/>
          </a:xfrm>
          <a:prstGeom prst="rect">
            <a:avLst/>
          </a:prstGeom>
        </p:spPr>
        <p:txBody>
          <a:bodyPr anchor="ctr" anchorCtr="0"/>
          <a:lstStyle>
            <a:lvl1pPr>
              <a:defRPr sz="1100" spc="230" baseline="0">
                <a:solidFill>
                  <a:srgbClr val="0099D9"/>
                </a:solidFill>
              </a:defRPr>
            </a:lvl1pPr>
          </a:lstStyle>
          <a:p>
            <a:pPr lvl="0"/>
            <a:r>
              <a:rPr lang="en-US" sz="1100" dirty="0"/>
              <a:t>Optional Section Title</a:t>
            </a:r>
            <a:endParaRPr lang="en-US" dirty="0"/>
          </a:p>
        </p:txBody>
      </p:sp>
      <p:sp>
        <p:nvSpPr>
          <p:cNvPr id="24" name="Text Placeholder 23">
            <a:extLst>
              <a:ext uri="{FF2B5EF4-FFF2-40B4-BE49-F238E27FC236}">
                <a16:creationId xmlns:a16="http://schemas.microsoft.com/office/drawing/2014/main" id="{ED68CE90-8AA3-1A1B-4802-73AEF70D868F}"/>
              </a:ext>
            </a:extLst>
          </p:cNvPr>
          <p:cNvSpPr>
            <a:spLocks noGrp="1"/>
          </p:cNvSpPr>
          <p:nvPr>
            <p:ph type="body" sz="quarter" idx="12" hasCustomPrompt="1"/>
          </p:nvPr>
        </p:nvSpPr>
        <p:spPr>
          <a:xfrm>
            <a:off x="525655" y="1542823"/>
            <a:ext cx="3755578" cy="1594836"/>
          </a:xfrm>
          <a:prstGeom prst="rect">
            <a:avLst/>
          </a:prstGeom>
        </p:spPr>
        <p:txBody>
          <a:bodyPr/>
          <a:lstStyle>
            <a:lvl1pPr>
              <a:spcBef>
                <a:spcPts val="500"/>
              </a:spcBef>
              <a:defRPr sz="3300" b="1">
                <a:solidFill>
                  <a:srgbClr val="264774"/>
                </a:solidFill>
              </a:defRPr>
            </a:lvl1pPr>
          </a:lstStyle>
          <a:p>
            <a:pPr lvl="0"/>
            <a:r>
              <a:rPr lang="en-US" dirty="0"/>
              <a:t>Insert Page</a:t>
            </a:r>
          </a:p>
          <a:p>
            <a:pPr lvl="0"/>
            <a:r>
              <a:rPr lang="en-US" dirty="0"/>
              <a:t>Headline Lorem</a:t>
            </a:r>
          </a:p>
          <a:p>
            <a:pPr lvl="0"/>
            <a:r>
              <a:rPr lang="en-US" dirty="0"/>
              <a:t>Dolor sit amet</a:t>
            </a:r>
          </a:p>
        </p:txBody>
      </p:sp>
      <p:sp>
        <p:nvSpPr>
          <p:cNvPr id="26" name="Text Placeholder 25">
            <a:extLst>
              <a:ext uri="{FF2B5EF4-FFF2-40B4-BE49-F238E27FC236}">
                <a16:creationId xmlns:a16="http://schemas.microsoft.com/office/drawing/2014/main" id="{96E4746A-BC51-06F9-ACE3-A23B732158A1}"/>
              </a:ext>
            </a:extLst>
          </p:cNvPr>
          <p:cNvSpPr>
            <a:spLocks noGrp="1"/>
          </p:cNvSpPr>
          <p:nvPr>
            <p:ph type="body" sz="quarter" idx="13" hasCustomPrompt="1"/>
          </p:nvPr>
        </p:nvSpPr>
        <p:spPr>
          <a:xfrm>
            <a:off x="525654" y="3566605"/>
            <a:ext cx="3804602" cy="530225"/>
          </a:xfrm>
          <a:prstGeom prst="rect">
            <a:avLst/>
          </a:prstGeom>
        </p:spPr>
        <p:txBody>
          <a:bodyPr/>
          <a:lstStyle>
            <a:lvl1pPr>
              <a:lnSpc>
                <a:spcPts val="1900"/>
              </a:lnSpc>
              <a:spcBef>
                <a:spcPts val="800"/>
              </a:spcBef>
              <a:defRPr sz="1500">
                <a:solidFill>
                  <a:srgbClr val="264774"/>
                </a:solidFill>
              </a:defRPr>
            </a:lvl1pPr>
          </a:lstStyle>
          <a:p>
            <a:pPr lvl="0"/>
            <a:r>
              <a:rPr lang="en-US" dirty="0"/>
              <a:t>Lorem ipsum dolor sit amet, consectetuer adipiscing elit, sed diam nonummy </a:t>
            </a:r>
            <a:r>
              <a:rPr lang="en-US" dirty="0" err="1"/>
              <a:t>nibh</a:t>
            </a:r>
            <a:r>
              <a:rPr lang="en-US" dirty="0"/>
              <a:t>.</a:t>
            </a:r>
          </a:p>
        </p:txBody>
      </p:sp>
      <p:sp>
        <p:nvSpPr>
          <p:cNvPr id="28" name="Text Placeholder 27">
            <a:extLst>
              <a:ext uri="{FF2B5EF4-FFF2-40B4-BE49-F238E27FC236}">
                <a16:creationId xmlns:a16="http://schemas.microsoft.com/office/drawing/2014/main" id="{D3BF5B1C-9978-1858-C176-5CDFB9DAD341}"/>
              </a:ext>
            </a:extLst>
          </p:cNvPr>
          <p:cNvSpPr>
            <a:spLocks noGrp="1"/>
          </p:cNvSpPr>
          <p:nvPr>
            <p:ph type="body" sz="quarter" idx="14" hasCustomPrompt="1"/>
          </p:nvPr>
        </p:nvSpPr>
        <p:spPr>
          <a:xfrm>
            <a:off x="525654" y="4163505"/>
            <a:ext cx="3805237" cy="1030287"/>
          </a:xfrm>
          <a:prstGeom prst="rect">
            <a:avLst/>
          </a:prstGeom>
        </p:spPr>
        <p:txBody>
          <a:bodyPr/>
          <a:lstStyle>
            <a:lvl1pPr>
              <a:lnSpc>
                <a:spcPct val="100000"/>
              </a:lnSpc>
              <a:defRPr sz="1050">
                <a:solidFill>
                  <a:srgbClr val="5B5B5B"/>
                </a:solidFill>
              </a:defRPr>
            </a:lvl1pPr>
          </a:lstStyle>
          <a:p>
            <a:pPr lvl="0"/>
            <a:r>
              <a:rPr lang="en-US" dirty="0"/>
              <a:t>Lorem ipsum dolor sit amet, consectetuer adipiscing elit, diam nonummy nibh </a:t>
            </a:r>
            <a:r>
              <a:rPr lang="en-US" dirty="0" err="1"/>
              <a:t>euismod</a:t>
            </a:r>
            <a:r>
              <a:rPr lang="en-US" dirty="0"/>
              <a:t> </a:t>
            </a:r>
            <a:r>
              <a:rPr lang="en-US" dirty="0" err="1"/>
              <a:t>tincidunt</a:t>
            </a:r>
            <a:r>
              <a:rPr lang="en-US" dirty="0"/>
              <a:t> </a:t>
            </a:r>
            <a:r>
              <a:rPr lang="en-US" dirty="0" err="1"/>
              <a:t>ut</a:t>
            </a:r>
            <a:r>
              <a:rPr lang="en-US" dirty="0"/>
              <a:t> </a:t>
            </a:r>
            <a:r>
              <a:rPr lang="en-US" dirty="0" err="1"/>
              <a:t>laoreet</a:t>
            </a:r>
            <a:r>
              <a:rPr lang="en-US" dirty="0"/>
              <a:t> dolore magna </a:t>
            </a:r>
            <a:r>
              <a:rPr lang="en-US" dirty="0" err="1"/>
              <a:t>aliquam</a:t>
            </a:r>
            <a:r>
              <a:rPr lang="en-US" dirty="0"/>
              <a:t>  </a:t>
            </a:r>
            <a:r>
              <a:rPr lang="en-US" dirty="0" err="1"/>
              <a:t>volutpat</a:t>
            </a:r>
            <a:r>
              <a:rPr lang="en-US" dirty="0"/>
              <a:t>. Ut </a:t>
            </a:r>
            <a:r>
              <a:rPr lang="en-US" dirty="0" err="1"/>
              <a:t>wisi</a:t>
            </a:r>
            <a:r>
              <a:rPr lang="en-US" dirty="0"/>
              <a:t> </a:t>
            </a:r>
            <a:r>
              <a:rPr lang="en-US" dirty="0" err="1"/>
              <a:t>enim</a:t>
            </a:r>
            <a:r>
              <a:rPr lang="en-US" dirty="0"/>
              <a:t> ad minim </a:t>
            </a:r>
            <a:r>
              <a:rPr lang="en-US" dirty="0" err="1"/>
              <a:t>veniam</a:t>
            </a:r>
            <a:r>
              <a:rPr lang="en-US" dirty="0"/>
              <a:t>, </a:t>
            </a:r>
            <a:r>
              <a:rPr lang="en-US" dirty="0" err="1"/>
              <a:t>quis</a:t>
            </a:r>
            <a:r>
              <a:rPr lang="en-US" dirty="0"/>
              <a:t> </a:t>
            </a:r>
            <a:r>
              <a:rPr lang="en-US" dirty="0" err="1"/>
              <a:t>nostrud</a:t>
            </a:r>
            <a:r>
              <a:rPr lang="en-US" dirty="0"/>
              <a:t> </a:t>
            </a:r>
            <a:r>
              <a:rPr lang="en-US" dirty="0" err="1"/>
              <a:t>exerci</a:t>
            </a:r>
            <a:r>
              <a:rPr lang="en-US" dirty="0"/>
              <a:t> </a:t>
            </a:r>
            <a:r>
              <a:rPr lang="en-US" dirty="0" err="1"/>
              <a:t>tation</a:t>
            </a:r>
            <a:r>
              <a:rPr lang="en-US" dirty="0"/>
              <a:t> </a:t>
            </a:r>
            <a:r>
              <a:rPr lang="en-US" dirty="0" err="1"/>
              <a:t>ullamcorper</a:t>
            </a:r>
            <a:r>
              <a:rPr lang="en-US" dirty="0"/>
              <a:t> </a:t>
            </a:r>
            <a:r>
              <a:rPr lang="en-US" dirty="0" err="1"/>
              <a:t>suscipit</a:t>
            </a:r>
            <a:r>
              <a:rPr lang="en-US" dirty="0"/>
              <a:t> </a:t>
            </a:r>
            <a:r>
              <a:rPr lang="en-US" dirty="0" err="1"/>
              <a:t>lobortis</a:t>
            </a:r>
            <a:r>
              <a:rPr lang="en-US" dirty="0"/>
              <a:t>. </a:t>
            </a:r>
          </a:p>
        </p:txBody>
      </p:sp>
    </p:spTree>
    <p:extLst>
      <p:ext uri="{BB962C8B-B14F-4D97-AF65-F5344CB8AC3E}">
        <p14:creationId xmlns:p14="http://schemas.microsoft.com/office/powerpoint/2010/main" val="76668409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4_Image Percentages">
    <p:bg>
      <p:bgPr>
        <a:solidFill>
          <a:srgbClr val="FFFFFF"/>
        </a:solidFill>
        <a:effectLst/>
      </p:bgPr>
    </p:bg>
    <p:spTree>
      <p:nvGrpSpPr>
        <p:cNvPr id="1" name=""/>
        <p:cNvGrpSpPr/>
        <p:nvPr/>
      </p:nvGrpSpPr>
      <p:grpSpPr>
        <a:xfrm>
          <a:off x="0" y="0"/>
          <a:ext cx="0" cy="0"/>
          <a:chOff x="0" y="0"/>
          <a:chExt cx="0" cy="0"/>
        </a:xfrm>
      </p:grpSpPr>
      <p:sp>
        <p:nvSpPr>
          <p:cNvPr id="3" name="Slide Number Placeholder 5">
            <a:extLst>
              <a:ext uri="{FF2B5EF4-FFF2-40B4-BE49-F238E27FC236}">
                <a16:creationId xmlns:a16="http://schemas.microsoft.com/office/drawing/2014/main" id="{67F4EC0D-24F9-F19D-4DB3-CAED6EFFB7CB}"/>
              </a:ext>
            </a:extLst>
          </p:cNvPr>
          <p:cNvSpPr txBox="1"/>
          <p:nvPr userDrawn="1"/>
        </p:nvSpPr>
        <p:spPr>
          <a:xfrm>
            <a:off x="8503426" y="6209347"/>
            <a:ext cx="354824" cy="285851"/>
          </a:xfrm>
          <a:prstGeom prst="rect">
            <a:avLst/>
          </a:prstGeom>
        </p:spPr>
        <p:txBody>
          <a:bodyPr vert="horz" lIns="68580" tIns="34290" rIns="68580" bIns="3429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788" b="1" i="0" smtClean="0">
                <a:solidFill>
                  <a:srgbClr val="63727D"/>
                </a:solidFill>
                <a:latin typeface="Arial"/>
                <a:ea typeface="Arial"/>
                <a:cs typeface="Arial"/>
              </a:rPr>
              <a:pPr algn="ctr"/>
              <a:t>‹#›</a:t>
            </a:fld>
            <a:endParaRPr lang="en-US" sz="788" b="1" i="0" dirty="0">
              <a:solidFill>
                <a:srgbClr val="63727D"/>
              </a:solidFill>
              <a:latin typeface="Arial"/>
              <a:ea typeface="Arial"/>
              <a:cs typeface="Arial"/>
            </a:endParaRPr>
          </a:p>
        </p:txBody>
      </p:sp>
      <p:sp>
        <p:nvSpPr>
          <p:cNvPr id="16" name="Picture Placeholder 15">
            <a:extLst>
              <a:ext uri="{FF2B5EF4-FFF2-40B4-BE49-F238E27FC236}">
                <a16:creationId xmlns:a16="http://schemas.microsoft.com/office/drawing/2014/main" id="{14AF2177-2280-6274-B383-14008686DDA9}"/>
              </a:ext>
            </a:extLst>
          </p:cNvPr>
          <p:cNvSpPr>
            <a:spLocks noGrp="1"/>
          </p:cNvSpPr>
          <p:nvPr>
            <p:ph type="pic" sz="quarter" idx="10"/>
          </p:nvPr>
        </p:nvSpPr>
        <p:spPr>
          <a:xfrm>
            <a:off x="0" y="849313"/>
            <a:ext cx="4375150" cy="5156200"/>
          </a:xfrm>
          <a:prstGeom prst="rect">
            <a:avLst/>
          </a:prstGeom>
        </p:spPr>
        <p:txBody>
          <a:bodyPr/>
          <a:lstStyle/>
          <a:p>
            <a:endParaRPr lang="en-US"/>
          </a:p>
        </p:txBody>
      </p:sp>
      <p:sp>
        <p:nvSpPr>
          <p:cNvPr id="18" name="Text Placeholder 17">
            <a:extLst>
              <a:ext uri="{FF2B5EF4-FFF2-40B4-BE49-F238E27FC236}">
                <a16:creationId xmlns:a16="http://schemas.microsoft.com/office/drawing/2014/main" id="{A4BC4A2B-69E7-3498-305A-80EDDB7D01C8}"/>
              </a:ext>
            </a:extLst>
          </p:cNvPr>
          <p:cNvSpPr>
            <a:spLocks noGrp="1"/>
          </p:cNvSpPr>
          <p:nvPr>
            <p:ph type="body" sz="quarter" idx="11" hasCustomPrompt="1"/>
          </p:nvPr>
        </p:nvSpPr>
        <p:spPr>
          <a:xfrm>
            <a:off x="4848987" y="1080639"/>
            <a:ext cx="3868764" cy="994017"/>
          </a:xfrm>
          <a:prstGeom prst="rect">
            <a:avLst/>
          </a:prstGeom>
        </p:spPr>
        <p:txBody>
          <a:bodyPr/>
          <a:lstStyle>
            <a:lvl1pPr>
              <a:lnSpc>
                <a:spcPct val="100000"/>
              </a:lnSpc>
              <a:defRPr sz="3300" b="1">
                <a:solidFill>
                  <a:srgbClr val="264774"/>
                </a:solidFill>
              </a:defRPr>
            </a:lvl1pPr>
          </a:lstStyle>
          <a:p>
            <a:pPr lvl="0"/>
            <a:r>
              <a:rPr lang="en-US" dirty="0"/>
              <a:t>Insert Page Headline</a:t>
            </a:r>
          </a:p>
        </p:txBody>
      </p:sp>
      <p:sp>
        <p:nvSpPr>
          <p:cNvPr id="20" name="Text Placeholder 19">
            <a:extLst>
              <a:ext uri="{FF2B5EF4-FFF2-40B4-BE49-F238E27FC236}">
                <a16:creationId xmlns:a16="http://schemas.microsoft.com/office/drawing/2014/main" id="{90866A13-6D67-3CF3-B3B7-BD833D262238}"/>
              </a:ext>
            </a:extLst>
          </p:cNvPr>
          <p:cNvSpPr>
            <a:spLocks noGrp="1"/>
          </p:cNvSpPr>
          <p:nvPr>
            <p:ph type="body" sz="quarter" idx="12" hasCustomPrompt="1"/>
          </p:nvPr>
        </p:nvSpPr>
        <p:spPr>
          <a:xfrm>
            <a:off x="4867275" y="2389251"/>
            <a:ext cx="3898898" cy="738188"/>
          </a:xfrm>
          <a:prstGeom prst="rect">
            <a:avLst/>
          </a:prstGeom>
        </p:spPr>
        <p:txBody>
          <a:bodyPr/>
          <a:lstStyle>
            <a:lvl1pPr>
              <a:lnSpc>
                <a:spcPts val="1700"/>
              </a:lnSpc>
              <a:defRPr sz="1500"/>
            </a:lvl1pPr>
          </a:lstStyle>
          <a:p>
            <a:pPr lvl="0"/>
            <a:r>
              <a:rPr lang="en-US" dirty="0"/>
              <a:t>Type content here. Lorem ipsum dolor sit amet, consectetuer adipiscing elit, sed diam nonummy nibh </a:t>
            </a:r>
            <a:r>
              <a:rPr lang="en-US" dirty="0" err="1"/>
              <a:t>euismod</a:t>
            </a:r>
            <a:r>
              <a:rPr lang="en-US" dirty="0"/>
              <a:t> </a:t>
            </a:r>
          </a:p>
        </p:txBody>
      </p:sp>
      <p:sp>
        <p:nvSpPr>
          <p:cNvPr id="22" name="Text Placeholder 21">
            <a:extLst>
              <a:ext uri="{FF2B5EF4-FFF2-40B4-BE49-F238E27FC236}">
                <a16:creationId xmlns:a16="http://schemas.microsoft.com/office/drawing/2014/main" id="{4ED5CB7D-EF16-B020-D586-1AAF11284AAB}"/>
              </a:ext>
            </a:extLst>
          </p:cNvPr>
          <p:cNvSpPr>
            <a:spLocks noGrp="1"/>
          </p:cNvSpPr>
          <p:nvPr>
            <p:ph type="body" sz="quarter" idx="13" hasCustomPrompt="1"/>
          </p:nvPr>
        </p:nvSpPr>
        <p:spPr>
          <a:xfrm>
            <a:off x="4867275" y="3170238"/>
            <a:ext cx="3898900" cy="1412826"/>
          </a:xfrm>
          <a:prstGeom prst="rect">
            <a:avLst/>
          </a:prstGeom>
        </p:spPr>
        <p:txBody>
          <a:bodyPr/>
          <a:lstStyle>
            <a:lvl1pPr>
              <a:lnSpc>
                <a:spcPct val="100000"/>
              </a:lnSpc>
              <a:defRPr sz="1050"/>
            </a:lvl1pPr>
          </a:lstStyle>
          <a:p>
            <a:pPr lvl="0"/>
            <a:r>
              <a:rPr lang="en-US" dirty="0"/>
              <a:t>Lorem ipsum dolor sit amet, consectetuer adipiscing elit, sed diam nonummy nibh </a:t>
            </a:r>
            <a:r>
              <a:rPr lang="en-US" dirty="0" err="1"/>
              <a:t>euismod</a:t>
            </a:r>
            <a:r>
              <a:rPr lang="en-US" dirty="0"/>
              <a:t> Lorem ipsum dolor sit amet, consectetuer adipiscing elit.</a:t>
            </a:r>
          </a:p>
        </p:txBody>
      </p:sp>
    </p:spTree>
    <p:extLst>
      <p:ext uri="{BB962C8B-B14F-4D97-AF65-F5344CB8AC3E}">
        <p14:creationId xmlns:p14="http://schemas.microsoft.com/office/powerpoint/2010/main" val="84673359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5_Section">
    <p:bg>
      <p:bgPr>
        <a:solidFill>
          <a:srgbClr val="264774"/>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54EB8178-DE91-694E-8EE9-A0B567CD6507}"/>
              </a:ext>
            </a:extLst>
          </p:cNvPr>
          <p:cNvSpPr/>
          <p:nvPr userDrawn="1"/>
        </p:nvSpPr>
        <p:spPr>
          <a:xfrm>
            <a:off x="652345" y="858644"/>
            <a:ext cx="8491655" cy="4573543"/>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1" name="Rectangle 10">
            <a:extLst>
              <a:ext uri="{FF2B5EF4-FFF2-40B4-BE49-F238E27FC236}">
                <a16:creationId xmlns:a16="http://schemas.microsoft.com/office/drawing/2014/main" id="{E1362C5A-4F5F-F44D-9F4A-7C8DC402E5B3}"/>
              </a:ext>
            </a:extLst>
          </p:cNvPr>
          <p:cNvSpPr/>
          <p:nvPr userDrawn="1"/>
        </p:nvSpPr>
        <p:spPr>
          <a:xfrm flipH="1">
            <a:off x="652346" y="858643"/>
            <a:ext cx="146304" cy="4581144"/>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2" name="Content Placeholder 15">
            <a:extLst>
              <a:ext uri="{FF2B5EF4-FFF2-40B4-BE49-F238E27FC236}">
                <a16:creationId xmlns:a16="http://schemas.microsoft.com/office/drawing/2014/main" id="{70BDBB2B-A34E-2C45-BD5A-C9414B234CC3}"/>
              </a:ext>
            </a:extLst>
          </p:cNvPr>
          <p:cNvSpPr>
            <a:spLocks noGrp="1"/>
          </p:cNvSpPr>
          <p:nvPr>
            <p:ph sz="quarter" idx="11" hasCustomPrompt="1"/>
          </p:nvPr>
        </p:nvSpPr>
        <p:spPr>
          <a:xfrm>
            <a:off x="1352521" y="1382674"/>
            <a:ext cx="7119938" cy="3558294"/>
          </a:xfrm>
          <a:prstGeom prst="rect">
            <a:avLst/>
          </a:prstGeom>
        </p:spPr>
        <p:txBody>
          <a:bodyPr anchor="ctr"/>
          <a:lstStyle>
            <a:lvl1pPr marL="0" indent="0">
              <a:lnSpc>
                <a:spcPct val="100000"/>
              </a:lnSpc>
              <a:buNone/>
              <a:defRPr sz="4050" b="1">
                <a:solidFill>
                  <a:srgbClr val="0099D9"/>
                </a:solidFill>
              </a:defRPr>
            </a:lvl1pPr>
            <a:lvl2pPr marL="342900" indent="0">
              <a:buNone/>
              <a:defRPr b="1">
                <a:solidFill>
                  <a:srgbClr val="FFFFFF"/>
                </a:solidFill>
              </a:defRPr>
            </a:lvl2pPr>
            <a:lvl3pPr marL="685800" indent="0">
              <a:buNone/>
              <a:defRPr b="1">
                <a:solidFill>
                  <a:srgbClr val="FFFFFF"/>
                </a:solidFill>
              </a:defRPr>
            </a:lvl3pPr>
            <a:lvl4pPr marL="1028700" indent="0">
              <a:buNone/>
              <a:defRPr b="1">
                <a:solidFill>
                  <a:srgbClr val="FFFFFF"/>
                </a:solidFill>
              </a:defRPr>
            </a:lvl4pPr>
            <a:lvl5pPr marL="1371600" indent="0">
              <a:buNone/>
              <a:defRPr b="1">
                <a:solidFill>
                  <a:srgbClr val="FFFFFF"/>
                </a:solidFill>
              </a:defRPr>
            </a:lvl5pPr>
          </a:lstStyle>
          <a:p>
            <a:pPr lvl="0"/>
            <a:r>
              <a:rPr lang="en-US" dirty="0"/>
              <a:t>Type Section</a:t>
            </a:r>
            <a:br>
              <a:rPr lang="en-US" dirty="0"/>
            </a:br>
            <a:r>
              <a:rPr lang="en-US" dirty="0"/>
              <a:t>Title Here</a:t>
            </a:r>
          </a:p>
        </p:txBody>
      </p:sp>
      <p:pic>
        <p:nvPicPr>
          <p:cNvPr id="7" name="Picture 6">
            <a:extLst>
              <a:ext uri="{FF2B5EF4-FFF2-40B4-BE49-F238E27FC236}">
                <a16:creationId xmlns:a16="http://schemas.microsoft.com/office/drawing/2014/main" id="{89FDD788-FA28-D8D1-87E7-A61381C9AECB}"/>
              </a:ext>
            </a:extLst>
          </p:cNvPr>
          <p:cNvPicPr>
            <a:picLocks noChangeAspect="1"/>
          </p:cNvPicPr>
          <p:nvPr userDrawn="1"/>
        </p:nvPicPr>
        <p:blipFill>
          <a:blip r:embed="rId2"/>
          <a:srcRect b="32450"/>
          <a:stretch>
            <a:fillRect/>
          </a:stretch>
        </p:blipFill>
        <p:spPr>
          <a:xfrm>
            <a:off x="6400820" y="6103191"/>
            <a:ext cx="2060923" cy="296777"/>
          </a:xfrm>
          <a:prstGeom prst="rect">
            <a:avLst/>
          </a:prstGeom>
        </p:spPr>
      </p:pic>
    </p:spTree>
    <p:extLst>
      <p:ext uri="{BB962C8B-B14F-4D97-AF65-F5344CB8AC3E}">
        <p14:creationId xmlns:p14="http://schemas.microsoft.com/office/powerpoint/2010/main" val="1882478077"/>
      </p:ext>
    </p:extLst>
  </p:cSld>
  <p:clrMapOvr>
    <a:overrideClrMapping bg1="dk1" tx1="lt1" bg2="dk2" tx2="lt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6_Section">
    <p:bg>
      <p:bgPr>
        <a:solidFill>
          <a:srgbClr val="FFFFFF">
            <a:alpha val="0"/>
          </a:srgbClr>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D987E98A-9B01-6243-AC3D-4ECF1B1CAADB}"/>
              </a:ext>
            </a:extLst>
          </p:cNvPr>
          <p:cNvSpPr/>
          <p:nvPr userDrawn="1"/>
        </p:nvSpPr>
        <p:spPr>
          <a:xfrm>
            <a:off x="0" y="1"/>
            <a:ext cx="9144000" cy="5248610"/>
          </a:xfrm>
          <a:prstGeom prst="rect">
            <a:avLst/>
          </a:prstGeom>
          <a:solidFill>
            <a:srgbClr val="2647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4" name="Text Placeholder 3">
            <a:extLst>
              <a:ext uri="{FF2B5EF4-FFF2-40B4-BE49-F238E27FC236}">
                <a16:creationId xmlns:a16="http://schemas.microsoft.com/office/drawing/2014/main" id="{A2528A44-0118-D746-838C-0CB30C6AF55E}"/>
              </a:ext>
            </a:extLst>
          </p:cNvPr>
          <p:cNvSpPr>
            <a:spLocks noGrp="1"/>
          </p:cNvSpPr>
          <p:nvPr>
            <p:ph type="body" sz="quarter" idx="10" hasCustomPrompt="1"/>
          </p:nvPr>
        </p:nvSpPr>
        <p:spPr>
          <a:xfrm>
            <a:off x="1191815" y="501806"/>
            <a:ext cx="6760369" cy="4323792"/>
          </a:xfrm>
          <a:prstGeom prst="rect">
            <a:avLst/>
          </a:prstGeom>
        </p:spPr>
        <p:txBody>
          <a:bodyPr anchor="ctr"/>
          <a:lstStyle>
            <a:lvl1pPr marL="0" indent="0" algn="ctr">
              <a:lnSpc>
                <a:spcPct val="100000"/>
              </a:lnSpc>
              <a:buNone/>
              <a:defRPr sz="4050" b="1" spc="0">
                <a:solidFill>
                  <a:srgbClr val="FFFFFF"/>
                </a:solidFill>
              </a:defRPr>
            </a:lvl1pPr>
            <a:lvl2pPr marL="342900" indent="0" algn="ctr">
              <a:buNone/>
              <a:defRPr sz="3600">
                <a:solidFill>
                  <a:schemeClr val="tx2"/>
                </a:solidFill>
              </a:defRPr>
            </a:lvl2pPr>
            <a:lvl3pPr marL="685800" indent="0" algn="ctr">
              <a:buNone/>
              <a:defRPr sz="3600">
                <a:solidFill>
                  <a:schemeClr val="tx2"/>
                </a:solidFill>
              </a:defRPr>
            </a:lvl3pPr>
            <a:lvl4pPr marL="1028700" indent="0" algn="ctr">
              <a:buNone/>
              <a:defRPr sz="3600">
                <a:solidFill>
                  <a:schemeClr val="tx2"/>
                </a:solidFill>
              </a:defRPr>
            </a:lvl4pPr>
            <a:lvl5pPr marL="1371600" indent="0" algn="ctr">
              <a:buNone/>
              <a:defRPr sz="3600">
                <a:solidFill>
                  <a:schemeClr val="tx2"/>
                </a:solidFill>
              </a:defRPr>
            </a:lvl5pPr>
          </a:lstStyle>
          <a:p>
            <a:pPr lvl="0"/>
            <a:r>
              <a:rPr lang="en-US" dirty="0"/>
              <a:t>Click to edit content</a:t>
            </a:r>
          </a:p>
        </p:txBody>
      </p:sp>
      <p:sp>
        <p:nvSpPr>
          <p:cNvPr id="21" name="Rectangle 20">
            <a:extLst>
              <a:ext uri="{FF2B5EF4-FFF2-40B4-BE49-F238E27FC236}">
                <a16:creationId xmlns:a16="http://schemas.microsoft.com/office/drawing/2014/main" id="{C23BCE95-3FAE-A54E-B20E-E6166FF32A8C}"/>
              </a:ext>
            </a:extLst>
          </p:cNvPr>
          <p:cNvSpPr/>
          <p:nvPr userDrawn="1"/>
        </p:nvSpPr>
        <p:spPr>
          <a:xfrm rot="5400000" flipH="1">
            <a:off x="4498848" y="749763"/>
            <a:ext cx="146304" cy="9144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2" name="Picture 1">
            <a:extLst>
              <a:ext uri="{FF2B5EF4-FFF2-40B4-BE49-F238E27FC236}">
                <a16:creationId xmlns:a16="http://schemas.microsoft.com/office/drawing/2014/main" id="{09E354B3-2AEA-D9C5-2E60-00C85C582705}"/>
              </a:ext>
            </a:extLst>
          </p:cNvPr>
          <p:cNvPicPr>
            <a:picLocks noChangeAspect="1"/>
          </p:cNvPicPr>
          <p:nvPr userDrawn="1"/>
        </p:nvPicPr>
        <p:blipFill>
          <a:blip r:embed="rId2"/>
          <a:srcRect t="1" b="31362"/>
          <a:stretch>
            <a:fillRect/>
          </a:stretch>
        </p:blipFill>
        <p:spPr>
          <a:xfrm>
            <a:off x="6400820" y="6103191"/>
            <a:ext cx="2071639" cy="297610"/>
          </a:xfrm>
          <a:prstGeom prst="rect">
            <a:avLst/>
          </a:prstGeom>
        </p:spPr>
      </p:pic>
    </p:spTree>
    <p:extLst>
      <p:ext uri="{BB962C8B-B14F-4D97-AF65-F5344CB8AC3E}">
        <p14:creationId xmlns:p14="http://schemas.microsoft.com/office/powerpoint/2010/main" val="108319897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7_Content Wide Image  Bottom">
    <p:bg>
      <p:bgPr>
        <a:solidFill>
          <a:srgbClr val="B7E0F5">
            <a:alpha val="40000"/>
          </a:srgbClr>
        </a:solidFill>
        <a:effectLst/>
      </p:bgPr>
    </p:bg>
    <p:spTree>
      <p:nvGrpSpPr>
        <p:cNvPr id="1" name=""/>
        <p:cNvGrpSpPr/>
        <p:nvPr/>
      </p:nvGrpSpPr>
      <p:grpSpPr>
        <a:xfrm>
          <a:off x="0" y="0"/>
          <a:ext cx="0" cy="0"/>
          <a:chOff x="0" y="0"/>
          <a:chExt cx="0" cy="0"/>
        </a:xfrm>
      </p:grpSpPr>
      <p:sp>
        <p:nvSpPr>
          <p:cNvPr id="35" name="Text Placeholder 34">
            <a:extLst>
              <a:ext uri="{FF2B5EF4-FFF2-40B4-BE49-F238E27FC236}">
                <a16:creationId xmlns:a16="http://schemas.microsoft.com/office/drawing/2014/main" id="{067008FB-BDCF-E512-16CA-140855F59B91}"/>
              </a:ext>
            </a:extLst>
          </p:cNvPr>
          <p:cNvSpPr>
            <a:spLocks noGrp="1"/>
          </p:cNvSpPr>
          <p:nvPr>
            <p:ph type="body" sz="quarter" idx="12" hasCustomPrompt="1"/>
          </p:nvPr>
        </p:nvSpPr>
        <p:spPr>
          <a:xfrm>
            <a:off x="3835400" y="1505883"/>
            <a:ext cx="4903788" cy="479174"/>
          </a:xfrm>
          <a:prstGeom prst="rect">
            <a:avLst/>
          </a:prstGeom>
        </p:spPr>
        <p:txBody>
          <a:bodyPr/>
          <a:lstStyle>
            <a:lvl1pPr>
              <a:spcBef>
                <a:spcPts val="0"/>
              </a:spcBef>
              <a:defRPr sz="1500">
                <a:solidFill>
                  <a:srgbClr val="264774"/>
                </a:solidFill>
              </a:defRPr>
            </a:lvl1pPr>
          </a:lstStyle>
          <a:p>
            <a:pPr lvl="0"/>
            <a:r>
              <a:rPr lang="en-US" dirty="0"/>
              <a:t>Lorem ipsum dolor sit amet, consectetuer adipiscing elit, sed diam nonummy nibh.</a:t>
            </a:r>
          </a:p>
        </p:txBody>
      </p:sp>
      <p:sp>
        <p:nvSpPr>
          <p:cNvPr id="37" name="Text Placeholder 36">
            <a:extLst>
              <a:ext uri="{FF2B5EF4-FFF2-40B4-BE49-F238E27FC236}">
                <a16:creationId xmlns:a16="http://schemas.microsoft.com/office/drawing/2014/main" id="{BF766484-0B91-307D-20B0-26F5418EACC9}"/>
              </a:ext>
            </a:extLst>
          </p:cNvPr>
          <p:cNvSpPr>
            <a:spLocks noGrp="1"/>
          </p:cNvSpPr>
          <p:nvPr>
            <p:ph type="body" sz="quarter" idx="13" hasCustomPrompt="1"/>
          </p:nvPr>
        </p:nvSpPr>
        <p:spPr>
          <a:xfrm>
            <a:off x="3835400" y="2044062"/>
            <a:ext cx="5022850" cy="671513"/>
          </a:xfrm>
          <a:prstGeom prst="rect">
            <a:avLst/>
          </a:prstGeom>
        </p:spPr>
        <p:txBody>
          <a:bodyPr/>
          <a:lstStyle>
            <a:lvl1pPr>
              <a:lnSpc>
                <a:spcPct val="100000"/>
              </a:lnSpc>
              <a:defRPr sz="1050"/>
            </a:lvl1pPr>
          </a:lstStyle>
          <a:p>
            <a:pPr lvl="0"/>
            <a:r>
              <a:rPr lang="en-US" dirty="0"/>
              <a:t>Lorem ipsum dolor sit amet, consectetuer adipiscing elit, nonummy nibh euismod </a:t>
            </a:r>
            <a:r>
              <a:rPr lang="en-US" dirty="0" err="1"/>
              <a:t>tincidunt</a:t>
            </a:r>
            <a:r>
              <a:rPr lang="en-US" dirty="0"/>
              <a:t> </a:t>
            </a:r>
            <a:r>
              <a:rPr lang="en-US" dirty="0" err="1"/>
              <a:t>ut</a:t>
            </a:r>
            <a:r>
              <a:rPr lang="en-US" dirty="0"/>
              <a:t> </a:t>
            </a:r>
            <a:r>
              <a:rPr lang="en-US" dirty="0" err="1"/>
              <a:t>laoreet</a:t>
            </a:r>
            <a:r>
              <a:rPr lang="en-US" dirty="0"/>
              <a:t> dolore magna </a:t>
            </a:r>
            <a:r>
              <a:rPr lang="en-US" dirty="0" err="1"/>
              <a:t>aliquam</a:t>
            </a:r>
            <a:r>
              <a:rPr lang="en-US" dirty="0"/>
              <a:t>  </a:t>
            </a:r>
            <a:r>
              <a:rPr lang="en-US" dirty="0" err="1"/>
              <a:t>volutpat</a:t>
            </a:r>
            <a:r>
              <a:rPr lang="en-US" dirty="0"/>
              <a:t>. </a:t>
            </a:r>
          </a:p>
        </p:txBody>
      </p:sp>
      <p:sp>
        <p:nvSpPr>
          <p:cNvPr id="6" name="Slide Number Placeholder 5">
            <a:extLst>
              <a:ext uri="{FF2B5EF4-FFF2-40B4-BE49-F238E27FC236}">
                <a16:creationId xmlns:a16="http://schemas.microsoft.com/office/drawing/2014/main" id="{A58470F7-5B2F-4CC4-B78B-273D2C50EF4D}"/>
              </a:ext>
            </a:extLst>
          </p:cNvPr>
          <p:cNvSpPr txBox="1"/>
          <p:nvPr userDrawn="1"/>
        </p:nvSpPr>
        <p:spPr>
          <a:xfrm>
            <a:off x="8503426" y="6209347"/>
            <a:ext cx="354824" cy="285851"/>
          </a:xfrm>
          <a:prstGeom prst="rect">
            <a:avLst/>
          </a:prstGeom>
        </p:spPr>
        <p:txBody>
          <a:bodyPr vert="horz" lIns="68580" tIns="34290" rIns="68580" bIns="3429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788" b="1" i="0" smtClean="0">
                <a:solidFill>
                  <a:srgbClr val="63727D"/>
                </a:solidFill>
                <a:latin typeface="Arial"/>
                <a:ea typeface="Arial"/>
                <a:cs typeface="Arial"/>
              </a:rPr>
              <a:pPr algn="ctr"/>
              <a:t>‹#›</a:t>
            </a:fld>
            <a:endParaRPr lang="en-US" sz="788" b="1" i="0" dirty="0">
              <a:solidFill>
                <a:srgbClr val="63727D"/>
              </a:solidFill>
              <a:latin typeface="Arial"/>
              <a:ea typeface="Arial"/>
              <a:cs typeface="Arial"/>
            </a:endParaRPr>
          </a:p>
        </p:txBody>
      </p:sp>
      <p:sp>
        <p:nvSpPr>
          <p:cNvPr id="14" name="Picture Placeholder 13">
            <a:extLst>
              <a:ext uri="{FF2B5EF4-FFF2-40B4-BE49-F238E27FC236}">
                <a16:creationId xmlns:a16="http://schemas.microsoft.com/office/drawing/2014/main" id="{85037CEB-17D9-956F-AAFC-F25C9D9390BA}"/>
              </a:ext>
            </a:extLst>
          </p:cNvPr>
          <p:cNvSpPr>
            <a:spLocks noGrp="1"/>
          </p:cNvSpPr>
          <p:nvPr>
            <p:ph type="pic" sz="quarter" idx="10"/>
          </p:nvPr>
        </p:nvSpPr>
        <p:spPr>
          <a:xfrm>
            <a:off x="0" y="3021119"/>
            <a:ext cx="9144000" cy="2882684"/>
          </a:xfrm>
          <a:prstGeom prst="rect">
            <a:avLst/>
          </a:prstGeom>
        </p:spPr>
        <p:txBody>
          <a:bodyPr/>
          <a:lstStyle/>
          <a:p>
            <a:endParaRPr lang="en-US"/>
          </a:p>
        </p:txBody>
      </p:sp>
      <p:sp>
        <p:nvSpPr>
          <p:cNvPr id="19" name="Text Placeholder 18">
            <a:extLst>
              <a:ext uri="{FF2B5EF4-FFF2-40B4-BE49-F238E27FC236}">
                <a16:creationId xmlns:a16="http://schemas.microsoft.com/office/drawing/2014/main" id="{B5674214-A45F-3709-3531-8589731FB627}"/>
              </a:ext>
            </a:extLst>
          </p:cNvPr>
          <p:cNvSpPr>
            <a:spLocks noGrp="1"/>
          </p:cNvSpPr>
          <p:nvPr>
            <p:ph type="body" sz="quarter" idx="11" hasCustomPrompt="1"/>
          </p:nvPr>
        </p:nvSpPr>
        <p:spPr>
          <a:xfrm>
            <a:off x="966485" y="1415821"/>
            <a:ext cx="2452381" cy="1304230"/>
          </a:xfrm>
          <a:prstGeom prst="rect">
            <a:avLst/>
          </a:prstGeom>
        </p:spPr>
        <p:txBody>
          <a:bodyPr/>
          <a:lstStyle>
            <a:lvl1pPr algn="r">
              <a:lnSpc>
                <a:spcPct val="100000"/>
              </a:lnSpc>
              <a:defRPr sz="3300" b="1">
                <a:solidFill>
                  <a:srgbClr val="264774"/>
                </a:solidFill>
              </a:defRPr>
            </a:lvl1pPr>
            <a:lvl2pPr algn="r">
              <a:defRPr/>
            </a:lvl2pPr>
            <a:lvl3pPr algn="r">
              <a:defRPr/>
            </a:lvl3pPr>
            <a:lvl4pPr algn="r">
              <a:defRPr/>
            </a:lvl4pPr>
            <a:lvl5pPr algn="r">
              <a:defRPr/>
            </a:lvl5pPr>
          </a:lstStyle>
          <a:p>
            <a:pPr lvl="0"/>
            <a:r>
              <a:rPr lang="en-US" dirty="0"/>
              <a:t>Insert Page Headline</a:t>
            </a:r>
          </a:p>
        </p:txBody>
      </p:sp>
    </p:spTree>
    <p:extLst>
      <p:ext uri="{BB962C8B-B14F-4D97-AF65-F5344CB8AC3E}">
        <p14:creationId xmlns:p14="http://schemas.microsoft.com/office/powerpoint/2010/main" val="391348510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8_Content Blue Horiz box">
    <p:bg>
      <p:bgPr>
        <a:solidFill>
          <a:schemeClr val="bg1">
            <a:alpha val="40000"/>
          </a:schemeClr>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4937CA8F-76E2-E647-ACD5-C61AA3E5AD26}"/>
              </a:ext>
            </a:extLst>
          </p:cNvPr>
          <p:cNvSpPr/>
          <p:nvPr userDrawn="1"/>
        </p:nvSpPr>
        <p:spPr>
          <a:xfrm>
            <a:off x="0" y="0"/>
            <a:ext cx="9144000" cy="6858000"/>
          </a:xfrm>
          <a:prstGeom prst="rect">
            <a:avLst/>
          </a:prstGeom>
          <a:solidFill>
            <a:srgbClr val="2647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4" name="Rectangle 3">
            <a:extLst>
              <a:ext uri="{FF2B5EF4-FFF2-40B4-BE49-F238E27FC236}">
                <a16:creationId xmlns:a16="http://schemas.microsoft.com/office/drawing/2014/main" id="{45FFDA0F-895A-E145-92DB-03E6C38C0D8D}"/>
              </a:ext>
            </a:extLst>
          </p:cNvPr>
          <p:cNvSpPr/>
          <p:nvPr userDrawn="1"/>
        </p:nvSpPr>
        <p:spPr>
          <a:xfrm>
            <a:off x="285751" y="336814"/>
            <a:ext cx="8572499" cy="6184375"/>
          </a:xfrm>
          <a:prstGeom prst="rect">
            <a:avLst/>
          </a:prstGeom>
          <a:solidFill>
            <a:srgbClr val="FFFFF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8" name="Rectangle 7">
            <a:extLst>
              <a:ext uri="{FF2B5EF4-FFF2-40B4-BE49-F238E27FC236}">
                <a16:creationId xmlns:a16="http://schemas.microsoft.com/office/drawing/2014/main" id="{A7EAE938-D808-A2EA-6BB4-43652B549027}"/>
              </a:ext>
            </a:extLst>
          </p:cNvPr>
          <p:cNvSpPr/>
          <p:nvPr userDrawn="1"/>
        </p:nvSpPr>
        <p:spPr>
          <a:xfrm flipH="1">
            <a:off x="328898" y="5400077"/>
            <a:ext cx="8529351" cy="1121111"/>
          </a:xfrm>
          <a:prstGeom prst="rect">
            <a:avLst/>
          </a:prstGeom>
          <a:solidFill>
            <a:schemeClr val="accent5">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6" name="Rectangle 15">
            <a:extLst>
              <a:ext uri="{FF2B5EF4-FFF2-40B4-BE49-F238E27FC236}">
                <a16:creationId xmlns:a16="http://schemas.microsoft.com/office/drawing/2014/main" id="{F3AFA67C-1B69-BD4B-B7AB-0E53D0837AC1}"/>
              </a:ext>
            </a:extLst>
          </p:cNvPr>
          <p:cNvSpPr/>
          <p:nvPr userDrawn="1"/>
        </p:nvSpPr>
        <p:spPr>
          <a:xfrm flipH="1">
            <a:off x="285751" y="336812"/>
            <a:ext cx="146304" cy="6190488"/>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7" name="Slide Number Placeholder 5">
            <a:extLst>
              <a:ext uri="{FF2B5EF4-FFF2-40B4-BE49-F238E27FC236}">
                <a16:creationId xmlns:a16="http://schemas.microsoft.com/office/drawing/2014/main" id="{D1125D09-1274-53DE-A719-489D20B31A2B}"/>
              </a:ext>
            </a:extLst>
          </p:cNvPr>
          <p:cNvSpPr txBox="1"/>
          <p:nvPr userDrawn="1"/>
        </p:nvSpPr>
        <p:spPr>
          <a:xfrm>
            <a:off x="8503426" y="6209347"/>
            <a:ext cx="354824" cy="285851"/>
          </a:xfrm>
          <a:prstGeom prst="rect">
            <a:avLst/>
          </a:prstGeom>
        </p:spPr>
        <p:txBody>
          <a:bodyPr vert="horz" lIns="68580" tIns="34290" rIns="68580" bIns="3429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788" b="1" i="0" smtClean="0">
                <a:solidFill>
                  <a:srgbClr val="63727D"/>
                </a:solidFill>
                <a:latin typeface="Arial"/>
                <a:ea typeface="Arial"/>
                <a:cs typeface="Arial"/>
              </a:rPr>
              <a:pPr algn="ctr"/>
              <a:t>‹#›</a:t>
            </a:fld>
            <a:endParaRPr lang="en-US" sz="788" b="1" i="0" dirty="0">
              <a:solidFill>
                <a:srgbClr val="63727D"/>
              </a:solidFill>
              <a:latin typeface="Arial"/>
              <a:ea typeface="Arial"/>
              <a:cs typeface="Arial"/>
            </a:endParaRPr>
          </a:p>
        </p:txBody>
      </p:sp>
      <p:sp>
        <p:nvSpPr>
          <p:cNvPr id="5" name="Text Placeholder 4">
            <a:extLst>
              <a:ext uri="{FF2B5EF4-FFF2-40B4-BE49-F238E27FC236}">
                <a16:creationId xmlns:a16="http://schemas.microsoft.com/office/drawing/2014/main" id="{17E7CEDA-2634-98FA-E46E-13FA055B3B72}"/>
              </a:ext>
            </a:extLst>
          </p:cNvPr>
          <p:cNvSpPr>
            <a:spLocks noGrp="1"/>
          </p:cNvSpPr>
          <p:nvPr>
            <p:ph type="body" sz="quarter" idx="10" hasCustomPrompt="1"/>
          </p:nvPr>
        </p:nvSpPr>
        <p:spPr>
          <a:xfrm>
            <a:off x="550378" y="1296848"/>
            <a:ext cx="3089657" cy="225224"/>
          </a:xfrm>
          <a:prstGeom prst="rect">
            <a:avLst/>
          </a:prstGeom>
        </p:spPr>
        <p:txBody>
          <a:bodyPr/>
          <a:lstStyle>
            <a:lvl1pPr>
              <a:defRPr sz="1100" spc="230" baseline="0">
                <a:solidFill>
                  <a:srgbClr val="0099D9"/>
                </a:solidFill>
              </a:defRPr>
            </a:lvl1pPr>
          </a:lstStyle>
          <a:p>
            <a:pPr lvl="0"/>
            <a:r>
              <a:rPr lang="en-US" dirty="0"/>
              <a:t>Optional Section Title</a:t>
            </a:r>
          </a:p>
        </p:txBody>
      </p:sp>
      <p:sp>
        <p:nvSpPr>
          <p:cNvPr id="15" name="Text Placeholder 14">
            <a:extLst>
              <a:ext uri="{FF2B5EF4-FFF2-40B4-BE49-F238E27FC236}">
                <a16:creationId xmlns:a16="http://schemas.microsoft.com/office/drawing/2014/main" id="{68272670-57E4-C6CB-6E8E-3D6E6D1D4956}"/>
              </a:ext>
            </a:extLst>
          </p:cNvPr>
          <p:cNvSpPr>
            <a:spLocks noGrp="1"/>
          </p:cNvSpPr>
          <p:nvPr>
            <p:ph type="body" sz="quarter" idx="11" hasCustomPrompt="1"/>
          </p:nvPr>
        </p:nvSpPr>
        <p:spPr>
          <a:xfrm>
            <a:off x="526587" y="1585088"/>
            <a:ext cx="3195256" cy="579438"/>
          </a:xfrm>
          <a:prstGeom prst="rect">
            <a:avLst/>
          </a:prstGeom>
        </p:spPr>
        <p:txBody>
          <a:bodyPr/>
          <a:lstStyle>
            <a:lvl1pPr>
              <a:defRPr sz="3300" b="1">
                <a:solidFill>
                  <a:srgbClr val="264774"/>
                </a:solidFill>
              </a:defRPr>
            </a:lvl1pPr>
          </a:lstStyle>
          <a:p>
            <a:pPr lvl="0"/>
            <a:r>
              <a:rPr lang="en-US" dirty="0"/>
              <a:t>Insert Headline</a:t>
            </a:r>
          </a:p>
        </p:txBody>
      </p:sp>
      <p:sp>
        <p:nvSpPr>
          <p:cNvPr id="18" name="Text Placeholder 17">
            <a:extLst>
              <a:ext uri="{FF2B5EF4-FFF2-40B4-BE49-F238E27FC236}">
                <a16:creationId xmlns:a16="http://schemas.microsoft.com/office/drawing/2014/main" id="{2CEC866E-36B4-1E10-DE41-42C082913A73}"/>
              </a:ext>
            </a:extLst>
          </p:cNvPr>
          <p:cNvSpPr>
            <a:spLocks noGrp="1"/>
          </p:cNvSpPr>
          <p:nvPr>
            <p:ph type="body" sz="quarter" idx="12" hasCustomPrompt="1"/>
          </p:nvPr>
        </p:nvSpPr>
        <p:spPr>
          <a:xfrm>
            <a:off x="3889272" y="1649272"/>
            <a:ext cx="4614648" cy="486096"/>
          </a:xfrm>
          <a:prstGeom prst="rect">
            <a:avLst/>
          </a:prstGeom>
        </p:spPr>
        <p:txBody>
          <a:bodyPr/>
          <a:lstStyle>
            <a:lvl1pPr>
              <a:lnSpc>
                <a:spcPct val="100000"/>
              </a:lnSpc>
              <a:defRPr sz="1050">
                <a:solidFill>
                  <a:srgbClr val="5B5B5B"/>
                </a:solidFill>
              </a:defRPr>
            </a:lvl1pPr>
          </a:lstStyle>
          <a:p>
            <a:pPr lvl="0"/>
            <a:r>
              <a:rPr lang="en-US" dirty="0"/>
              <a:t>Lorem ipsum dolor sit amet, consectetuer adipiscing elit, sed diam nonummy euismod. Lorem ipsum dolor sit amet, consectetuer adipiscing.</a:t>
            </a:r>
          </a:p>
        </p:txBody>
      </p:sp>
      <p:sp>
        <p:nvSpPr>
          <p:cNvPr id="26" name="Text Placeholder 25">
            <a:extLst>
              <a:ext uri="{FF2B5EF4-FFF2-40B4-BE49-F238E27FC236}">
                <a16:creationId xmlns:a16="http://schemas.microsoft.com/office/drawing/2014/main" id="{C204870A-F649-0426-C33B-23AFEA20863C}"/>
              </a:ext>
            </a:extLst>
          </p:cNvPr>
          <p:cNvSpPr>
            <a:spLocks noGrp="1"/>
          </p:cNvSpPr>
          <p:nvPr>
            <p:ph type="body" sz="quarter" idx="13" hasCustomPrompt="1"/>
          </p:nvPr>
        </p:nvSpPr>
        <p:spPr>
          <a:xfrm>
            <a:off x="550378" y="5556511"/>
            <a:ext cx="3542496" cy="207962"/>
          </a:xfrm>
          <a:prstGeom prst="rect">
            <a:avLst/>
          </a:prstGeom>
        </p:spPr>
        <p:txBody>
          <a:bodyPr/>
          <a:lstStyle>
            <a:lvl1pPr>
              <a:defRPr sz="1100" b="1" spc="230" baseline="0">
                <a:solidFill>
                  <a:srgbClr val="264774"/>
                </a:solidFill>
              </a:defRPr>
            </a:lvl1pPr>
          </a:lstStyle>
          <a:p>
            <a:pPr lvl="0"/>
            <a:r>
              <a:rPr lang="en-US" dirty="0"/>
              <a:t>Chart Overview / highlights</a:t>
            </a:r>
          </a:p>
        </p:txBody>
      </p:sp>
      <p:sp>
        <p:nvSpPr>
          <p:cNvPr id="28" name="Text Placeholder 27">
            <a:extLst>
              <a:ext uri="{FF2B5EF4-FFF2-40B4-BE49-F238E27FC236}">
                <a16:creationId xmlns:a16="http://schemas.microsoft.com/office/drawing/2014/main" id="{18D46EEB-F618-912D-CCD8-4DBA7A1BDD96}"/>
              </a:ext>
            </a:extLst>
          </p:cNvPr>
          <p:cNvSpPr>
            <a:spLocks noGrp="1"/>
          </p:cNvSpPr>
          <p:nvPr>
            <p:ph type="body" sz="quarter" idx="14" hasCustomPrompt="1"/>
          </p:nvPr>
        </p:nvSpPr>
        <p:spPr>
          <a:xfrm>
            <a:off x="545616" y="5816139"/>
            <a:ext cx="2725737" cy="295275"/>
          </a:xfrm>
          <a:prstGeom prst="rect">
            <a:avLst/>
          </a:prstGeom>
        </p:spPr>
        <p:txBody>
          <a:bodyPr/>
          <a:lstStyle>
            <a:lvl1pPr>
              <a:lnSpc>
                <a:spcPts val="1000"/>
              </a:lnSpc>
              <a:spcBef>
                <a:spcPts val="0"/>
              </a:spcBef>
              <a:defRPr sz="900"/>
            </a:lvl1pPr>
          </a:lstStyle>
          <a:p>
            <a:pPr lvl="0"/>
            <a:r>
              <a:rPr lang="en-US" dirty="0"/>
              <a:t>Lorem ipsum dolor sit amet, consectetuer adipiscing elit, sed diam nonummy euismod:</a:t>
            </a:r>
          </a:p>
        </p:txBody>
      </p:sp>
    </p:spTree>
    <p:extLst>
      <p:ext uri="{BB962C8B-B14F-4D97-AF65-F5344CB8AC3E}">
        <p14:creationId xmlns:p14="http://schemas.microsoft.com/office/powerpoint/2010/main" val="165860367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9_Content Vert Blue box">
    <p:bg>
      <p:bgPr>
        <a:solidFill>
          <a:schemeClr val="bg1">
            <a:alpha val="40000"/>
          </a:schemeClr>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4937CA8F-76E2-E647-ACD5-C61AA3E5AD26}"/>
              </a:ext>
            </a:extLst>
          </p:cNvPr>
          <p:cNvSpPr/>
          <p:nvPr userDrawn="1"/>
        </p:nvSpPr>
        <p:spPr>
          <a:xfrm>
            <a:off x="0" y="0"/>
            <a:ext cx="9144000" cy="6858000"/>
          </a:xfrm>
          <a:prstGeom prst="rect">
            <a:avLst/>
          </a:prstGeom>
          <a:solidFill>
            <a:srgbClr val="2647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4" name="Rectangle 3">
            <a:extLst>
              <a:ext uri="{FF2B5EF4-FFF2-40B4-BE49-F238E27FC236}">
                <a16:creationId xmlns:a16="http://schemas.microsoft.com/office/drawing/2014/main" id="{45FFDA0F-895A-E145-92DB-03E6C38C0D8D}"/>
              </a:ext>
            </a:extLst>
          </p:cNvPr>
          <p:cNvSpPr/>
          <p:nvPr userDrawn="1"/>
        </p:nvSpPr>
        <p:spPr>
          <a:xfrm>
            <a:off x="285751" y="336814"/>
            <a:ext cx="8572499" cy="6184375"/>
          </a:xfrm>
          <a:prstGeom prst="rect">
            <a:avLst/>
          </a:prstGeom>
          <a:solidFill>
            <a:srgbClr val="FFFFF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6" name="Rectangle 15">
            <a:extLst>
              <a:ext uri="{FF2B5EF4-FFF2-40B4-BE49-F238E27FC236}">
                <a16:creationId xmlns:a16="http://schemas.microsoft.com/office/drawing/2014/main" id="{F3AFA67C-1B69-BD4B-B7AB-0E53D0837AC1}"/>
              </a:ext>
            </a:extLst>
          </p:cNvPr>
          <p:cNvSpPr/>
          <p:nvPr userDrawn="1"/>
        </p:nvSpPr>
        <p:spPr>
          <a:xfrm flipH="1">
            <a:off x="285751" y="336813"/>
            <a:ext cx="146304" cy="6184375"/>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0" name="Rectangle 9">
            <a:extLst>
              <a:ext uri="{FF2B5EF4-FFF2-40B4-BE49-F238E27FC236}">
                <a16:creationId xmlns:a16="http://schemas.microsoft.com/office/drawing/2014/main" id="{DC931E12-6C5C-87EE-399E-80AEBE32E85D}"/>
              </a:ext>
            </a:extLst>
          </p:cNvPr>
          <p:cNvSpPr/>
          <p:nvPr userDrawn="1"/>
        </p:nvSpPr>
        <p:spPr>
          <a:xfrm>
            <a:off x="7236666" y="344189"/>
            <a:ext cx="1616528" cy="6173482"/>
          </a:xfrm>
          <a:prstGeom prst="rect">
            <a:avLst/>
          </a:prstGeom>
          <a:solidFill>
            <a:schemeClr val="accent5">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7" name="Slide Number Placeholder 5">
            <a:extLst>
              <a:ext uri="{FF2B5EF4-FFF2-40B4-BE49-F238E27FC236}">
                <a16:creationId xmlns:a16="http://schemas.microsoft.com/office/drawing/2014/main" id="{D1125D09-1274-53DE-A719-489D20B31A2B}"/>
              </a:ext>
            </a:extLst>
          </p:cNvPr>
          <p:cNvSpPr txBox="1"/>
          <p:nvPr userDrawn="1"/>
        </p:nvSpPr>
        <p:spPr>
          <a:xfrm>
            <a:off x="8503426" y="6209347"/>
            <a:ext cx="354824" cy="285851"/>
          </a:xfrm>
          <a:prstGeom prst="rect">
            <a:avLst/>
          </a:prstGeom>
        </p:spPr>
        <p:txBody>
          <a:bodyPr vert="horz" lIns="68580" tIns="34290" rIns="68580" bIns="3429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788" b="1" i="0" smtClean="0">
                <a:solidFill>
                  <a:srgbClr val="63727D"/>
                </a:solidFill>
                <a:latin typeface="Arial"/>
                <a:ea typeface="Arial"/>
                <a:cs typeface="Arial"/>
              </a:rPr>
              <a:pPr algn="ctr"/>
              <a:t>‹#›</a:t>
            </a:fld>
            <a:endParaRPr lang="en-US" sz="788" b="1" i="0" dirty="0">
              <a:solidFill>
                <a:srgbClr val="63727D"/>
              </a:solidFill>
              <a:latin typeface="Arial"/>
              <a:ea typeface="Arial"/>
              <a:cs typeface="Arial"/>
            </a:endParaRPr>
          </a:p>
        </p:txBody>
      </p:sp>
      <p:sp>
        <p:nvSpPr>
          <p:cNvPr id="8" name="Text Placeholder 4">
            <a:extLst>
              <a:ext uri="{FF2B5EF4-FFF2-40B4-BE49-F238E27FC236}">
                <a16:creationId xmlns:a16="http://schemas.microsoft.com/office/drawing/2014/main" id="{5F949F20-ADEA-CD36-A947-FFF0F6833A34}"/>
              </a:ext>
            </a:extLst>
          </p:cNvPr>
          <p:cNvSpPr>
            <a:spLocks noGrp="1"/>
          </p:cNvSpPr>
          <p:nvPr>
            <p:ph type="body" sz="quarter" idx="10" hasCustomPrompt="1"/>
          </p:nvPr>
        </p:nvSpPr>
        <p:spPr>
          <a:xfrm>
            <a:off x="560620" y="1296848"/>
            <a:ext cx="3089657" cy="225224"/>
          </a:xfrm>
          <a:prstGeom prst="rect">
            <a:avLst/>
          </a:prstGeom>
        </p:spPr>
        <p:txBody>
          <a:bodyPr/>
          <a:lstStyle>
            <a:lvl1pPr>
              <a:defRPr sz="1100" spc="230" baseline="0">
                <a:solidFill>
                  <a:srgbClr val="0099D9"/>
                </a:solidFill>
              </a:defRPr>
            </a:lvl1pPr>
          </a:lstStyle>
          <a:p>
            <a:pPr lvl="0"/>
            <a:r>
              <a:rPr lang="en-US" dirty="0"/>
              <a:t>Optional Section Title</a:t>
            </a:r>
          </a:p>
        </p:txBody>
      </p:sp>
      <p:sp>
        <p:nvSpPr>
          <p:cNvPr id="9" name="Text Placeholder 14">
            <a:extLst>
              <a:ext uri="{FF2B5EF4-FFF2-40B4-BE49-F238E27FC236}">
                <a16:creationId xmlns:a16="http://schemas.microsoft.com/office/drawing/2014/main" id="{E73B54BF-C3B9-54B3-D00A-B542407F3D00}"/>
              </a:ext>
            </a:extLst>
          </p:cNvPr>
          <p:cNvSpPr>
            <a:spLocks noGrp="1"/>
          </p:cNvSpPr>
          <p:nvPr>
            <p:ph type="body" sz="quarter" idx="11" hasCustomPrompt="1"/>
          </p:nvPr>
        </p:nvSpPr>
        <p:spPr>
          <a:xfrm>
            <a:off x="536829" y="1527217"/>
            <a:ext cx="6129436" cy="1308583"/>
          </a:xfrm>
          <a:prstGeom prst="rect">
            <a:avLst/>
          </a:prstGeom>
        </p:spPr>
        <p:txBody>
          <a:bodyPr/>
          <a:lstStyle>
            <a:lvl1pPr>
              <a:lnSpc>
                <a:spcPct val="100000"/>
              </a:lnSpc>
              <a:defRPr sz="3300" b="1">
                <a:solidFill>
                  <a:srgbClr val="264774"/>
                </a:solidFill>
              </a:defRPr>
            </a:lvl1pPr>
          </a:lstStyle>
          <a:p>
            <a:pPr lvl="0"/>
            <a:r>
              <a:rPr lang="en-US" dirty="0"/>
              <a:t>Insert Headline</a:t>
            </a:r>
          </a:p>
        </p:txBody>
      </p:sp>
      <p:sp>
        <p:nvSpPr>
          <p:cNvPr id="11" name="Text Placeholder 17">
            <a:extLst>
              <a:ext uri="{FF2B5EF4-FFF2-40B4-BE49-F238E27FC236}">
                <a16:creationId xmlns:a16="http://schemas.microsoft.com/office/drawing/2014/main" id="{60095DD5-3A4A-33EB-D3CC-61D0FA8F2A84}"/>
              </a:ext>
            </a:extLst>
          </p:cNvPr>
          <p:cNvSpPr>
            <a:spLocks noGrp="1"/>
          </p:cNvSpPr>
          <p:nvPr>
            <p:ph type="body" sz="quarter" idx="12" hasCustomPrompt="1"/>
          </p:nvPr>
        </p:nvSpPr>
        <p:spPr>
          <a:xfrm>
            <a:off x="793043" y="3712558"/>
            <a:ext cx="1822836" cy="1426401"/>
          </a:xfrm>
          <a:prstGeom prst="rect">
            <a:avLst/>
          </a:prstGeom>
        </p:spPr>
        <p:txBody>
          <a:bodyPr/>
          <a:lstStyle>
            <a:lvl1pPr>
              <a:lnSpc>
                <a:spcPct val="100000"/>
              </a:lnSpc>
              <a:defRPr sz="1050">
                <a:solidFill>
                  <a:srgbClr val="5B5B5B"/>
                </a:solidFill>
              </a:defRPr>
            </a:lvl1pPr>
          </a:lstStyle>
          <a:p>
            <a:pPr lvl="0"/>
            <a:r>
              <a:rPr lang="en-US" dirty="0"/>
              <a:t>Lorem ipsum dolor sit amet, consectetuer adipiscing elit, sed diam nonummy euismod. Lorem ipsum dolor sit amet, consectetuer adipiscing.</a:t>
            </a:r>
          </a:p>
        </p:txBody>
      </p:sp>
      <p:sp>
        <p:nvSpPr>
          <p:cNvPr id="6" name="Picture Placeholder 5">
            <a:extLst>
              <a:ext uri="{FF2B5EF4-FFF2-40B4-BE49-F238E27FC236}">
                <a16:creationId xmlns:a16="http://schemas.microsoft.com/office/drawing/2014/main" id="{EA7C47C2-F4D8-E4D4-6710-B16FE0E6CF36}"/>
              </a:ext>
            </a:extLst>
          </p:cNvPr>
          <p:cNvSpPr>
            <a:spLocks noGrp="1"/>
          </p:cNvSpPr>
          <p:nvPr>
            <p:ph type="pic" sz="quarter" idx="15"/>
          </p:nvPr>
        </p:nvSpPr>
        <p:spPr>
          <a:xfrm>
            <a:off x="6980238" y="1398588"/>
            <a:ext cx="1620837" cy="1198562"/>
          </a:xfrm>
          <a:prstGeom prst="rect">
            <a:avLst/>
          </a:prstGeom>
        </p:spPr>
        <p:txBody>
          <a:bodyPr/>
          <a:lstStyle/>
          <a:p>
            <a:endParaRPr lang="en-US"/>
          </a:p>
        </p:txBody>
      </p:sp>
      <p:sp>
        <p:nvSpPr>
          <p:cNvPr id="23" name="Picture Placeholder 5">
            <a:extLst>
              <a:ext uri="{FF2B5EF4-FFF2-40B4-BE49-F238E27FC236}">
                <a16:creationId xmlns:a16="http://schemas.microsoft.com/office/drawing/2014/main" id="{4EABA418-E99E-E802-F6D9-9E01492E585E}"/>
              </a:ext>
            </a:extLst>
          </p:cNvPr>
          <p:cNvSpPr>
            <a:spLocks noGrp="1"/>
          </p:cNvSpPr>
          <p:nvPr>
            <p:ph type="pic" sz="quarter" idx="16"/>
          </p:nvPr>
        </p:nvSpPr>
        <p:spPr>
          <a:xfrm>
            <a:off x="6980238" y="2833848"/>
            <a:ext cx="1620837" cy="1198562"/>
          </a:xfrm>
          <a:prstGeom prst="rect">
            <a:avLst/>
          </a:prstGeom>
        </p:spPr>
        <p:txBody>
          <a:bodyPr/>
          <a:lstStyle/>
          <a:p>
            <a:endParaRPr lang="en-US"/>
          </a:p>
        </p:txBody>
      </p:sp>
      <p:sp>
        <p:nvSpPr>
          <p:cNvPr id="24" name="Picture Placeholder 5">
            <a:extLst>
              <a:ext uri="{FF2B5EF4-FFF2-40B4-BE49-F238E27FC236}">
                <a16:creationId xmlns:a16="http://schemas.microsoft.com/office/drawing/2014/main" id="{0F4B0D1A-38B9-7B55-B392-895B1F7EE33A}"/>
              </a:ext>
            </a:extLst>
          </p:cNvPr>
          <p:cNvSpPr>
            <a:spLocks noGrp="1"/>
          </p:cNvSpPr>
          <p:nvPr>
            <p:ph type="pic" sz="quarter" idx="17"/>
          </p:nvPr>
        </p:nvSpPr>
        <p:spPr>
          <a:xfrm>
            <a:off x="6980238" y="4257535"/>
            <a:ext cx="1620837" cy="1198562"/>
          </a:xfrm>
          <a:prstGeom prst="rect">
            <a:avLst/>
          </a:prstGeom>
        </p:spPr>
        <p:txBody>
          <a:bodyPr/>
          <a:lstStyle/>
          <a:p>
            <a:endParaRPr lang="en-US"/>
          </a:p>
        </p:txBody>
      </p:sp>
      <p:sp>
        <p:nvSpPr>
          <p:cNvPr id="32" name="Text Placeholder 17">
            <a:extLst>
              <a:ext uri="{FF2B5EF4-FFF2-40B4-BE49-F238E27FC236}">
                <a16:creationId xmlns:a16="http://schemas.microsoft.com/office/drawing/2014/main" id="{A13EA8D9-EF6D-3ABC-AA3C-DAFE60BA93CB}"/>
              </a:ext>
            </a:extLst>
          </p:cNvPr>
          <p:cNvSpPr>
            <a:spLocks noGrp="1"/>
          </p:cNvSpPr>
          <p:nvPr>
            <p:ph type="body" sz="quarter" idx="18" hasCustomPrompt="1"/>
          </p:nvPr>
        </p:nvSpPr>
        <p:spPr>
          <a:xfrm>
            <a:off x="789972" y="3290104"/>
            <a:ext cx="1843269" cy="257537"/>
          </a:xfrm>
          <a:prstGeom prst="rect">
            <a:avLst/>
          </a:prstGeom>
        </p:spPr>
        <p:txBody>
          <a:bodyPr/>
          <a:lstStyle>
            <a:lvl1pPr>
              <a:lnSpc>
                <a:spcPct val="100000"/>
              </a:lnSpc>
              <a:defRPr sz="1050">
                <a:solidFill>
                  <a:srgbClr val="0099D9"/>
                </a:solidFill>
              </a:defRPr>
            </a:lvl1pPr>
          </a:lstStyle>
          <a:p>
            <a:pPr lvl="0"/>
            <a:r>
              <a:rPr lang="en-US" dirty="0"/>
              <a:t>Lorem ipsum</a:t>
            </a:r>
          </a:p>
        </p:txBody>
      </p:sp>
      <p:sp>
        <p:nvSpPr>
          <p:cNvPr id="33" name="Text Placeholder 17">
            <a:extLst>
              <a:ext uri="{FF2B5EF4-FFF2-40B4-BE49-F238E27FC236}">
                <a16:creationId xmlns:a16="http://schemas.microsoft.com/office/drawing/2014/main" id="{C76D1C30-B5D5-9234-4900-CF8318719E10}"/>
              </a:ext>
            </a:extLst>
          </p:cNvPr>
          <p:cNvSpPr>
            <a:spLocks noGrp="1"/>
          </p:cNvSpPr>
          <p:nvPr>
            <p:ph type="body" sz="quarter" idx="19" hasCustomPrompt="1"/>
          </p:nvPr>
        </p:nvSpPr>
        <p:spPr>
          <a:xfrm>
            <a:off x="5029200" y="3290104"/>
            <a:ext cx="1915435" cy="257537"/>
          </a:xfrm>
          <a:prstGeom prst="rect">
            <a:avLst/>
          </a:prstGeom>
        </p:spPr>
        <p:txBody>
          <a:bodyPr/>
          <a:lstStyle>
            <a:lvl1pPr>
              <a:lnSpc>
                <a:spcPct val="100000"/>
              </a:lnSpc>
              <a:defRPr sz="1050">
                <a:solidFill>
                  <a:srgbClr val="0099D9"/>
                </a:solidFill>
              </a:defRPr>
            </a:lvl1pPr>
          </a:lstStyle>
          <a:p>
            <a:pPr lvl="0"/>
            <a:r>
              <a:rPr lang="en-US" dirty="0"/>
              <a:t>Lorem ipsum</a:t>
            </a:r>
          </a:p>
        </p:txBody>
      </p:sp>
      <p:sp>
        <p:nvSpPr>
          <p:cNvPr id="37" name="Text Placeholder 17">
            <a:extLst>
              <a:ext uri="{FF2B5EF4-FFF2-40B4-BE49-F238E27FC236}">
                <a16:creationId xmlns:a16="http://schemas.microsoft.com/office/drawing/2014/main" id="{291DD906-6427-85E6-6D7F-E75A1F8F5922}"/>
              </a:ext>
            </a:extLst>
          </p:cNvPr>
          <p:cNvSpPr>
            <a:spLocks noGrp="1"/>
          </p:cNvSpPr>
          <p:nvPr>
            <p:ph type="body" sz="quarter" idx="21" hasCustomPrompt="1"/>
          </p:nvPr>
        </p:nvSpPr>
        <p:spPr>
          <a:xfrm>
            <a:off x="2725839" y="3712558"/>
            <a:ext cx="1915435" cy="1426401"/>
          </a:xfrm>
          <a:prstGeom prst="rect">
            <a:avLst/>
          </a:prstGeom>
        </p:spPr>
        <p:txBody>
          <a:bodyPr/>
          <a:lstStyle>
            <a:lvl1pPr>
              <a:lnSpc>
                <a:spcPct val="100000"/>
              </a:lnSpc>
              <a:defRPr sz="1050">
                <a:solidFill>
                  <a:srgbClr val="5B5B5B"/>
                </a:solidFill>
              </a:defRPr>
            </a:lvl1pPr>
          </a:lstStyle>
          <a:p>
            <a:pPr lvl="0"/>
            <a:r>
              <a:rPr lang="en-US" dirty="0"/>
              <a:t>Lorem ipsum dolor sit amet, consectetuer adipiscing elit, sed diam nonummy euismod. Lorem ipsum dolor sit amet, consectetuer adipiscing.</a:t>
            </a:r>
          </a:p>
        </p:txBody>
      </p:sp>
      <p:sp>
        <p:nvSpPr>
          <p:cNvPr id="40" name="Text Placeholder 17">
            <a:extLst>
              <a:ext uri="{FF2B5EF4-FFF2-40B4-BE49-F238E27FC236}">
                <a16:creationId xmlns:a16="http://schemas.microsoft.com/office/drawing/2014/main" id="{672DCD86-7495-A020-4D5E-F0899D29501D}"/>
              </a:ext>
            </a:extLst>
          </p:cNvPr>
          <p:cNvSpPr>
            <a:spLocks noGrp="1"/>
          </p:cNvSpPr>
          <p:nvPr>
            <p:ph type="body" sz="quarter" idx="22" hasCustomPrompt="1"/>
          </p:nvPr>
        </p:nvSpPr>
        <p:spPr>
          <a:xfrm>
            <a:off x="5605734" y="3712558"/>
            <a:ext cx="1291541" cy="477477"/>
          </a:xfrm>
          <a:prstGeom prst="rect">
            <a:avLst/>
          </a:prstGeom>
        </p:spPr>
        <p:txBody>
          <a:bodyPr/>
          <a:lstStyle>
            <a:lvl1pPr>
              <a:lnSpc>
                <a:spcPct val="100000"/>
              </a:lnSpc>
              <a:defRPr sz="790">
                <a:solidFill>
                  <a:srgbClr val="5B5B5B"/>
                </a:solidFill>
              </a:defRPr>
            </a:lvl1pPr>
          </a:lstStyle>
          <a:p>
            <a:pPr lvl="0"/>
            <a:r>
              <a:rPr lang="en-US" dirty="0"/>
              <a:t>Lorem ipsum dolor sit amet consectetuer adipiscing elit</a:t>
            </a:r>
          </a:p>
        </p:txBody>
      </p:sp>
      <p:sp>
        <p:nvSpPr>
          <p:cNvPr id="47" name="Text Placeholder 17">
            <a:extLst>
              <a:ext uri="{FF2B5EF4-FFF2-40B4-BE49-F238E27FC236}">
                <a16:creationId xmlns:a16="http://schemas.microsoft.com/office/drawing/2014/main" id="{5F04630A-590C-192A-D8EF-C092F549AE62}"/>
              </a:ext>
            </a:extLst>
          </p:cNvPr>
          <p:cNvSpPr>
            <a:spLocks noGrp="1"/>
          </p:cNvSpPr>
          <p:nvPr>
            <p:ph type="body" sz="quarter" idx="23" hasCustomPrompt="1"/>
          </p:nvPr>
        </p:nvSpPr>
        <p:spPr>
          <a:xfrm>
            <a:off x="5605734" y="4351126"/>
            <a:ext cx="1291541" cy="209306"/>
          </a:xfrm>
          <a:prstGeom prst="rect">
            <a:avLst/>
          </a:prstGeom>
        </p:spPr>
        <p:txBody>
          <a:bodyPr/>
          <a:lstStyle>
            <a:lvl1pPr>
              <a:lnSpc>
                <a:spcPct val="100000"/>
              </a:lnSpc>
              <a:defRPr sz="790">
                <a:solidFill>
                  <a:srgbClr val="5B5B5B"/>
                </a:solidFill>
              </a:defRPr>
            </a:lvl1pPr>
          </a:lstStyle>
          <a:p>
            <a:pPr lvl="0"/>
            <a:r>
              <a:rPr lang="en-US" dirty="0"/>
              <a:t>Lorem ipsum dolor</a:t>
            </a:r>
          </a:p>
        </p:txBody>
      </p:sp>
      <p:sp>
        <p:nvSpPr>
          <p:cNvPr id="48" name="Text Placeholder 17">
            <a:extLst>
              <a:ext uri="{FF2B5EF4-FFF2-40B4-BE49-F238E27FC236}">
                <a16:creationId xmlns:a16="http://schemas.microsoft.com/office/drawing/2014/main" id="{C9047587-1C3E-A07F-532A-9E9C4ED4D46A}"/>
              </a:ext>
            </a:extLst>
          </p:cNvPr>
          <p:cNvSpPr>
            <a:spLocks noGrp="1"/>
          </p:cNvSpPr>
          <p:nvPr>
            <p:ph type="body" sz="quarter" idx="24" hasCustomPrompt="1"/>
          </p:nvPr>
        </p:nvSpPr>
        <p:spPr>
          <a:xfrm>
            <a:off x="5605734" y="4871012"/>
            <a:ext cx="1291543" cy="418621"/>
          </a:xfrm>
          <a:prstGeom prst="rect">
            <a:avLst/>
          </a:prstGeom>
        </p:spPr>
        <p:txBody>
          <a:bodyPr/>
          <a:lstStyle>
            <a:lvl1pPr>
              <a:lnSpc>
                <a:spcPct val="100000"/>
              </a:lnSpc>
              <a:defRPr sz="790">
                <a:solidFill>
                  <a:srgbClr val="5B5B5B"/>
                </a:solidFill>
              </a:defRPr>
            </a:lvl1pPr>
          </a:lstStyle>
          <a:p>
            <a:pPr lvl="0"/>
            <a:r>
              <a:rPr lang="en-US" dirty="0" err="1"/>
              <a:t>Samet</a:t>
            </a:r>
            <a:r>
              <a:rPr lang="en-US" dirty="0"/>
              <a:t> consectetuer adipiscing elit</a:t>
            </a:r>
          </a:p>
        </p:txBody>
      </p:sp>
    </p:spTree>
    <p:extLst>
      <p:ext uri="{BB962C8B-B14F-4D97-AF65-F5344CB8AC3E}">
        <p14:creationId xmlns:p14="http://schemas.microsoft.com/office/powerpoint/2010/main" val="331311998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47AF089-BE45-3943-82A5-94BCB7BA27A4}"/>
              </a:ext>
            </a:extLst>
          </p:cNvPr>
          <p:cNvSpPr>
            <a:spLocks noGrp="1"/>
          </p:cNvSpPr>
          <p:nvPr>
            <p:ph type="title"/>
          </p:nvPr>
        </p:nvSpPr>
        <p:spPr>
          <a:xfrm>
            <a:off x="628650" y="365126"/>
            <a:ext cx="7886700" cy="1325563"/>
          </a:xfrm>
          <a:prstGeom prst="rect">
            <a:avLst/>
          </a:prstGeom>
        </p:spPr>
        <p:txBody>
          <a:bodyPr vert="horz" lIns="0" tIns="45720" rIns="91440" bIns="45720" rtlCol="0" anchor="ctr" anchorCtr="0">
            <a:noAutofit/>
          </a:bodyPr>
          <a:lstStyle/>
          <a:p>
            <a:r>
              <a:rPr lang="en-US" dirty="0"/>
              <a:t>Click to edit Master title style</a:t>
            </a:r>
          </a:p>
        </p:txBody>
      </p:sp>
    </p:spTree>
    <p:extLst>
      <p:ext uri="{BB962C8B-B14F-4D97-AF65-F5344CB8AC3E}">
        <p14:creationId xmlns:p14="http://schemas.microsoft.com/office/powerpoint/2010/main" val="2803349937"/>
      </p:ext>
    </p:extLst>
  </p:cSld>
  <p:clrMap bg1="lt1" tx1="dk1" bg2="lt2" tx2="dk2" accent1="accent1" accent2="accent2" accent3="accent3" accent4="accent4" accent5="accent5" accent6="accent6" hlink="hlink" folHlink="folHlink"/>
  <p:sldLayoutIdLst>
    <p:sldLayoutId id="2147483976" r:id="rId1"/>
    <p:sldLayoutId id="2147483969" r:id="rId2"/>
    <p:sldLayoutId id="2147483977" r:id="rId3"/>
    <p:sldLayoutId id="2147483978" r:id="rId4"/>
    <p:sldLayoutId id="2147483962" r:id="rId5"/>
    <p:sldLayoutId id="2147483958" r:id="rId6"/>
    <p:sldLayoutId id="2147483979" r:id="rId7"/>
    <p:sldLayoutId id="2147483980" r:id="rId8"/>
    <p:sldLayoutId id="2147483981" r:id="rId9"/>
    <p:sldLayoutId id="2147483982" r:id="rId10"/>
    <p:sldLayoutId id="2147483984" r:id="rId11"/>
    <p:sldLayoutId id="2147483985" r:id="rId12"/>
    <p:sldLayoutId id="2147483986" r:id="rId13"/>
    <p:sldLayoutId id="2147483944" r:id="rId14"/>
    <p:sldLayoutId id="2147483991" r:id="rId15"/>
    <p:sldLayoutId id="2147483987" r:id="rId16"/>
    <p:sldLayoutId id="2147483965" r:id="rId17"/>
    <p:sldLayoutId id="2147483989" r:id="rId18"/>
    <p:sldLayoutId id="2147483952" r:id="rId19"/>
    <p:sldLayoutId id="2147483975" r:id="rId20"/>
    <p:sldLayoutId id="2147483974" r:id="rId21"/>
    <p:sldLayoutId id="2147483990" r:id="rId22"/>
    <p:sldLayoutId id="2147483967" r:id="rId23"/>
    <p:sldLayoutId id="2147483968" r:id="rId24"/>
    <p:sldLayoutId id="2147483970" r:id="rId25"/>
    <p:sldLayoutId id="2147483956" r:id="rId26"/>
    <p:sldLayoutId id="2147483972" r:id="rId27"/>
  </p:sldLayoutIdLst>
  <p:txStyles>
    <p:titleStyle>
      <a:lvl1pPr algn="l" defTabSz="685800" rtl="0" eaLnBrk="1" latinLnBrk="0" hangingPunct="1">
        <a:lnSpc>
          <a:spcPct val="90000"/>
        </a:lnSpc>
        <a:spcBef>
          <a:spcPct val="0"/>
        </a:spcBef>
        <a:buNone/>
        <a:defRPr sz="3300" b="1" kern="1200">
          <a:solidFill>
            <a:srgbClr val="264774"/>
          </a:solidFill>
          <a:latin typeface="+mj-lt"/>
          <a:ea typeface="+mj-ea"/>
          <a:cs typeface="+mj-cs"/>
        </a:defRPr>
      </a:lvl1pPr>
    </p:titleStyle>
    <p:bodyStyle>
      <a:lvl1pPr marL="0" indent="0" algn="l" defTabSz="685800" rtl="0" eaLnBrk="1" latinLnBrk="0" hangingPunct="1">
        <a:lnSpc>
          <a:spcPct val="90000"/>
        </a:lnSpc>
        <a:spcBef>
          <a:spcPts val="750"/>
        </a:spcBef>
        <a:buFont typeface="Arial" panose="020B0604020202020204" pitchFamily="34" charset="0"/>
        <a:buNone/>
        <a:defRPr sz="1400" kern="1200">
          <a:solidFill>
            <a:schemeClr val="tx1"/>
          </a:solidFill>
          <a:latin typeface="+mn-lt"/>
          <a:ea typeface="+mn-ea"/>
          <a:cs typeface="+mn-cs"/>
        </a:defRPr>
      </a:lvl1pPr>
      <a:lvl2pPr marL="342900" indent="0" algn="l" defTabSz="685800" rtl="0" eaLnBrk="1" latinLnBrk="0" hangingPunct="1">
        <a:lnSpc>
          <a:spcPct val="90000"/>
        </a:lnSpc>
        <a:spcBef>
          <a:spcPts val="375"/>
        </a:spcBef>
        <a:buFont typeface="Arial" panose="020B0604020202020204" pitchFamily="34" charset="0"/>
        <a:buNone/>
        <a:defRPr sz="1800" kern="1200">
          <a:solidFill>
            <a:schemeClr val="tx1"/>
          </a:solidFill>
          <a:latin typeface="+mn-lt"/>
          <a:ea typeface="+mn-ea"/>
          <a:cs typeface="+mn-cs"/>
        </a:defRPr>
      </a:lvl2pPr>
      <a:lvl3pPr marL="685800" indent="0" algn="l" defTabSz="685800" rtl="0" eaLnBrk="1" latinLnBrk="0" hangingPunct="1">
        <a:lnSpc>
          <a:spcPct val="90000"/>
        </a:lnSpc>
        <a:spcBef>
          <a:spcPts val="375"/>
        </a:spcBef>
        <a:buFont typeface="Arial" panose="020B0604020202020204" pitchFamily="34" charset="0"/>
        <a:buNone/>
        <a:defRPr sz="1500" kern="1200">
          <a:solidFill>
            <a:schemeClr val="tx1"/>
          </a:solidFill>
          <a:latin typeface="+mn-lt"/>
          <a:ea typeface="+mn-ea"/>
          <a:cs typeface="+mn-cs"/>
        </a:defRPr>
      </a:lvl3pPr>
      <a:lvl4pPr marL="1028700" indent="0" algn="l" defTabSz="685800" rtl="0" eaLnBrk="1" latinLnBrk="0" hangingPunct="1">
        <a:lnSpc>
          <a:spcPct val="90000"/>
        </a:lnSpc>
        <a:spcBef>
          <a:spcPts val="375"/>
        </a:spcBef>
        <a:buFont typeface="Arial" panose="020B0604020202020204" pitchFamily="34" charset="0"/>
        <a:buNone/>
        <a:defRPr sz="1350" kern="1200">
          <a:solidFill>
            <a:schemeClr val="tx1"/>
          </a:solidFill>
          <a:latin typeface="+mn-lt"/>
          <a:ea typeface="+mn-ea"/>
          <a:cs typeface="+mn-cs"/>
        </a:defRPr>
      </a:lvl4pPr>
      <a:lvl5pPr marL="1371600" indent="0" algn="l" defTabSz="685800" rtl="0" eaLnBrk="1" latinLnBrk="0" hangingPunct="1">
        <a:lnSpc>
          <a:spcPct val="90000"/>
        </a:lnSpc>
        <a:spcBef>
          <a:spcPts val="375"/>
        </a:spcBef>
        <a:buFont typeface="Arial" panose="020B0604020202020204" pitchFamily="34" charset="0"/>
        <a:buNone/>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image" Target="../media/image13.jpg"/><Relationship Id="rId2" Type="http://schemas.openxmlformats.org/officeDocument/2006/relationships/image" Target="../media/image8.png"/><Relationship Id="rId1" Type="http://schemas.openxmlformats.org/officeDocument/2006/relationships/slideLayout" Target="../slideLayouts/slideLayout9.xml"/><Relationship Id="rId6" Type="http://schemas.openxmlformats.org/officeDocument/2006/relationships/image" Target="../media/image12.jpg"/><Relationship Id="rId5" Type="http://schemas.openxmlformats.org/officeDocument/2006/relationships/image" Target="../media/image11.jpg"/><Relationship Id="rId4" Type="http://schemas.openxmlformats.org/officeDocument/2006/relationships/image" Target="../media/image10.png"/></Relationships>
</file>

<file path=ppt/slides/_rels/slide11.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3.xml"/><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3.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7.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6.xml"/><Relationship Id="rId1" Type="http://schemas.openxmlformats.org/officeDocument/2006/relationships/slideLayout" Target="../slideLayouts/slideLayout16.xml"/><Relationship Id="rId5" Type="http://schemas.openxmlformats.org/officeDocument/2006/relationships/image" Target="../media/image17.jpg"/><Relationship Id="rId4" Type="http://schemas.openxmlformats.org/officeDocument/2006/relationships/image" Target="../media/image16.jp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1.xml.rels><?xml version="1.0" encoding="UTF-8" standalone="yes"?>
<Relationships xmlns="http://schemas.openxmlformats.org/package/2006/relationships"><Relationship Id="rId8" Type="http://schemas.openxmlformats.org/officeDocument/2006/relationships/image" Target="../media/image23.jpg"/><Relationship Id="rId13" Type="http://schemas.openxmlformats.org/officeDocument/2006/relationships/image" Target="../media/image28.jpg"/><Relationship Id="rId18" Type="http://schemas.openxmlformats.org/officeDocument/2006/relationships/image" Target="../media/image33.jpg"/><Relationship Id="rId3" Type="http://schemas.openxmlformats.org/officeDocument/2006/relationships/image" Target="../media/image18.jpg"/><Relationship Id="rId21" Type="http://schemas.openxmlformats.org/officeDocument/2006/relationships/image" Target="../media/image36.jpg"/><Relationship Id="rId7" Type="http://schemas.openxmlformats.org/officeDocument/2006/relationships/image" Target="../media/image22.jpg"/><Relationship Id="rId12" Type="http://schemas.openxmlformats.org/officeDocument/2006/relationships/image" Target="../media/image27.jpg"/><Relationship Id="rId17" Type="http://schemas.openxmlformats.org/officeDocument/2006/relationships/image" Target="../media/image32.jpg"/><Relationship Id="rId2" Type="http://schemas.openxmlformats.org/officeDocument/2006/relationships/notesSlide" Target="../notesSlides/notesSlide7.xml"/><Relationship Id="rId16" Type="http://schemas.openxmlformats.org/officeDocument/2006/relationships/image" Target="../media/image31.jpg"/><Relationship Id="rId20" Type="http://schemas.openxmlformats.org/officeDocument/2006/relationships/image" Target="../media/image35.jpg"/><Relationship Id="rId1" Type="http://schemas.openxmlformats.org/officeDocument/2006/relationships/slideLayout" Target="../slideLayouts/slideLayout19.xml"/><Relationship Id="rId6" Type="http://schemas.openxmlformats.org/officeDocument/2006/relationships/image" Target="../media/image21.jpg"/><Relationship Id="rId11" Type="http://schemas.openxmlformats.org/officeDocument/2006/relationships/image" Target="../media/image26.jpg"/><Relationship Id="rId5" Type="http://schemas.openxmlformats.org/officeDocument/2006/relationships/image" Target="../media/image20.jpg"/><Relationship Id="rId15" Type="http://schemas.openxmlformats.org/officeDocument/2006/relationships/image" Target="../media/image30.jpg"/><Relationship Id="rId10" Type="http://schemas.openxmlformats.org/officeDocument/2006/relationships/image" Target="../media/image25.jpg"/><Relationship Id="rId19" Type="http://schemas.openxmlformats.org/officeDocument/2006/relationships/image" Target="../media/image34.jpg"/><Relationship Id="rId4" Type="http://schemas.openxmlformats.org/officeDocument/2006/relationships/image" Target="../media/image19.jpg"/><Relationship Id="rId9" Type="http://schemas.openxmlformats.org/officeDocument/2006/relationships/image" Target="../media/image24.jpg"/><Relationship Id="rId14" Type="http://schemas.openxmlformats.org/officeDocument/2006/relationships/image" Target="../media/image29.jpg"/></Relationships>
</file>

<file path=ppt/slides/_rels/slide22.xml.rels><?xml version="1.0" encoding="UTF-8" standalone="yes"?>
<Relationships xmlns="http://schemas.openxmlformats.org/package/2006/relationships"><Relationship Id="rId8" Type="http://schemas.openxmlformats.org/officeDocument/2006/relationships/image" Target="../media/image43.jpg"/><Relationship Id="rId13" Type="http://schemas.openxmlformats.org/officeDocument/2006/relationships/image" Target="../media/image48.jpg"/><Relationship Id="rId3" Type="http://schemas.openxmlformats.org/officeDocument/2006/relationships/image" Target="../media/image38.jpg"/><Relationship Id="rId7" Type="http://schemas.openxmlformats.org/officeDocument/2006/relationships/image" Target="../media/image42.jpg"/><Relationship Id="rId12" Type="http://schemas.openxmlformats.org/officeDocument/2006/relationships/image" Target="../media/image47.jpg"/><Relationship Id="rId2" Type="http://schemas.openxmlformats.org/officeDocument/2006/relationships/image" Target="../media/image37.jpg"/><Relationship Id="rId1" Type="http://schemas.openxmlformats.org/officeDocument/2006/relationships/slideLayout" Target="../slideLayouts/slideLayout19.xml"/><Relationship Id="rId6" Type="http://schemas.openxmlformats.org/officeDocument/2006/relationships/image" Target="../media/image41.jpg"/><Relationship Id="rId11" Type="http://schemas.openxmlformats.org/officeDocument/2006/relationships/image" Target="../media/image46.jpg"/><Relationship Id="rId5" Type="http://schemas.openxmlformats.org/officeDocument/2006/relationships/image" Target="../media/image40.jpg"/><Relationship Id="rId10" Type="http://schemas.openxmlformats.org/officeDocument/2006/relationships/image" Target="../media/image45.jpg"/><Relationship Id="rId4" Type="http://schemas.openxmlformats.org/officeDocument/2006/relationships/image" Target="../media/image39.jpg"/><Relationship Id="rId9" Type="http://schemas.openxmlformats.org/officeDocument/2006/relationships/image" Target="../media/image44.jpg"/><Relationship Id="rId14" Type="http://schemas.openxmlformats.org/officeDocument/2006/relationships/image" Target="../media/image49.png"/></Relationships>
</file>

<file path=ppt/slides/_rels/slide23.xml.rels><?xml version="1.0" encoding="UTF-8" standalone="yes"?>
<Relationships xmlns="http://schemas.openxmlformats.org/package/2006/relationships"><Relationship Id="rId13" Type="http://schemas.openxmlformats.org/officeDocument/2006/relationships/image" Target="../media/image61.png"/><Relationship Id="rId18" Type="http://schemas.openxmlformats.org/officeDocument/2006/relationships/image" Target="../media/image8.png"/><Relationship Id="rId26" Type="http://schemas.openxmlformats.org/officeDocument/2006/relationships/image" Target="../media/image72.png"/><Relationship Id="rId39" Type="http://schemas.openxmlformats.org/officeDocument/2006/relationships/image" Target="../media/image85.png"/><Relationship Id="rId21" Type="http://schemas.openxmlformats.org/officeDocument/2006/relationships/image" Target="../media/image68.png"/><Relationship Id="rId34" Type="http://schemas.openxmlformats.org/officeDocument/2006/relationships/image" Target="../media/image80.png"/><Relationship Id="rId42" Type="http://schemas.openxmlformats.org/officeDocument/2006/relationships/image" Target="../media/image88.png"/><Relationship Id="rId7" Type="http://schemas.openxmlformats.org/officeDocument/2006/relationships/image" Target="../media/image55.png"/><Relationship Id="rId2" Type="http://schemas.openxmlformats.org/officeDocument/2006/relationships/image" Target="../media/image50.png"/><Relationship Id="rId16" Type="http://schemas.openxmlformats.org/officeDocument/2006/relationships/image" Target="../media/image64.png"/><Relationship Id="rId29" Type="http://schemas.openxmlformats.org/officeDocument/2006/relationships/image" Target="../media/image75.png"/><Relationship Id="rId1" Type="http://schemas.openxmlformats.org/officeDocument/2006/relationships/slideLayout" Target="../slideLayouts/slideLayout19.xml"/><Relationship Id="rId6" Type="http://schemas.openxmlformats.org/officeDocument/2006/relationships/image" Target="../media/image54.png"/><Relationship Id="rId11" Type="http://schemas.openxmlformats.org/officeDocument/2006/relationships/image" Target="../media/image59.png"/><Relationship Id="rId24" Type="http://schemas.openxmlformats.org/officeDocument/2006/relationships/image" Target="../media/image71.png"/><Relationship Id="rId32" Type="http://schemas.openxmlformats.org/officeDocument/2006/relationships/image" Target="../media/image78.png"/><Relationship Id="rId37" Type="http://schemas.openxmlformats.org/officeDocument/2006/relationships/image" Target="../media/image83.png"/><Relationship Id="rId40" Type="http://schemas.openxmlformats.org/officeDocument/2006/relationships/image" Target="../media/image86.png"/><Relationship Id="rId45" Type="http://schemas.openxmlformats.org/officeDocument/2006/relationships/image" Target="../media/image90.png"/><Relationship Id="rId5" Type="http://schemas.openxmlformats.org/officeDocument/2006/relationships/image" Target="../media/image53.png"/><Relationship Id="rId15" Type="http://schemas.openxmlformats.org/officeDocument/2006/relationships/image" Target="../media/image63.png"/><Relationship Id="rId23" Type="http://schemas.openxmlformats.org/officeDocument/2006/relationships/image" Target="../media/image70.png"/><Relationship Id="rId28" Type="http://schemas.openxmlformats.org/officeDocument/2006/relationships/image" Target="../media/image74.png"/><Relationship Id="rId36" Type="http://schemas.openxmlformats.org/officeDocument/2006/relationships/image" Target="../media/image82.png"/><Relationship Id="rId10" Type="http://schemas.openxmlformats.org/officeDocument/2006/relationships/image" Target="../media/image58.png"/><Relationship Id="rId19" Type="http://schemas.openxmlformats.org/officeDocument/2006/relationships/image" Target="../media/image66.png"/><Relationship Id="rId31" Type="http://schemas.openxmlformats.org/officeDocument/2006/relationships/image" Target="../media/image77.png"/><Relationship Id="rId44" Type="http://schemas.openxmlformats.org/officeDocument/2006/relationships/image" Target="../media/image89.png"/><Relationship Id="rId4" Type="http://schemas.openxmlformats.org/officeDocument/2006/relationships/image" Target="../media/image52.png"/><Relationship Id="rId9" Type="http://schemas.openxmlformats.org/officeDocument/2006/relationships/image" Target="../media/image57.png"/><Relationship Id="rId14" Type="http://schemas.openxmlformats.org/officeDocument/2006/relationships/image" Target="../media/image62.png"/><Relationship Id="rId22" Type="http://schemas.openxmlformats.org/officeDocument/2006/relationships/image" Target="../media/image69.png"/><Relationship Id="rId27" Type="http://schemas.openxmlformats.org/officeDocument/2006/relationships/image" Target="../media/image73.png"/><Relationship Id="rId30" Type="http://schemas.openxmlformats.org/officeDocument/2006/relationships/image" Target="../media/image76.png"/><Relationship Id="rId35" Type="http://schemas.openxmlformats.org/officeDocument/2006/relationships/image" Target="../media/image81.png"/><Relationship Id="rId43" Type="http://schemas.openxmlformats.org/officeDocument/2006/relationships/image" Target="../media/image10.png"/><Relationship Id="rId8" Type="http://schemas.openxmlformats.org/officeDocument/2006/relationships/image" Target="../media/image56.png"/><Relationship Id="rId3" Type="http://schemas.openxmlformats.org/officeDocument/2006/relationships/image" Target="../media/image51.png"/><Relationship Id="rId12" Type="http://schemas.openxmlformats.org/officeDocument/2006/relationships/image" Target="../media/image60.png"/><Relationship Id="rId17" Type="http://schemas.openxmlformats.org/officeDocument/2006/relationships/image" Target="../media/image65.png"/><Relationship Id="rId25" Type="http://schemas.openxmlformats.org/officeDocument/2006/relationships/image" Target="../media/image9.png"/><Relationship Id="rId33" Type="http://schemas.openxmlformats.org/officeDocument/2006/relationships/image" Target="../media/image79.png"/><Relationship Id="rId38" Type="http://schemas.openxmlformats.org/officeDocument/2006/relationships/image" Target="../media/image84.png"/><Relationship Id="rId46" Type="http://schemas.openxmlformats.org/officeDocument/2006/relationships/image" Target="../media/image91.png"/><Relationship Id="rId20" Type="http://schemas.openxmlformats.org/officeDocument/2006/relationships/image" Target="../media/image67.png"/><Relationship Id="rId41" Type="http://schemas.openxmlformats.org/officeDocument/2006/relationships/image" Target="../media/image87.png"/></Relationships>
</file>

<file path=ppt/slides/_rels/slide24.xml.rels><?xml version="1.0" encoding="UTF-8" standalone="yes"?>
<Relationships xmlns="http://schemas.openxmlformats.org/package/2006/relationships"><Relationship Id="rId13" Type="http://schemas.openxmlformats.org/officeDocument/2006/relationships/image" Target="../media/image103.png"/><Relationship Id="rId18" Type="http://schemas.openxmlformats.org/officeDocument/2006/relationships/image" Target="../media/image108.png"/><Relationship Id="rId26" Type="http://schemas.openxmlformats.org/officeDocument/2006/relationships/image" Target="../media/image116.png"/><Relationship Id="rId39" Type="http://schemas.openxmlformats.org/officeDocument/2006/relationships/image" Target="../media/image129.png"/><Relationship Id="rId21" Type="http://schemas.openxmlformats.org/officeDocument/2006/relationships/image" Target="../media/image111.png"/><Relationship Id="rId34" Type="http://schemas.openxmlformats.org/officeDocument/2006/relationships/image" Target="../media/image124.png"/><Relationship Id="rId42" Type="http://schemas.openxmlformats.org/officeDocument/2006/relationships/image" Target="../media/image132.png"/><Relationship Id="rId7" Type="http://schemas.openxmlformats.org/officeDocument/2006/relationships/image" Target="../media/image97.png"/><Relationship Id="rId2" Type="http://schemas.openxmlformats.org/officeDocument/2006/relationships/image" Target="../media/image92.png"/><Relationship Id="rId16" Type="http://schemas.openxmlformats.org/officeDocument/2006/relationships/image" Target="../media/image106.png"/><Relationship Id="rId29" Type="http://schemas.openxmlformats.org/officeDocument/2006/relationships/image" Target="../media/image119.png"/><Relationship Id="rId1" Type="http://schemas.openxmlformats.org/officeDocument/2006/relationships/slideLayout" Target="../slideLayouts/slideLayout20.xml"/><Relationship Id="rId6" Type="http://schemas.openxmlformats.org/officeDocument/2006/relationships/image" Target="../media/image96.png"/><Relationship Id="rId11" Type="http://schemas.openxmlformats.org/officeDocument/2006/relationships/image" Target="../media/image101.png"/><Relationship Id="rId24" Type="http://schemas.openxmlformats.org/officeDocument/2006/relationships/image" Target="../media/image114.png"/><Relationship Id="rId32" Type="http://schemas.openxmlformats.org/officeDocument/2006/relationships/image" Target="../media/image122.png"/><Relationship Id="rId37" Type="http://schemas.openxmlformats.org/officeDocument/2006/relationships/image" Target="../media/image127.png"/><Relationship Id="rId40" Type="http://schemas.openxmlformats.org/officeDocument/2006/relationships/image" Target="../media/image130.png"/><Relationship Id="rId45" Type="http://schemas.openxmlformats.org/officeDocument/2006/relationships/image" Target="../media/image135.png"/><Relationship Id="rId5" Type="http://schemas.openxmlformats.org/officeDocument/2006/relationships/image" Target="../media/image95.png"/><Relationship Id="rId15" Type="http://schemas.openxmlformats.org/officeDocument/2006/relationships/image" Target="../media/image105.png"/><Relationship Id="rId23" Type="http://schemas.openxmlformats.org/officeDocument/2006/relationships/image" Target="../media/image113.png"/><Relationship Id="rId28" Type="http://schemas.openxmlformats.org/officeDocument/2006/relationships/image" Target="../media/image118.png"/><Relationship Id="rId36" Type="http://schemas.openxmlformats.org/officeDocument/2006/relationships/image" Target="../media/image126.png"/><Relationship Id="rId10" Type="http://schemas.openxmlformats.org/officeDocument/2006/relationships/image" Target="../media/image100.png"/><Relationship Id="rId19" Type="http://schemas.openxmlformats.org/officeDocument/2006/relationships/image" Target="../media/image109.png"/><Relationship Id="rId31" Type="http://schemas.openxmlformats.org/officeDocument/2006/relationships/image" Target="../media/image121.png"/><Relationship Id="rId44" Type="http://schemas.openxmlformats.org/officeDocument/2006/relationships/image" Target="../media/image134.png"/><Relationship Id="rId4" Type="http://schemas.openxmlformats.org/officeDocument/2006/relationships/image" Target="../media/image94.png"/><Relationship Id="rId9" Type="http://schemas.openxmlformats.org/officeDocument/2006/relationships/image" Target="../media/image99.png"/><Relationship Id="rId14" Type="http://schemas.openxmlformats.org/officeDocument/2006/relationships/image" Target="../media/image104.png"/><Relationship Id="rId22" Type="http://schemas.openxmlformats.org/officeDocument/2006/relationships/image" Target="../media/image112.png"/><Relationship Id="rId27" Type="http://schemas.openxmlformats.org/officeDocument/2006/relationships/image" Target="../media/image117.png"/><Relationship Id="rId30" Type="http://schemas.openxmlformats.org/officeDocument/2006/relationships/image" Target="../media/image120.png"/><Relationship Id="rId35" Type="http://schemas.openxmlformats.org/officeDocument/2006/relationships/image" Target="../media/image125.png"/><Relationship Id="rId43" Type="http://schemas.openxmlformats.org/officeDocument/2006/relationships/image" Target="../media/image133.png"/><Relationship Id="rId8" Type="http://schemas.openxmlformats.org/officeDocument/2006/relationships/image" Target="../media/image98.png"/><Relationship Id="rId3" Type="http://schemas.openxmlformats.org/officeDocument/2006/relationships/image" Target="../media/image93.png"/><Relationship Id="rId12" Type="http://schemas.openxmlformats.org/officeDocument/2006/relationships/image" Target="../media/image102.png"/><Relationship Id="rId17" Type="http://schemas.openxmlformats.org/officeDocument/2006/relationships/image" Target="../media/image107.png"/><Relationship Id="rId25" Type="http://schemas.openxmlformats.org/officeDocument/2006/relationships/image" Target="../media/image115.png"/><Relationship Id="rId33" Type="http://schemas.openxmlformats.org/officeDocument/2006/relationships/image" Target="../media/image123.png"/><Relationship Id="rId38" Type="http://schemas.openxmlformats.org/officeDocument/2006/relationships/image" Target="../media/image128.png"/><Relationship Id="rId20" Type="http://schemas.openxmlformats.org/officeDocument/2006/relationships/image" Target="../media/image110.png"/><Relationship Id="rId41" Type="http://schemas.openxmlformats.org/officeDocument/2006/relationships/image" Target="../media/image131.png"/></Relationships>
</file>

<file path=ppt/slides/_rels/slide25.xml.rels><?xml version="1.0" encoding="UTF-8" standalone="yes"?>
<Relationships xmlns="http://schemas.openxmlformats.org/package/2006/relationships"><Relationship Id="rId13" Type="http://schemas.openxmlformats.org/officeDocument/2006/relationships/image" Target="../media/image147.png"/><Relationship Id="rId18" Type="http://schemas.openxmlformats.org/officeDocument/2006/relationships/image" Target="../media/image152.png"/><Relationship Id="rId26" Type="http://schemas.openxmlformats.org/officeDocument/2006/relationships/image" Target="../media/image160.png"/><Relationship Id="rId39" Type="http://schemas.openxmlformats.org/officeDocument/2006/relationships/image" Target="../media/image173.png"/><Relationship Id="rId21" Type="http://schemas.openxmlformats.org/officeDocument/2006/relationships/image" Target="../media/image155.png"/><Relationship Id="rId34" Type="http://schemas.openxmlformats.org/officeDocument/2006/relationships/image" Target="../media/image168.png"/><Relationship Id="rId42" Type="http://schemas.openxmlformats.org/officeDocument/2006/relationships/image" Target="../media/image176.png"/><Relationship Id="rId7" Type="http://schemas.openxmlformats.org/officeDocument/2006/relationships/image" Target="../media/image141.png"/><Relationship Id="rId2" Type="http://schemas.openxmlformats.org/officeDocument/2006/relationships/image" Target="../media/image136.png"/><Relationship Id="rId16" Type="http://schemas.openxmlformats.org/officeDocument/2006/relationships/image" Target="../media/image150.png"/><Relationship Id="rId29" Type="http://schemas.openxmlformats.org/officeDocument/2006/relationships/image" Target="../media/image163.png"/><Relationship Id="rId1" Type="http://schemas.openxmlformats.org/officeDocument/2006/relationships/slideLayout" Target="../slideLayouts/slideLayout21.xml"/><Relationship Id="rId6" Type="http://schemas.openxmlformats.org/officeDocument/2006/relationships/image" Target="../media/image140.png"/><Relationship Id="rId11" Type="http://schemas.openxmlformats.org/officeDocument/2006/relationships/image" Target="../media/image145.png"/><Relationship Id="rId24" Type="http://schemas.openxmlformats.org/officeDocument/2006/relationships/image" Target="../media/image158.png"/><Relationship Id="rId32" Type="http://schemas.openxmlformats.org/officeDocument/2006/relationships/image" Target="../media/image166.png"/><Relationship Id="rId37" Type="http://schemas.openxmlformats.org/officeDocument/2006/relationships/image" Target="../media/image171.png"/><Relationship Id="rId40" Type="http://schemas.openxmlformats.org/officeDocument/2006/relationships/image" Target="../media/image174.png"/><Relationship Id="rId45" Type="http://schemas.openxmlformats.org/officeDocument/2006/relationships/image" Target="../media/image179.png"/><Relationship Id="rId5" Type="http://schemas.openxmlformats.org/officeDocument/2006/relationships/image" Target="../media/image139.png"/><Relationship Id="rId15" Type="http://schemas.openxmlformats.org/officeDocument/2006/relationships/image" Target="../media/image149.png"/><Relationship Id="rId23" Type="http://schemas.openxmlformats.org/officeDocument/2006/relationships/image" Target="../media/image157.png"/><Relationship Id="rId28" Type="http://schemas.openxmlformats.org/officeDocument/2006/relationships/image" Target="../media/image162.png"/><Relationship Id="rId36" Type="http://schemas.openxmlformats.org/officeDocument/2006/relationships/image" Target="../media/image170.png"/><Relationship Id="rId10" Type="http://schemas.openxmlformats.org/officeDocument/2006/relationships/image" Target="../media/image144.png"/><Relationship Id="rId19" Type="http://schemas.openxmlformats.org/officeDocument/2006/relationships/image" Target="../media/image153.png"/><Relationship Id="rId31" Type="http://schemas.openxmlformats.org/officeDocument/2006/relationships/image" Target="../media/image165.png"/><Relationship Id="rId44" Type="http://schemas.openxmlformats.org/officeDocument/2006/relationships/image" Target="../media/image178.png"/><Relationship Id="rId4" Type="http://schemas.openxmlformats.org/officeDocument/2006/relationships/image" Target="../media/image138.png"/><Relationship Id="rId9" Type="http://schemas.openxmlformats.org/officeDocument/2006/relationships/image" Target="../media/image143.png"/><Relationship Id="rId14" Type="http://schemas.openxmlformats.org/officeDocument/2006/relationships/image" Target="../media/image148.png"/><Relationship Id="rId22" Type="http://schemas.openxmlformats.org/officeDocument/2006/relationships/image" Target="../media/image156.png"/><Relationship Id="rId27" Type="http://schemas.openxmlformats.org/officeDocument/2006/relationships/image" Target="../media/image161.png"/><Relationship Id="rId30" Type="http://schemas.openxmlformats.org/officeDocument/2006/relationships/image" Target="../media/image164.png"/><Relationship Id="rId35" Type="http://schemas.openxmlformats.org/officeDocument/2006/relationships/image" Target="../media/image169.png"/><Relationship Id="rId43" Type="http://schemas.openxmlformats.org/officeDocument/2006/relationships/image" Target="../media/image177.png"/><Relationship Id="rId8" Type="http://schemas.openxmlformats.org/officeDocument/2006/relationships/image" Target="../media/image142.png"/><Relationship Id="rId3" Type="http://schemas.openxmlformats.org/officeDocument/2006/relationships/image" Target="../media/image137.png"/><Relationship Id="rId12" Type="http://schemas.openxmlformats.org/officeDocument/2006/relationships/image" Target="../media/image146.png"/><Relationship Id="rId17" Type="http://schemas.openxmlformats.org/officeDocument/2006/relationships/image" Target="../media/image151.png"/><Relationship Id="rId25" Type="http://schemas.openxmlformats.org/officeDocument/2006/relationships/image" Target="../media/image159.png"/><Relationship Id="rId33" Type="http://schemas.openxmlformats.org/officeDocument/2006/relationships/image" Target="../media/image167.png"/><Relationship Id="rId38" Type="http://schemas.openxmlformats.org/officeDocument/2006/relationships/image" Target="../media/image172.png"/><Relationship Id="rId46" Type="http://schemas.openxmlformats.org/officeDocument/2006/relationships/image" Target="../media/image180.png"/><Relationship Id="rId20" Type="http://schemas.openxmlformats.org/officeDocument/2006/relationships/image" Target="../media/image154.png"/><Relationship Id="rId41" Type="http://schemas.openxmlformats.org/officeDocument/2006/relationships/image" Target="../media/image175.png"/></Relationships>
</file>

<file path=ppt/slides/_rels/slide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8327363C-AA6A-254C-B784-4AC1BF86E541}"/>
              </a:ext>
            </a:extLst>
          </p:cNvPr>
          <p:cNvSpPr>
            <a:spLocks noGrp="1"/>
          </p:cNvSpPr>
          <p:nvPr>
            <p:ph sz="quarter" idx="10"/>
          </p:nvPr>
        </p:nvSpPr>
        <p:spPr/>
        <p:txBody>
          <a:bodyPr/>
          <a:lstStyle/>
          <a:p>
            <a:r>
              <a:rPr lang="en-US" dirty="0"/>
              <a:t>DEPARTMENT | MONTH 2026</a:t>
            </a:r>
          </a:p>
        </p:txBody>
      </p:sp>
      <p:sp>
        <p:nvSpPr>
          <p:cNvPr id="3" name="Content Placeholder 2">
            <a:extLst>
              <a:ext uri="{FF2B5EF4-FFF2-40B4-BE49-F238E27FC236}">
                <a16:creationId xmlns:a16="http://schemas.microsoft.com/office/drawing/2014/main" id="{0F9EBD41-C65A-CB4D-ACC1-AA61A7568817}"/>
              </a:ext>
            </a:extLst>
          </p:cNvPr>
          <p:cNvSpPr>
            <a:spLocks noGrp="1"/>
          </p:cNvSpPr>
          <p:nvPr>
            <p:ph sz="quarter" idx="11"/>
          </p:nvPr>
        </p:nvSpPr>
        <p:spPr/>
        <p:txBody>
          <a:bodyPr/>
          <a:lstStyle/>
          <a:p>
            <a:r>
              <a:rPr lang="en-US" dirty="0"/>
              <a:t>Type Presentation</a:t>
            </a:r>
            <a:br>
              <a:rPr lang="en-US" dirty="0"/>
            </a:br>
            <a:r>
              <a:rPr lang="en-US" dirty="0"/>
              <a:t>Title Here</a:t>
            </a:r>
          </a:p>
        </p:txBody>
      </p:sp>
      <p:sp>
        <p:nvSpPr>
          <p:cNvPr id="4" name="Content Placeholder 3">
            <a:extLst>
              <a:ext uri="{FF2B5EF4-FFF2-40B4-BE49-F238E27FC236}">
                <a16:creationId xmlns:a16="http://schemas.microsoft.com/office/drawing/2014/main" id="{5270ABB4-521A-4B45-B5EE-8C4667445E44}"/>
              </a:ext>
            </a:extLst>
          </p:cNvPr>
          <p:cNvSpPr>
            <a:spLocks noGrp="1"/>
          </p:cNvSpPr>
          <p:nvPr>
            <p:ph sz="quarter" idx="12"/>
          </p:nvPr>
        </p:nvSpPr>
        <p:spPr/>
        <p:txBody>
          <a:bodyPr/>
          <a:lstStyle/>
          <a:p>
            <a:r>
              <a:rPr lang="en-US" dirty="0"/>
              <a:t>PRESENTATION SUBTITLE GOES HERE</a:t>
            </a:r>
          </a:p>
        </p:txBody>
      </p:sp>
    </p:spTree>
    <p:extLst>
      <p:ext uri="{BB962C8B-B14F-4D97-AF65-F5344CB8AC3E}">
        <p14:creationId xmlns:p14="http://schemas.microsoft.com/office/powerpoint/2010/main" val="322331346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2C6B1B0-4BCB-CAE2-51E6-71DD9AAA23DA}"/>
              </a:ext>
            </a:extLst>
          </p:cNvPr>
          <p:cNvSpPr>
            <a:spLocks noGrp="1"/>
          </p:cNvSpPr>
          <p:nvPr>
            <p:ph type="body" sz="quarter" idx="10"/>
          </p:nvPr>
        </p:nvSpPr>
        <p:spPr/>
        <p:txBody>
          <a:bodyPr/>
          <a:lstStyle/>
          <a:p>
            <a:r>
              <a:rPr lang="en-US" dirty="0"/>
              <a:t>Optional Section Title</a:t>
            </a:r>
          </a:p>
        </p:txBody>
      </p:sp>
      <p:sp>
        <p:nvSpPr>
          <p:cNvPr id="3" name="Text Placeholder 2">
            <a:extLst>
              <a:ext uri="{FF2B5EF4-FFF2-40B4-BE49-F238E27FC236}">
                <a16:creationId xmlns:a16="http://schemas.microsoft.com/office/drawing/2014/main" id="{EA813AC4-828E-3464-2C72-CF60102F5295}"/>
              </a:ext>
            </a:extLst>
          </p:cNvPr>
          <p:cNvSpPr>
            <a:spLocks noGrp="1"/>
          </p:cNvSpPr>
          <p:nvPr>
            <p:ph type="body" sz="quarter" idx="11"/>
          </p:nvPr>
        </p:nvSpPr>
        <p:spPr/>
        <p:txBody>
          <a:bodyPr/>
          <a:lstStyle/>
          <a:p>
            <a:r>
              <a:rPr lang="en-US" dirty="0"/>
              <a:t>Insert Page Headline Lorem</a:t>
            </a:r>
            <a:br>
              <a:rPr lang="en-US" dirty="0"/>
            </a:br>
            <a:r>
              <a:rPr lang="en-US" dirty="0"/>
              <a:t>dolor sit amet</a:t>
            </a:r>
          </a:p>
        </p:txBody>
      </p:sp>
      <p:sp>
        <p:nvSpPr>
          <p:cNvPr id="51" name="Text Placeholder 50">
            <a:extLst>
              <a:ext uri="{FF2B5EF4-FFF2-40B4-BE49-F238E27FC236}">
                <a16:creationId xmlns:a16="http://schemas.microsoft.com/office/drawing/2014/main" id="{700D4219-C040-7533-DA1A-5218174019CD}"/>
              </a:ext>
            </a:extLst>
          </p:cNvPr>
          <p:cNvSpPr>
            <a:spLocks noGrp="1"/>
          </p:cNvSpPr>
          <p:nvPr>
            <p:ph type="body" sz="quarter" idx="12"/>
          </p:nvPr>
        </p:nvSpPr>
        <p:spPr/>
        <p:txBody>
          <a:bodyPr/>
          <a:lstStyle/>
          <a:p>
            <a:r>
              <a:rPr lang="en-US" dirty="0"/>
              <a:t>Lorem ipsum dolor sit amet, consectetuer adipiscing elit, sed diam nonummy nibh</a:t>
            </a:r>
          </a:p>
        </p:txBody>
      </p:sp>
      <p:sp>
        <p:nvSpPr>
          <p:cNvPr id="25" name="Picture Placeholder 24">
            <a:extLst>
              <a:ext uri="{FF2B5EF4-FFF2-40B4-BE49-F238E27FC236}">
                <a16:creationId xmlns:a16="http://schemas.microsoft.com/office/drawing/2014/main" id="{77F94656-375B-25FE-F78F-FCC074FCA720}"/>
              </a:ext>
            </a:extLst>
          </p:cNvPr>
          <p:cNvSpPr>
            <a:spLocks noGrp="1"/>
          </p:cNvSpPr>
          <p:nvPr>
            <p:ph type="pic" sz="quarter" idx="15"/>
          </p:nvPr>
        </p:nvSpPr>
        <p:spPr/>
        <p:txBody>
          <a:bodyPr/>
          <a:lstStyle/>
          <a:p>
            <a:endParaRPr lang="en-US"/>
          </a:p>
        </p:txBody>
      </p:sp>
      <p:sp>
        <p:nvSpPr>
          <p:cNvPr id="26" name="Picture Placeholder 25">
            <a:extLst>
              <a:ext uri="{FF2B5EF4-FFF2-40B4-BE49-F238E27FC236}">
                <a16:creationId xmlns:a16="http://schemas.microsoft.com/office/drawing/2014/main" id="{01220ABC-7B98-5E95-699B-AD6648159B65}"/>
              </a:ext>
            </a:extLst>
          </p:cNvPr>
          <p:cNvSpPr>
            <a:spLocks noGrp="1"/>
          </p:cNvSpPr>
          <p:nvPr>
            <p:ph type="pic" sz="quarter" idx="16"/>
          </p:nvPr>
        </p:nvSpPr>
        <p:spPr/>
        <p:txBody>
          <a:bodyPr/>
          <a:lstStyle/>
          <a:p>
            <a:endParaRPr lang="en-US"/>
          </a:p>
        </p:txBody>
      </p:sp>
      <p:sp>
        <p:nvSpPr>
          <p:cNvPr id="27" name="Picture Placeholder 26">
            <a:extLst>
              <a:ext uri="{FF2B5EF4-FFF2-40B4-BE49-F238E27FC236}">
                <a16:creationId xmlns:a16="http://schemas.microsoft.com/office/drawing/2014/main" id="{B065F970-FCC5-C1DE-1203-E32C63F6F5B1}"/>
              </a:ext>
            </a:extLst>
          </p:cNvPr>
          <p:cNvSpPr>
            <a:spLocks noGrp="1"/>
          </p:cNvSpPr>
          <p:nvPr>
            <p:ph type="pic" sz="quarter" idx="17"/>
          </p:nvPr>
        </p:nvSpPr>
        <p:spPr/>
        <p:txBody>
          <a:bodyPr/>
          <a:lstStyle/>
          <a:p>
            <a:endParaRPr lang="en-US"/>
          </a:p>
        </p:txBody>
      </p:sp>
      <p:sp>
        <p:nvSpPr>
          <p:cNvPr id="102" name="Text Placeholder 101">
            <a:extLst>
              <a:ext uri="{FF2B5EF4-FFF2-40B4-BE49-F238E27FC236}">
                <a16:creationId xmlns:a16="http://schemas.microsoft.com/office/drawing/2014/main" id="{8C3C5925-BF68-79A0-0238-78F657A13D28}"/>
              </a:ext>
            </a:extLst>
          </p:cNvPr>
          <p:cNvSpPr>
            <a:spLocks noGrp="1"/>
          </p:cNvSpPr>
          <p:nvPr>
            <p:ph type="body" sz="quarter" idx="18"/>
          </p:nvPr>
        </p:nvSpPr>
        <p:spPr/>
        <p:txBody>
          <a:bodyPr/>
          <a:lstStyle/>
          <a:p>
            <a:r>
              <a:rPr lang="en-US" dirty="0"/>
              <a:t>Lorem ipsum</a:t>
            </a:r>
          </a:p>
        </p:txBody>
      </p:sp>
      <p:sp>
        <p:nvSpPr>
          <p:cNvPr id="103" name="Text Placeholder 102">
            <a:extLst>
              <a:ext uri="{FF2B5EF4-FFF2-40B4-BE49-F238E27FC236}">
                <a16:creationId xmlns:a16="http://schemas.microsoft.com/office/drawing/2014/main" id="{82E667F1-7AD4-F520-4E62-40B2360A223D}"/>
              </a:ext>
            </a:extLst>
          </p:cNvPr>
          <p:cNvSpPr>
            <a:spLocks noGrp="1"/>
          </p:cNvSpPr>
          <p:nvPr>
            <p:ph type="body" sz="quarter" idx="19"/>
          </p:nvPr>
        </p:nvSpPr>
        <p:spPr/>
        <p:txBody>
          <a:bodyPr/>
          <a:lstStyle/>
          <a:p>
            <a:r>
              <a:rPr lang="en-US" dirty="0"/>
              <a:t>Lorem ipsum</a:t>
            </a:r>
          </a:p>
        </p:txBody>
      </p:sp>
      <p:sp>
        <p:nvSpPr>
          <p:cNvPr id="57" name="Text Placeholder 56">
            <a:extLst>
              <a:ext uri="{FF2B5EF4-FFF2-40B4-BE49-F238E27FC236}">
                <a16:creationId xmlns:a16="http://schemas.microsoft.com/office/drawing/2014/main" id="{54B0F273-DF65-23E7-1F52-7DD84AC8717A}"/>
              </a:ext>
            </a:extLst>
          </p:cNvPr>
          <p:cNvSpPr>
            <a:spLocks noGrp="1"/>
          </p:cNvSpPr>
          <p:nvPr>
            <p:ph type="body" sz="quarter" idx="21"/>
          </p:nvPr>
        </p:nvSpPr>
        <p:spPr/>
        <p:txBody>
          <a:bodyPr/>
          <a:lstStyle/>
          <a:p>
            <a:r>
              <a:rPr lang="en-US" dirty="0"/>
              <a:t>Euismod lorem ipsum dolor sit amet, consectetuer adipiscing elit, sed diam nonummy nibh euismod tincidunt ut laoreet dolore magna aliquam erat volutpat.</a:t>
            </a:r>
          </a:p>
        </p:txBody>
      </p:sp>
      <p:sp>
        <p:nvSpPr>
          <p:cNvPr id="107" name="Text Placeholder 106">
            <a:extLst>
              <a:ext uri="{FF2B5EF4-FFF2-40B4-BE49-F238E27FC236}">
                <a16:creationId xmlns:a16="http://schemas.microsoft.com/office/drawing/2014/main" id="{E27DDC6F-1317-CA61-A2D9-93F175921731}"/>
              </a:ext>
            </a:extLst>
          </p:cNvPr>
          <p:cNvSpPr>
            <a:spLocks noGrp="1"/>
          </p:cNvSpPr>
          <p:nvPr>
            <p:ph type="body" sz="quarter" idx="22"/>
          </p:nvPr>
        </p:nvSpPr>
        <p:spPr/>
        <p:txBody>
          <a:bodyPr/>
          <a:lstStyle/>
          <a:p>
            <a:r>
              <a:rPr lang="en-US" dirty="0"/>
              <a:t>Lorem ipsum dolor sit amet consectetuer adipiscing elit</a:t>
            </a:r>
          </a:p>
        </p:txBody>
      </p:sp>
      <p:sp>
        <p:nvSpPr>
          <p:cNvPr id="108" name="Text Placeholder 107">
            <a:extLst>
              <a:ext uri="{FF2B5EF4-FFF2-40B4-BE49-F238E27FC236}">
                <a16:creationId xmlns:a16="http://schemas.microsoft.com/office/drawing/2014/main" id="{79B4B54E-4C4B-8B71-0484-A0F9C732FC4B}"/>
              </a:ext>
            </a:extLst>
          </p:cNvPr>
          <p:cNvSpPr>
            <a:spLocks noGrp="1"/>
          </p:cNvSpPr>
          <p:nvPr>
            <p:ph type="body" sz="quarter" idx="23"/>
          </p:nvPr>
        </p:nvSpPr>
        <p:spPr/>
        <p:txBody>
          <a:bodyPr/>
          <a:lstStyle/>
          <a:p>
            <a:r>
              <a:rPr lang="en-US" dirty="0"/>
              <a:t>Lorem ipsum dolor</a:t>
            </a:r>
          </a:p>
        </p:txBody>
      </p:sp>
      <p:sp>
        <p:nvSpPr>
          <p:cNvPr id="110" name="Text Placeholder 109">
            <a:extLst>
              <a:ext uri="{FF2B5EF4-FFF2-40B4-BE49-F238E27FC236}">
                <a16:creationId xmlns:a16="http://schemas.microsoft.com/office/drawing/2014/main" id="{BE43E83F-55D1-F90B-AB5E-ADEE9235198F}"/>
              </a:ext>
            </a:extLst>
          </p:cNvPr>
          <p:cNvSpPr>
            <a:spLocks noGrp="1"/>
          </p:cNvSpPr>
          <p:nvPr>
            <p:ph type="body" sz="quarter" idx="24"/>
          </p:nvPr>
        </p:nvSpPr>
        <p:spPr/>
        <p:txBody>
          <a:bodyPr/>
          <a:lstStyle/>
          <a:p>
            <a:r>
              <a:rPr lang="en-US" dirty="0" err="1"/>
              <a:t>Samet</a:t>
            </a:r>
            <a:r>
              <a:rPr lang="en-US" dirty="0"/>
              <a:t> consectetuer adipiscing elit</a:t>
            </a:r>
          </a:p>
        </p:txBody>
      </p:sp>
      <p:cxnSp>
        <p:nvCxnSpPr>
          <p:cNvPr id="35" name="Straight Connector 34">
            <a:extLst>
              <a:ext uri="{FF2B5EF4-FFF2-40B4-BE49-F238E27FC236}">
                <a16:creationId xmlns:a16="http://schemas.microsoft.com/office/drawing/2014/main" id="{C05AAA93-F073-AF03-1D67-B5C6E3A7CD77}"/>
              </a:ext>
            </a:extLst>
          </p:cNvPr>
          <p:cNvCxnSpPr>
            <a:cxnSpLocks/>
          </p:cNvCxnSpPr>
          <p:nvPr/>
        </p:nvCxnSpPr>
        <p:spPr>
          <a:xfrm>
            <a:off x="725432" y="3555546"/>
            <a:ext cx="4090307" cy="0"/>
          </a:xfrm>
          <a:prstGeom prst="line">
            <a:avLst/>
          </a:prstGeom>
          <a:ln w="9525" cap="rnd">
            <a:solidFill>
              <a:srgbClr val="DEDEDE"/>
            </a:solidFill>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9DFB17DE-80F8-CBC2-CC9E-2E8FE2EB949F}"/>
              </a:ext>
            </a:extLst>
          </p:cNvPr>
          <p:cNvCxnSpPr>
            <a:cxnSpLocks/>
          </p:cNvCxnSpPr>
          <p:nvPr/>
        </p:nvCxnSpPr>
        <p:spPr>
          <a:xfrm>
            <a:off x="4972028" y="3555546"/>
            <a:ext cx="1616528" cy="0"/>
          </a:xfrm>
          <a:prstGeom prst="line">
            <a:avLst/>
          </a:prstGeom>
          <a:ln w="9525" cap="rnd">
            <a:solidFill>
              <a:srgbClr val="DEDEDE"/>
            </a:solidFill>
          </a:ln>
        </p:spPr>
        <p:style>
          <a:lnRef idx="1">
            <a:schemeClr val="accent1"/>
          </a:lnRef>
          <a:fillRef idx="0">
            <a:schemeClr val="accent1"/>
          </a:fillRef>
          <a:effectRef idx="0">
            <a:schemeClr val="accent1"/>
          </a:effectRef>
          <a:fontRef idx="minor">
            <a:schemeClr val="tx1"/>
          </a:fontRef>
        </p:style>
      </p:cxnSp>
      <p:pic>
        <p:nvPicPr>
          <p:cNvPr id="37" name="Picture 36">
            <a:extLst>
              <a:ext uri="{FF2B5EF4-FFF2-40B4-BE49-F238E27FC236}">
                <a16:creationId xmlns:a16="http://schemas.microsoft.com/office/drawing/2014/main" id="{9F38D97F-6904-0DF3-C468-BEBB6C606007}"/>
              </a:ext>
            </a:extLst>
          </p:cNvPr>
          <p:cNvPicPr>
            <a:picLocks noChangeAspect="1"/>
          </p:cNvPicPr>
          <p:nvPr/>
        </p:nvPicPr>
        <p:blipFill>
          <a:blip r:embed="rId2"/>
          <a:srcRect/>
          <a:stretch/>
        </p:blipFill>
        <p:spPr>
          <a:xfrm>
            <a:off x="4973594" y="4169432"/>
            <a:ext cx="579303" cy="579303"/>
          </a:xfrm>
          <a:prstGeom prst="rect">
            <a:avLst/>
          </a:prstGeom>
        </p:spPr>
      </p:pic>
      <p:pic>
        <p:nvPicPr>
          <p:cNvPr id="38" name="Picture 37">
            <a:extLst>
              <a:ext uri="{FF2B5EF4-FFF2-40B4-BE49-F238E27FC236}">
                <a16:creationId xmlns:a16="http://schemas.microsoft.com/office/drawing/2014/main" id="{83548498-E198-9C25-C51D-8B7A5751BD05}"/>
              </a:ext>
            </a:extLst>
          </p:cNvPr>
          <p:cNvPicPr>
            <a:picLocks noChangeAspect="1"/>
          </p:cNvPicPr>
          <p:nvPr/>
        </p:nvPicPr>
        <p:blipFill>
          <a:blip r:embed="rId3"/>
          <a:srcRect/>
          <a:stretch/>
        </p:blipFill>
        <p:spPr>
          <a:xfrm>
            <a:off x="5021440" y="4763557"/>
            <a:ext cx="489008" cy="489008"/>
          </a:xfrm>
          <a:prstGeom prst="rect">
            <a:avLst/>
          </a:prstGeom>
        </p:spPr>
      </p:pic>
      <p:pic>
        <p:nvPicPr>
          <p:cNvPr id="39" name="Picture 38">
            <a:extLst>
              <a:ext uri="{FF2B5EF4-FFF2-40B4-BE49-F238E27FC236}">
                <a16:creationId xmlns:a16="http://schemas.microsoft.com/office/drawing/2014/main" id="{D0D71DF7-E321-6A75-2BAE-7F8B59E2D40D}"/>
              </a:ext>
            </a:extLst>
          </p:cNvPr>
          <p:cNvPicPr>
            <a:picLocks noChangeAspect="1"/>
          </p:cNvPicPr>
          <p:nvPr/>
        </p:nvPicPr>
        <p:blipFill>
          <a:blip r:embed="rId4"/>
          <a:srcRect/>
          <a:stretch/>
        </p:blipFill>
        <p:spPr>
          <a:xfrm>
            <a:off x="5000926" y="3669452"/>
            <a:ext cx="545372" cy="545372"/>
          </a:xfrm>
          <a:prstGeom prst="rect">
            <a:avLst/>
          </a:prstGeom>
        </p:spPr>
      </p:pic>
      <p:pic>
        <p:nvPicPr>
          <p:cNvPr id="129" name="Picture 128">
            <a:extLst>
              <a:ext uri="{FF2B5EF4-FFF2-40B4-BE49-F238E27FC236}">
                <a16:creationId xmlns:a16="http://schemas.microsoft.com/office/drawing/2014/main" id="{85D2C5CA-5F15-3762-3FEF-7172FB592CE6}"/>
              </a:ext>
            </a:extLst>
          </p:cNvPr>
          <p:cNvPicPr>
            <a:picLocks noChangeAspect="1"/>
          </p:cNvPicPr>
          <p:nvPr/>
        </p:nvPicPr>
        <p:blipFill rotWithShape="1">
          <a:blip r:embed="rId5"/>
          <a:srcRect l="29170" t="28019" r="25085" b="21026"/>
          <a:stretch/>
        </p:blipFill>
        <p:spPr>
          <a:xfrm>
            <a:off x="6980541" y="1398853"/>
            <a:ext cx="1616528" cy="1199207"/>
          </a:xfrm>
          <a:prstGeom prst="rect">
            <a:avLst/>
          </a:prstGeom>
        </p:spPr>
      </p:pic>
      <p:pic>
        <p:nvPicPr>
          <p:cNvPr id="130" name="Picture 129">
            <a:extLst>
              <a:ext uri="{FF2B5EF4-FFF2-40B4-BE49-F238E27FC236}">
                <a16:creationId xmlns:a16="http://schemas.microsoft.com/office/drawing/2014/main" id="{1B9A610F-9070-CE44-8A3A-F6F1BDF1B165}"/>
              </a:ext>
            </a:extLst>
          </p:cNvPr>
          <p:cNvPicPr>
            <a:picLocks noChangeAspect="1"/>
          </p:cNvPicPr>
          <p:nvPr/>
        </p:nvPicPr>
        <p:blipFill rotWithShape="1">
          <a:blip r:embed="rId6"/>
          <a:srcRect l="23146" t="10935" r="8370" b="12784"/>
          <a:stretch/>
        </p:blipFill>
        <p:spPr>
          <a:xfrm>
            <a:off x="6980541" y="4259941"/>
            <a:ext cx="1616528" cy="1199207"/>
          </a:xfrm>
          <a:prstGeom prst="rect">
            <a:avLst/>
          </a:prstGeom>
        </p:spPr>
      </p:pic>
      <p:pic>
        <p:nvPicPr>
          <p:cNvPr id="131" name="Picture 130">
            <a:extLst>
              <a:ext uri="{FF2B5EF4-FFF2-40B4-BE49-F238E27FC236}">
                <a16:creationId xmlns:a16="http://schemas.microsoft.com/office/drawing/2014/main" id="{E92EC3AA-1D8C-AD9D-0C75-10BC7B03C1A8}"/>
              </a:ext>
            </a:extLst>
          </p:cNvPr>
          <p:cNvPicPr>
            <a:picLocks noChangeAspect="1"/>
          </p:cNvPicPr>
          <p:nvPr/>
        </p:nvPicPr>
        <p:blipFill rotWithShape="1">
          <a:blip r:embed="rId7"/>
          <a:srcRect l="17661" t="1308" r="12715" b="21021"/>
          <a:stretch/>
        </p:blipFill>
        <p:spPr>
          <a:xfrm>
            <a:off x="6980541" y="2829397"/>
            <a:ext cx="1616528" cy="1199207"/>
          </a:xfrm>
          <a:prstGeom prst="rect">
            <a:avLst/>
          </a:prstGeom>
        </p:spPr>
      </p:pic>
    </p:spTree>
    <p:extLst>
      <p:ext uri="{BB962C8B-B14F-4D97-AF65-F5344CB8AC3E}">
        <p14:creationId xmlns:p14="http://schemas.microsoft.com/office/powerpoint/2010/main" val="213698552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graphicFrame>
        <p:nvGraphicFramePr>
          <p:cNvPr id="4" name="Chart 3">
            <a:extLst>
              <a:ext uri="{FF2B5EF4-FFF2-40B4-BE49-F238E27FC236}">
                <a16:creationId xmlns:a16="http://schemas.microsoft.com/office/drawing/2014/main" id="{EA87564B-4ED2-864D-91E4-1B274308DFCA}"/>
              </a:ext>
            </a:extLst>
          </p:cNvPr>
          <p:cNvGraphicFramePr/>
          <p:nvPr>
            <p:extLst>
              <p:ext uri="{D42A27DB-BD31-4B8C-83A1-F6EECF244321}">
                <p14:modId xmlns:p14="http://schemas.microsoft.com/office/powerpoint/2010/main" val="4039510821"/>
              </p:ext>
            </p:extLst>
          </p:nvPr>
        </p:nvGraphicFramePr>
        <p:xfrm>
          <a:off x="744352" y="1588717"/>
          <a:ext cx="3629025" cy="3935714"/>
        </p:xfrm>
        <a:graphic>
          <a:graphicData uri="http://schemas.openxmlformats.org/drawingml/2006/chart">
            <c:chart xmlns:c="http://schemas.openxmlformats.org/drawingml/2006/chart" xmlns:r="http://schemas.openxmlformats.org/officeDocument/2006/relationships" r:id="rId3"/>
          </a:graphicData>
        </a:graphic>
      </p:graphicFrame>
      <p:cxnSp>
        <p:nvCxnSpPr>
          <p:cNvPr id="24" name="Straight Connector 23">
            <a:extLst>
              <a:ext uri="{FF2B5EF4-FFF2-40B4-BE49-F238E27FC236}">
                <a16:creationId xmlns:a16="http://schemas.microsoft.com/office/drawing/2014/main" id="{BF9642EA-84BD-244D-B838-FA4212CCCCC0}"/>
              </a:ext>
            </a:extLst>
          </p:cNvPr>
          <p:cNvCxnSpPr>
            <a:cxnSpLocks/>
          </p:cNvCxnSpPr>
          <p:nvPr/>
        </p:nvCxnSpPr>
        <p:spPr>
          <a:xfrm>
            <a:off x="1208224" y="2098785"/>
            <a:ext cx="2739383" cy="0"/>
          </a:xfrm>
          <a:prstGeom prst="line">
            <a:avLst/>
          </a:prstGeom>
          <a:ln w="6350">
            <a:solidFill>
              <a:srgbClr val="DEDEDE"/>
            </a:solidFill>
          </a:ln>
        </p:spPr>
        <p:style>
          <a:lnRef idx="1">
            <a:schemeClr val="accent1"/>
          </a:lnRef>
          <a:fillRef idx="0">
            <a:schemeClr val="accent1"/>
          </a:fillRef>
          <a:effectRef idx="0">
            <a:schemeClr val="accent1"/>
          </a:effectRef>
          <a:fontRef idx="minor">
            <a:schemeClr val="tx1"/>
          </a:fontRef>
        </p:style>
      </p:cxnSp>
      <p:sp>
        <p:nvSpPr>
          <p:cNvPr id="36" name="Text Placeholder 35">
            <a:extLst>
              <a:ext uri="{FF2B5EF4-FFF2-40B4-BE49-F238E27FC236}">
                <a16:creationId xmlns:a16="http://schemas.microsoft.com/office/drawing/2014/main" id="{219561F0-5D97-EE73-3A51-D55C4A22EEBD}"/>
              </a:ext>
            </a:extLst>
          </p:cNvPr>
          <p:cNvSpPr>
            <a:spLocks noGrp="1"/>
          </p:cNvSpPr>
          <p:nvPr>
            <p:ph type="body" sz="quarter" idx="11"/>
          </p:nvPr>
        </p:nvSpPr>
        <p:spPr/>
        <p:txBody>
          <a:bodyPr/>
          <a:lstStyle/>
          <a:p>
            <a:r>
              <a:rPr lang="en-US" dirty="0"/>
              <a:t>Optional Section Title</a:t>
            </a:r>
          </a:p>
        </p:txBody>
      </p:sp>
      <p:sp>
        <p:nvSpPr>
          <p:cNvPr id="37" name="Text Placeholder 36">
            <a:extLst>
              <a:ext uri="{FF2B5EF4-FFF2-40B4-BE49-F238E27FC236}">
                <a16:creationId xmlns:a16="http://schemas.microsoft.com/office/drawing/2014/main" id="{44F6A4C2-672C-16BA-11E8-5FAD6B609FC3}"/>
              </a:ext>
            </a:extLst>
          </p:cNvPr>
          <p:cNvSpPr>
            <a:spLocks noGrp="1"/>
          </p:cNvSpPr>
          <p:nvPr>
            <p:ph type="body" sz="quarter" idx="12"/>
          </p:nvPr>
        </p:nvSpPr>
        <p:spPr/>
        <p:txBody>
          <a:bodyPr/>
          <a:lstStyle/>
          <a:p>
            <a:r>
              <a:rPr lang="en-US" dirty="0"/>
              <a:t>Insert Page</a:t>
            </a:r>
          </a:p>
          <a:p>
            <a:r>
              <a:rPr lang="en-US" dirty="0"/>
              <a:t>Headline</a:t>
            </a:r>
          </a:p>
        </p:txBody>
      </p:sp>
      <p:sp>
        <p:nvSpPr>
          <p:cNvPr id="38" name="Text Placeholder 37">
            <a:extLst>
              <a:ext uri="{FF2B5EF4-FFF2-40B4-BE49-F238E27FC236}">
                <a16:creationId xmlns:a16="http://schemas.microsoft.com/office/drawing/2014/main" id="{734FFACF-E7DB-7987-7EE0-EC6E44A77D92}"/>
              </a:ext>
            </a:extLst>
          </p:cNvPr>
          <p:cNvSpPr>
            <a:spLocks noGrp="1"/>
          </p:cNvSpPr>
          <p:nvPr>
            <p:ph type="body" sz="quarter" idx="13"/>
          </p:nvPr>
        </p:nvSpPr>
        <p:spPr/>
        <p:txBody>
          <a:bodyPr/>
          <a:lstStyle/>
          <a:p>
            <a:r>
              <a:rPr lang="en-US" dirty="0"/>
              <a:t>Lorem ipsum dolor sit amet, consectetuer adipiscing elit, sed diam nonummy nibh.</a:t>
            </a:r>
            <a:br>
              <a:rPr lang="en-US" dirty="0"/>
            </a:br>
            <a:endParaRPr lang="en-US" dirty="0"/>
          </a:p>
        </p:txBody>
      </p:sp>
      <p:sp>
        <p:nvSpPr>
          <p:cNvPr id="39" name="Text Placeholder 38">
            <a:extLst>
              <a:ext uri="{FF2B5EF4-FFF2-40B4-BE49-F238E27FC236}">
                <a16:creationId xmlns:a16="http://schemas.microsoft.com/office/drawing/2014/main" id="{A4AED96D-33BA-19F7-01A3-C829B3E420EE}"/>
              </a:ext>
            </a:extLst>
          </p:cNvPr>
          <p:cNvSpPr>
            <a:spLocks noGrp="1"/>
          </p:cNvSpPr>
          <p:nvPr>
            <p:ph type="body" sz="quarter" idx="14"/>
          </p:nvPr>
        </p:nvSpPr>
        <p:spPr/>
        <p:txBody>
          <a:bodyPr/>
          <a:lstStyle/>
          <a:p>
            <a:r>
              <a:rPr lang="en-US" dirty="0"/>
              <a:t>Lorem ipsum dolor sit amet, consectetuer adipiscing </a:t>
            </a:r>
            <a:br>
              <a:rPr lang="en-US" dirty="0"/>
            </a:br>
            <a:r>
              <a:rPr lang="en-US" dirty="0"/>
              <a:t>elit, sed diam nonummy nibh euismod tincidunt ut </a:t>
            </a:r>
            <a:br>
              <a:rPr lang="en-US" dirty="0"/>
            </a:br>
            <a:r>
              <a:rPr lang="en-US" dirty="0"/>
              <a:t>laoreet dolore magna aliquam  volutpat.</a:t>
            </a:r>
            <a:br>
              <a:rPr lang="en-US" dirty="0"/>
            </a:br>
            <a:endParaRPr lang="en-US" dirty="0"/>
          </a:p>
        </p:txBody>
      </p:sp>
      <p:sp>
        <p:nvSpPr>
          <p:cNvPr id="54" name="Text Placeholder 53">
            <a:extLst>
              <a:ext uri="{FF2B5EF4-FFF2-40B4-BE49-F238E27FC236}">
                <a16:creationId xmlns:a16="http://schemas.microsoft.com/office/drawing/2014/main" id="{589B8587-7D62-8E32-3D62-00428F9E4458}"/>
              </a:ext>
            </a:extLst>
          </p:cNvPr>
          <p:cNvSpPr txBox="1">
            <a:spLocks noGrp="1"/>
          </p:cNvSpPr>
          <p:nvPr>
            <p:ph type="body" sz="quarter" idx="15"/>
          </p:nvPr>
        </p:nvSpPr>
        <p:spPr>
          <a:xfrm>
            <a:off x="5133754" y="4935639"/>
            <a:ext cx="3805237" cy="600164"/>
          </a:xfrm>
          <a:prstGeom prst="rect">
            <a:avLst/>
          </a:prstGeom>
          <a:noFill/>
        </p:spPr>
        <p:txBody>
          <a:bodyPr wrap="square" rtlCol="0">
            <a:spAutoFit/>
          </a:bodyPr>
          <a:lstStyle/>
          <a:p>
            <a:pPr marL="228600" lvl="0" indent="-228600">
              <a:spcAft>
                <a:spcPts val="0"/>
              </a:spcAft>
              <a:buFont typeface="Arial" panose="020B0604020202020204" pitchFamily="34" charset="0"/>
              <a:buChar char="•"/>
              <a:tabLst/>
            </a:pPr>
            <a:r>
              <a:rPr lang="en-US" sz="1100" dirty="0"/>
              <a:t>Ut wisi enim ad minim</a:t>
            </a:r>
          </a:p>
          <a:p>
            <a:pPr marL="228600" lvl="0" indent="-228600">
              <a:spcAft>
                <a:spcPts val="0"/>
              </a:spcAft>
              <a:buFont typeface="Arial" panose="020B0604020202020204" pitchFamily="34" charset="0"/>
              <a:buChar char="•"/>
              <a:tabLst/>
            </a:pPr>
            <a:r>
              <a:rPr lang="en-US" sz="1100" dirty="0"/>
              <a:t>Veniam, quis nostrud exerci</a:t>
            </a:r>
          </a:p>
          <a:p>
            <a:pPr marL="228600" lvl="0" indent="-228600">
              <a:spcAft>
                <a:spcPts val="0"/>
              </a:spcAft>
              <a:buFont typeface="Arial" panose="020B0604020202020204" pitchFamily="34" charset="0"/>
              <a:buChar char="•"/>
              <a:tabLst/>
            </a:pPr>
            <a:r>
              <a:rPr lang="en-US" sz="1100" dirty="0"/>
              <a:t>Ktation ullamcorper suscipit lobortis.  </a:t>
            </a:r>
          </a:p>
        </p:txBody>
      </p:sp>
    </p:spTree>
    <p:extLst>
      <p:ext uri="{BB962C8B-B14F-4D97-AF65-F5344CB8AC3E}">
        <p14:creationId xmlns:p14="http://schemas.microsoft.com/office/powerpoint/2010/main" val="117702084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7" name="Group 46">
            <a:extLst>
              <a:ext uri="{FF2B5EF4-FFF2-40B4-BE49-F238E27FC236}">
                <a16:creationId xmlns:a16="http://schemas.microsoft.com/office/drawing/2014/main" id="{2B960B1A-E7F0-0B45-A7B6-54547622EB13}"/>
              </a:ext>
            </a:extLst>
          </p:cNvPr>
          <p:cNvGrpSpPr/>
          <p:nvPr/>
        </p:nvGrpSpPr>
        <p:grpSpPr>
          <a:xfrm>
            <a:off x="4468019" y="2162453"/>
            <a:ext cx="2056371" cy="1431183"/>
            <a:chOff x="5957358" y="1611934"/>
            <a:chExt cx="2741828" cy="1908244"/>
          </a:xfrm>
        </p:grpSpPr>
        <p:grpSp>
          <p:nvGrpSpPr>
            <p:cNvPr id="29" name="Group 28">
              <a:extLst>
                <a:ext uri="{FF2B5EF4-FFF2-40B4-BE49-F238E27FC236}">
                  <a16:creationId xmlns:a16="http://schemas.microsoft.com/office/drawing/2014/main" id="{86EF9A7E-BA41-B14B-9115-3C47BBC5CA36}"/>
                </a:ext>
              </a:extLst>
            </p:cNvPr>
            <p:cNvGrpSpPr/>
            <p:nvPr/>
          </p:nvGrpSpPr>
          <p:grpSpPr>
            <a:xfrm>
              <a:off x="5957358" y="1611934"/>
              <a:ext cx="2741828" cy="1908244"/>
              <a:chOff x="6049958" y="1669808"/>
              <a:chExt cx="2741828" cy="1908244"/>
            </a:xfrm>
          </p:grpSpPr>
          <p:sp>
            <p:nvSpPr>
              <p:cNvPr id="30" name="Rectangle 29">
                <a:extLst>
                  <a:ext uri="{FF2B5EF4-FFF2-40B4-BE49-F238E27FC236}">
                    <a16:creationId xmlns:a16="http://schemas.microsoft.com/office/drawing/2014/main" id="{0DE137B8-0EDB-8340-99A7-3C3516BE575A}"/>
                  </a:ext>
                </a:extLst>
              </p:cNvPr>
              <p:cNvSpPr/>
              <p:nvPr/>
            </p:nvSpPr>
            <p:spPr>
              <a:xfrm>
                <a:off x="6049958" y="1669808"/>
                <a:ext cx="2741828" cy="1908244"/>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31" name="Rectangle 30">
                <a:extLst>
                  <a:ext uri="{FF2B5EF4-FFF2-40B4-BE49-F238E27FC236}">
                    <a16:creationId xmlns:a16="http://schemas.microsoft.com/office/drawing/2014/main" id="{2C8323D1-10EE-DA4D-89C7-8154B2E95C48}"/>
                  </a:ext>
                </a:extLst>
              </p:cNvPr>
              <p:cNvSpPr/>
              <p:nvPr/>
            </p:nvSpPr>
            <p:spPr>
              <a:xfrm>
                <a:off x="6049959" y="1766774"/>
                <a:ext cx="2741827" cy="1714312"/>
              </a:xfrm>
              <a:prstGeom prst="rect">
                <a:avLst/>
              </a:prstGeom>
              <a:solidFill>
                <a:srgbClr val="FFFFFF">
                  <a:alpha val="7040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grpSp>
        <p:grpSp>
          <p:nvGrpSpPr>
            <p:cNvPr id="46" name="Group 45">
              <a:extLst>
                <a:ext uri="{FF2B5EF4-FFF2-40B4-BE49-F238E27FC236}">
                  <a16:creationId xmlns:a16="http://schemas.microsoft.com/office/drawing/2014/main" id="{8F5C0ACF-120A-5443-A85A-36E10A4FD0A2}"/>
                </a:ext>
              </a:extLst>
            </p:cNvPr>
            <p:cNvGrpSpPr/>
            <p:nvPr/>
          </p:nvGrpSpPr>
          <p:grpSpPr>
            <a:xfrm>
              <a:off x="6824268" y="2061188"/>
              <a:ext cx="1008008" cy="1008008"/>
              <a:chOff x="7328272" y="588583"/>
              <a:chExt cx="893090" cy="893090"/>
            </a:xfrm>
          </p:grpSpPr>
          <p:sp>
            <p:nvSpPr>
              <p:cNvPr id="5" name="Oval 4">
                <a:extLst>
                  <a:ext uri="{FF2B5EF4-FFF2-40B4-BE49-F238E27FC236}">
                    <a16:creationId xmlns:a16="http://schemas.microsoft.com/office/drawing/2014/main" id="{998FF93E-2829-D442-8A6D-854050486C28}"/>
                  </a:ext>
                </a:extLst>
              </p:cNvPr>
              <p:cNvSpPr/>
              <p:nvPr/>
            </p:nvSpPr>
            <p:spPr>
              <a:xfrm>
                <a:off x="7328272" y="588583"/>
                <a:ext cx="893090" cy="893090"/>
              </a:xfrm>
              <a:prstGeom prst="ellipse">
                <a:avLst/>
              </a:prstGeom>
              <a:noFill/>
              <a:ln w="47625">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45" name="Triangle 44">
                <a:extLst>
                  <a:ext uri="{FF2B5EF4-FFF2-40B4-BE49-F238E27FC236}">
                    <a16:creationId xmlns:a16="http://schemas.microsoft.com/office/drawing/2014/main" id="{C6EC50A0-DCF2-594B-8FED-A871ED23B240}"/>
                  </a:ext>
                </a:extLst>
              </p:cNvPr>
              <p:cNvSpPr/>
              <p:nvPr/>
            </p:nvSpPr>
            <p:spPr>
              <a:xfrm rot="5400000">
                <a:off x="7622471" y="870371"/>
                <a:ext cx="382236" cy="329514"/>
              </a:xfrm>
              <a:prstGeom prst="triangle">
                <a:avLst>
                  <a:gd name="adj" fmla="val 50000"/>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grpSp>
      </p:grpSp>
      <p:sp>
        <p:nvSpPr>
          <p:cNvPr id="38" name="Content Placeholder 30">
            <a:extLst>
              <a:ext uri="{FF2B5EF4-FFF2-40B4-BE49-F238E27FC236}">
                <a16:creationId xmlns:a16="http://schemas.microsoft.com/office/drawing/2014/main" id="{5352C03B-11B3-9B42-819E-DAF11160AA82}"/>
              </a:ext>
            </a:extLst>
          </p:cNvPr>
          <p:cNvSpPr txBox="1">
            <a:spLocks/>
          </p:cNvSpPr>
          <p:nvPr/>
        </p:nvSpPr>
        <p:spPr>
          <a:xfrm>
            <a:off x="4474698" y="3331321"/>
            <a:ext cx="1932280" cy="23846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900" i="1" dirty="0">
                <a:solidFill>
                  <a:schemeClr val="tx1">
                    <a:lumMod val="60000"/>
                    <a:lumOff val="40000"/>
                  </a:schemeClr>
                </a:solidFill>
              </a:rPr>
              <a:t>Caption Text</a:t>
            </a:r>
          </a:p>
        </p:txBody>
      </p:sp>
      <p:grpSp>
        <p:nvGrpSpPr>
          <p:cNvPr id="48" name="Group 47">
            <a:extLst>
              <a:ext uri="{FF2B5EF4-FFF2-40B4-BE49-F238E27FC236}">
                <a16:creationId xmlns:a16="http://schemas.microsoft.com/office/drawing/2014/main" id="{F93844E9-8FBB-2F4B-8C0B-8E5CDABF70B6}"/>
              </a:ext>
            </a:extLst>
          </p:cNvPr>
          <p:cNvGrpSpPr/>
          <p:nvPr/>
        </p:nvGrpSpPr>
        <p:grpSpPr>
          <a:xfrm>
            <a:off x="6729955" y="2162453"/>
            <a:ext cx="2056371" cy="1431183"/>
            <a:chOff x="5957358" y="1611934"/>
            <a:chExt cx="2741828" cy="1908244"/>
          </a:xfrm>
        </p:grpSpPr>
        <p:grpSp>
          <p:nvGrpSpPr>
            <p:cNvPr id="49" name="Group 48">
              <a:extLst>
                <a:ext uri="{FF2B5EF4-FFF2-40B4-BE49-F238E27FC236}">
                  <a16:creationId xmlns:a16="http://schemas.microsoft.com/office/drawing/2014/main" id="{41658D08-29DC-B845-8368-BE7588D4F251}"/>
                </a:ext>
              </a:extLst>
            </p:cNvPr>
            <p:cNvGrpSpPr/>
            <p:nvPr/>
          </p:nvGrpSpPr>
          <p:grpSpPr>
            <a:xfrm>
              <a:off x="5957358" y="1611934"/>
              <a:ext cx="2741828" cy="1908244"/>
              <a:chOff x="6049958" y="1669808"/>
              <a:chExt cx="2741828" cy="1908244"/>
            </a:xfrm>
          </p:grpSpPr>
          <p:sp>
            <p:nvSpPr>
              <p:cNvPr id="53" name="Rectangle 52">
                <a:extLst>
                  <a:ext uri="{FF2B5EF4-FFF2-40B4-BE49-F238E27FC236}">
                    <a16:creationId xmlns:a16="http://schemas.microsoft.com/office/drawing/2014/main" id="{A544CF9A-FCDD-4D44-BE90-BA760A7715C2}"/>
                  </a:ext>
                </a:extLst>
              </p:cNvPr>
              <p:cNvSpPr/>
              <p:nvPr/>
            </p:nvSpPr>
            <p:spPr>
              <a:xfrm>
                <a:off x="6049958" y="1669808"/>
                <a:ext cx="2741828" cy="1908244"/>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54" name="Rectangle 53">
                <a:extLst>
                  <a:ext uri="{FF2B5EF4-FFF2-40B4-BE49-F238E27FC236}">
                    <a16:creationId xmlns:a16="http://schemas.microsoft.com/office/drawing/2014/main" id="{8DB76E91-5B34-A54F-A365-8869B6B0EF25}"/>
                  </a:ext>
                </a:extLst>
              </p:cNvPr>
              <p:cNvSpPr/>
              <p:nvPr/>
            </p:nvSpPr>
            <p:spPr>
              <a:xfrm>
                <a:off x="6049959" y="1766774"/>
                <a:ext cx="2741827" cy="1714312"/>
              </a:xfrm>
              <a:prstGeom prst="rect">
                <a:avLst/>
              </a:prstGeom>
              <a:solidFill>
                <a:srgbClr val="FFFFFF">
                  <a:alpha val="7040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grpSp>
        <p:grpSp>
          <p:nvGrpSpPr>
            <p:cNvPr id="50" name="Group 49">
              <a:extLst>
                <a:ext uri="{FF2B5EF4-FFF2-40B4-BE49-F238E27FC236}">
                  <a16:creationId xmlns:a16="http://schemas.microsoft.com/office/drawing/2014/main" id="{BE98EAFB-31DE-524E-A523-2DA29C01B42D}"/>
                </a:ext>
              </a:extLst>
            </p:cNvPr>
            <p:cNvGrpSpPr/>
            <p:nvPr/>
          </p:nvGrpSpPr>
          <p:grpSpPr>
            <a:xfrm>
              <a:off x="6824268" y="2061188"/>
              <a:ext cx="1008008" cy="1008008"/>
              <a:chOff x="7328272" y="588583"/>
              <a:chExt cx="893090" cy="893090"/>
            </a:xfrm>
          </p:grpSpPr>
          <p:sp>
            <p:nvSpPr>
              <p:cNvPr id="51" name="Oval 50">
                <a:extLst>
                  <a:ext uri="{FF2B5EF4-FFF2-40B4-BE49-F238E27FC236}">
                    <a16:creationId xmlns:a16="http://schemas.microsoft.com/office/drawing/2014/main" id="{B208C315-F941-4349-8971-14531839A490}"/>
                  </a:ext>
                </a:extLst>
              </p:cNvPr>
              <p:cNvSpPr/>
              <p:nvPr/>
            </p:nvSpPr>
            <p:spPr>
              <a:xfrm>
                <a:off x="7328272" y="588583"/>
                <a:ext cx="893090" cy="893090"/>
              </a:xfrm>
              <a:prstGeom prst="ellipse">
                <a:avLst/>
              </a:prstGeom>
              <a:noFill/>
              <a:ln w="47625">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52" name="Triangle 51">
                <a:extLst>
                  <a:ext uri="{FF2B5EF4-FFF2-40B4-BE49-F238E27FC236}">
                    <a16:creationId xmlns:a16="http://schemas.microsoft.com/office/drawing/2014/main" id="{AA45E87F-60E8-B241-9BBA-F14E400A9BAF}"/>
                  </a:ext>
                </a:extLst>
              </p:cNvPr>
              <p:cNvSpPr/>
              <p:nvPr/>
            </p:nvSpPr>
            <p:spPr>
              <a:xfrm rot="5400000">
                <a:off x="7622471" y="870371"/>
                <a:ext cx="382236" cy="329514"/>
              </a:xfrm>
              <a:prstGeom prst="triangle">
                <a:avLst>
                  <a:gd name="adj" fmla="val 50000"/>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grpSp>
      </p:grpSp>
      <p:sp>
        <p:nvSpPr>
          <p:cNvPr id="55" name="Content Placeholder 30">
            <a:extLst>
              <a:ext uri="{FF2B5EF4-FFF2-40B4-BE49-F238E27FC236}">
                <a16:creationId xmlns:a16="http://schemas.microsoft.com/office/drawing/2014/main" id="{F9BB57B9-6736-DD40-967C-FA9601308140}"/>
              </a:ext>
            </a:extLst>
          </p:cNvPr>
          <p:cNvSpPr txBox="1">
            <a:spLocks/>
          </p:cNvSpPr>
          <p:nvPr/>
        </p:nvSpPr>
        <p:spPr>
          <a:xfrm>
            <a:off x="6736635" y="3331321"/>
            <a:ext cx="1932280" cy="23846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900" i="1" dirty="0">
                <a:solidFill>
                  <a:schemeClr val="tx1">
                    <a:lumMod val="60000"/>
                    <a:lumOff val="40000"/>
                  </a:schemeClr>
                </a:solidFill>
              </a:rPr>
              <a:t>Caption Text</a:t>
            </a:r>
          </a:p>
        </p:txBody>
      </p:sp>
      <p:grpSp>
        <p:nvGrpSpPr>
          <p:cNvPr id="56" name="Group 55">
            <a:extLst>
              <a:ext uri="{FF2B5EF4-FFF2-40B4-BE49-F238E27FC236}">
                <a16:creationId xmlns:a16="http://schemas.microsoft.com/office/drawing/2014/main" id="{F2A89963-D30E-0647-802B-E28361CCC3B2}"/>
              </a:ext>
            </a:extLst>
          </p:cNvPr>
          <p:cNvGrpSpPr/>
          <p:nvPr/>
        </p:nvGrpSpPr>
        <p:grpSpPr>
          <a:xfrm>
            <a:off x="4468019" y="3798748"/>
            <a:ext cx="2056371" cy="1431183"/>
            <a:chOff x="5957358" y="1611934"/>
            <a:chExt cx="2741828" cy="1908244"/>
          </a:xfrm>
        </p:grpSpPr>
        <p:grpSp>
          <p:nvGrpSpPr>
            <p:cNvPr id="57" name="Group 56">
              <a:extLst>
                <a:ext uri="{FF2B5EF4-FFF2-40B4-BE49-F238E27FC236}">
                  <a16:creationId xmlns:a16="http://schemas.microsoft.com/office/drawing/2014/main" id="{0DC016A4-78CD-8146-AC5C-B4F2EFF2599A}"/>
                </a:ext>
              </a:extLst>
            </p:cNvPr>
            <p:cNvGrpSpPr/>
            <p:nvPr/>
          </p:nvGrpSpPr>
          <p:grpSpPr>
            <a:xfrm>
              <a:off x="5957358" y="1611934"/>
              <a:ext cx="2741828" cy="1908244"/>
              <a:chOff x="6049958" y="1669808"/>
              <a:chExt cx="2741828" cy="1908244"/>
            </a:xfrm>
          </p:grpSpPr>
          <p:sp>
            <p:nvSpPr>
              <p:cNvPr id="61" name="Rectangle 60">
                <a:extLst>
                  <a:ext uri="{FF2B5EF4-FFF2-40B4-BE49-F238E27FC236}">
                    <a16:creationId xmlns:a16="http://schemas.microsoft.com/office/drawing/2014/main" id="{71B2198B-5D0A-9D4E-A4D8-CB9802A5B22F}"/>
                  </a:ext>
                </a:extLst>
              </p:cNvPr>
              <p:cNvSpPr/>
              <p:nvPr/>
            </p:nvSpPr>
            <p:spPr>
              <a:xfrm>
                <a:off x="6049958" y="1669808"/>
                <a:ext cx="2741828" cy="1908244"/>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62" name="Rectangle 61">
                <a:extLst>
                  <a:ext uri="{FF2B5EF4-FFF2-40B4-BE49-F238E27FC236}">
                    <a16:creationId xmlns:a16="http://schemas.microsoft.com/office/drawing/2014/main" id="{23A3CECD-4D62-D042-A802-870DE4792638}"/>
                  </a:ext>
                </a:extLst>
              </p:cNvPr>
              <p:cNvSpPr/>
              <p:nvPr/>
            </p:nvSpPr>
            <p:spPr>
              <a:xfrm>
                <a:off x="6049959" y="1766774"/>
                <a:ext cx="2741827" cy="1714312"/>
              </a:xfrm>
              <a:prstGeom prst="rect">
                <a:avLst/>
              </a:prstGeom>
              <a:solidFill>
                <a:srgbClr val="FFFFFF">
                  <a:alpha val="7040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grpSp>
        <p:grpSp>
          <p:nvGrpSpPr>
            <p:cNvPr id="58" name="Group 57">
              <a:extLst>
                <a:ext uri="{FF2B5EF4-FFF2-40B4-BE49-F238E27FC236}">
                  <a16:creationId xmlns:a16="http://schemas.microsoft.com/office/drawing/2014/main" id="{6EC36807-2B6F-0C41-AF85-F15017C0871B}"/>
                </a:ext>
              </a:extLst>
            </p:cNvPr>
            <p:cNvGrpSpPr/>
            <p:nvPr/>
          </p:nvGrpSpPr>
          <p:grpSpPr>
            <a:xfrm>
              <a:off x="6824268" y="2061188"/>
              <a:ext cx="1008008" cy="1008008"/>
              <a:chOff x="7328272" y="588583"/>
              <a:chExt cx="893090" cy="893090"/>
            </a:xfrm>
          </p:grpSpPr>
          <p:sp>
            <p:nvSpPr>
              <p:cNvPr id="59" name="Oval 58">
                <a:extLst>
                  <a:ext uri="{FF2B5EF4-FFF2-40B4-BE49-F238E27FC236}">
                    <a16:creationId xmlns:a16="http://schemas.microsoft.com/office/drawing/2014/main" id="{39A23A26-9F35-D942-AF66-01AD91AAC288}"/>
                  </a:ext>
                </a:extLst>
              </p:cNvPr>
              <p:cNvSpPr/>
              <p:nvPr/>
            </p:nvSpPr>
            <p:spPr>
              <a:xfrm>
                <a:off x="7328272" y="588583"/>
                <a:ext cx="893090" cy="893090"/>
              </a:xfrm>
              <a:prstGeom prst="ellipse">
                <a:avLst/>
              </a:prstGeom>
              <a:noFill/>
              <a:ln w="47625">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60" name="Triangle 59">
                <a:extLst>
                  <a:ext uri="{FF2B5EF4-FFF2-40B4-BE49-F238E27FC236}">
                    <a16:creationId xmlns:a16="http://schemas.microsoft.com/office/drawing/2014/main" id="{B53F732F-2876-9B49-ADE9-33FD4B587584}"/>
                  </a:ext>
                </a:extLst>
              </p:cNvPr>
              <p:cNvSpPr/>
              <p:nvPr/>
            </p:nvSpPr>
            <p:spPr>
              <a:xfrm rot="5400000">
                <a:off x="7622471" y="870371"/>
                <a:ext cx="382236" cy="329514"/>
              </a:xfrm>
              <a:prstGeom prst="triangle">
                <a:avLst>
                  <a:gd name="adj" fmla="val 50000"/>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grpSp>
      </p:grpSp>
      <p:sp>
        <p:nvSpPr>
          <p:cNvPr id="63" name="Content Placeholder 30">
            <a:extLst>
              <a:ext uri="{FF2B5EF4-FFF2-40B4-BE49-F238E27FC236}">
                <a16:creationId xmlns:a16="http://schemas.microsoft.com/office/drawing/2014/main" id="{6292A1F9-1860-E241-9141-B85C1C8DB81E}"/>
              </a:ext>
            </a:extLst>
          </p:cNvPr>
          <p:cNvSpPr txBox="1">
            <a:spLocks/>
          </p:cNvSpPr>
          <p:nvPr/>
        </p:nvSpPr>
        <p:spPr>
          <a:xfrm>
            <a:off x="4474698" y="4967616"/>
            <a:ext cx="1932280" cy="23846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900" i="1" dirty="0">
                <a:solidFill>
                  <a:schemeClr val="tx1">
                    <a:lumMod val="60000"/>
                    <a:lumOff val="40000"/>
                  </a:schemeClr>
                </a:solidFill>
              </a:rPr>
              <a:t>Caption Text</a:t>
            </a:r>
          </a:p>
        </p:txBody>
      </p:sp>
      <p:grpSp>
        <p:nvGrpSpPr>
          <p:cNvPr id="64" name="Group 63">
            <a:extLst>
              <a:ext uri="{FF2B5EF4-FFF2-40B4-BE49-F238E27FC236}">
                <a16:creationId xmlns:a16="http://schemas.microsoft.com/office/drawing/2014/main" id="{14920B18-E491-524B-BC98-51B305FB2BC2}"/>
              </a:ext>
            </a:extLst>
          </p:cNvPr>
          <p:cNvGrpSpPr/>
          <p:nvPr/>
        </p:nvGrpSpPr>
        <p:grpSpPr>
          <a:xfrm>
            <a:off x="6729955" y="3798748"/>
            <a:ext cx="2056371" cy="1431183"/>
            <a:chOff x="5957358" y="1611934"/>
            <a:chExt cx="2741828" cy="1908244"/>
          </a:xfrm>
        </p:grpSpPr>
        <p:grpSp>
          <p:nvGrpSpPr>
            <p:cNvPr id="65" name="Group 64">
              <a:extLst>
                <a:ext uri="{FF2B5EF4-FFF2-40B4-BE49-F238E27FC236}">
                  <a16:creationId xmlns:a16="http://schemas.microsoft.com/office/drawing/2014/main" id="{D8BF61A8-B2E0-234A-9353-6371E55B9788}"/>
                </a:ext>
              </a:extLst>
            </p:cNvPr>
            <p:cNvGrpSpPr/>
            <p:nvPr/>
          </p:nvGrpSpPr>
          <p:grpSpPr>
            <a:xfrm>
              <a:off x="5957358" y="1611934"/>
              <a:ext cx="2741828" cy="1908244"/>
              <a:chOff x="6049958" y="1669808"/>
              <a:chExt cx="2741828" cy="1908244"/>
            </a:xfrm>
          </p:grpSpPr>
          <p:sp>
            <p:nvSpPr>
              <p:cNvPr id="69" name="Rectangle 68">
                <a:extLst>
                  <a:ext uri="{FF2B5EF4-FFF2-40B4-BE49-F238E27FC236}">
                    <a16:creationId xmlns:a16="http://schemas.microsoft.com/office/drawing/2014/main" id="{BD5451F1-946E-4542-89A8-A34B81405818}"/>
                  </a:ext>
                </a:extLst>
              </p:cNvPr>
              <p:cNvSpPr/>
              <p:nvPr/>
            </p:nvSpPr>
            <p:spPr>
              <a:xfrm>
                <a:off x="6049958" y="1669808"/>
                <a:ext cx="2741828" cy="1908244"/>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70" name="Rectangle 69">
                <a:extLst>
                  <a:ext uri="{FF2B5EF4-FFF2-40B4-BE49-F238E27FC236}">
                    <a16:creationId xmlns:a16="http://schemas.microsoft.com/office/drawing/2014/main" id="{049A1836-DF44-5544-9DCC-873225B8A55D}"/>
                  </a:ext>
                </a:extLst>
              </p:cNvPr>
              <p:cNvSpPr/>
              <p:nvPr/>
            </p:nvSpPr>
            <p:spPr>
              <a:xfrm>
                <a:off x="6049959" y="1766774"/>
                <a:ext cx="2741827" cy="1714312"/>
              </a:xfrm>
              <a:prstGeom prst="rect">
                <a:avLst/>
              </a:prstGeom>
              <a:solidFill>
                <a:srgbClr val="FFFFFF">
                  <a:alpha val="7040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grpSp>
        <p:grpSp>
          <p:nvGrpSpPr>
            <p:cNvPr id="66" name="Group 65">
              <a:extLst>
                <a:ext uri="{FF2B5EF4-FFF2-40B4-BE49-F238E27FC236}">
                  <a16:creationId xmlns:a16="http://schemas.microsoft.com/office/drawing/2014/main" id="{EE641DDF-D2BA-9942-9FA3-8CCAEA106CE8}"/>
                </a:ext>
              </a:extLst>
            </p:cNvPr>
            <p:cNvGrpSpPr/>
            <p:nvPr/>
          </p:nvGrpSpPr>
          <p:grpSpPr>
            <a:xfrm>
              <a:off x="6824268" y="2061188"/>
              <a:ext cx="1008008" cy="1008008"/>
              <a:chOff x="7328272" y="588583"/>
              <a:chExt cx="893090" cy="893090"/>
            </a:xfrm>
          </p:grpSpPr>
          <p:sp>
            <p:nvSpPr>
              <p:cNvPr id="67" name="Oval 66">
                <a:extLst>
                  <a:ext uri="{FF2B5EF4-FFF2-40B4-BE49-F238E27FC236}">
                    <a16:creationId xmlns:a16="http://schemas.microsoft.com/office/drawing/2014/main" id="{A04B21D6-3ADE-4C48-A1AB-4575EBB0F340}"/>
                  </a:ext>
                </a:extLst>
              </p:cNvPr>
              <p:cNvSpPr/>
              <p:nvPr/>
            </p:nvSpPr>
            <p:spPr>
              <a:xfrm>
                <a:off x="7328272" y="588583"/>
                <a:ext cx="893090" cy="893090"/>
              </a:xfrm>
              <a:prstGeom prst="ellipse">
                <a:avLst/>
              </a:prstGeom>
              <a:noFill/>
              <a:ln w="47625">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68" name="Triangle 67">
                <a:extLst>
                  <a:ext uri="{FF2B5EF4-FFF2-40B4-BE49-F238E27FC236}">
                    <a16:creationId xmlns:a16="http://schemas.microsoft.com/office/drawing/2014/main" id="{EF5A3E31-03F5-244E-A02B-2ED632573717}"/>
                  </a:ext>
                </a:extLst>
              </p:cNvPr>
              <p:cNvSpPr/>
              <p:nvPr/>
            </p:nvSpPr>
            <p:spPr>
              <a:xfrm rot="5400000">
                <a:off x="7622471" y="870371"/>
                <a:ext cx="382236" cy="329514"/>
              </a:xfrm>
              <a:prstGeom prst="triangle">
                <a:avLst>
                  <a:gd name="adj" fmla="val 50000"/>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grpSp>
      </p:grpSp>
      <p:sp>
        <p:nvSpPr>
          <p:cNvPr id="71" name="Content Placeholder 30">
            <a:extLst>
              <a:ext uri="{FF2B5EF4-FFF2-40B4-BE49-F238E27FC236}">
                <a16:creationId xmlns:a16="http://schemas.microsoft.com/office/drawing/2014/main" id="{74721425-5108-A04D-A0CD-C4E69D770F9E}"/>
              </a:ext>
            </a:extLst>
          </p:cNvPr>
          <p:cNvSpPr txBox="1">
            <a:spLocks/>
          </p:cNvSpPr>
          <p:nvPr/>
        </p:nvSpPr>
        <p:spPr>
          <a:xfrm>
            <a:off x="6736635" y="4967616"/>
            <a:ext cx="1932280" cy="23846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900" i="1" dirty="0">
                <a:solidFill>
                  <a:schemeClr val="tx1">
                    <a:lumMod val="60000"/>
                    <a:lumOff val="40000"/>
                  </a:schemeClr>
                </a:solidFill>
              </a:rPr>
              <a:t>Caption Text</a:t>
            </a:r>
          </a:p>
        </p:txBody>
      </p:sp>
      <p:sp>
        <p:nvSpPr>
          <p:cNvPr id="34" name="Text Placeholder 33">
            <a:extLst>
              <a:ext uri="{FF2B5EF4-FFF2-40B4-BE49-F238E27FC236}">
                <a16:creationId xmlns:a16="http://schemas.microsoft.com/office/drawing/2014/main" id="{B8328308-F70E-8492-36A8-26BE8DE6C860}"/>
              </a:ext>
            </a:extLst>
          </p:cNvPr>
          <p:cNvSpPr>
            <a:spLocks noGrp="1"/>
          </p:cNvSpPr>
          <p:nvPr>
            <p:ph type="body" sz="quarter" idx="11"/>
          </p:nvPr>
        </p:nvSpPr>
        <p:spPr/>
        <p:txBody>
          <a:bodyPr/>
          <a:lstStyle/>
          <a:p>
            <a:r>
              <a:rPr lang="en-US" dirty="0"/>
              <a:t>Optional Section Title</a:t>
            </a:r>
          </a:p>
        </p:txBody>
      </p:sp>
      <p:sp>
        <p:nvSpPr>
          <p:cNvPr id="39" name="Text Placeholder 38">
            <a:extLst>
              <a:ext uri="{FF2B5EF4-FFF2-40B4-BE49-F238E27FC236}">
                <a16:creationId xmlns:a16="http://schemas.microsoft.com/office/drawing/2014/main" id="{2B4A09F9-9378-9998-0C02-6675479B189F}"/>
              </a:ext>
            </a:extLst>
          </p:cNvPr>
          <p:cNvSpPr>
            <a:spLocks noGrp="1"/>
          </p:cNvSpPr>
          <p:nvPr>
            <p:ph type="body" sz="quarter" idx="12"/>
          </p:nvPr>
        </p:nvSpPr>
        <p:spPr/>
        <p:txBody>
          <a:bodyPr/>
          <a:lstStyle/>
          <a:p>
            <a:r>
              <a:rPr lang="en-US" dirty="0"/>
              <a:t>Insert Page</a:t>
            </a:r>
          </a:p>
          <a:p>
            <a:r>
              <a:rPr lang="en-US" dirty="0"/>
              <a:t>Headline</a:t>
            </a:r>
          </a:p>
        </p:txBody>
      </p:sp>
      <p:sp>
        <p:nvSpPr>
          <p:cNvPr id="41" name="Text Placeholder 40">
            <a:extLst>
              <a:ext uri="{FF2B5EF4-FFF2-40B4-BE49-F238E27FC236}">
                <a16:creationId xmlns:a16="http://schemas.microsoft.com/office/drawing/2014/main" id="{FB9D746D-BD75-23B6-E2CC-64C84D6389A6}"/>
              </a:ext>
            </a:extLst>
          </p:cNvPr>
          <p:cNvSpPr>
            <a:spLocks noGrp="1"/>
          </p:cNvSpPr>
          <p:nvPr>
            <p:ph type="body" sz="quarter" idx="14"/>
          </p:nvPr>
        </p:nvSpPr>
        <p:spPr/>
        <p:txBody>
          <a:bodyPr/>
          <a:lstStyle/>
          <a:p>
            <a:r>
              <a:rPr lang="en-US" dirty="0"/>
              <a:t>Lorem ipsum dolor sit amet, consectetuer adipiscing </a:t>
            </a:r>
            <a:br>
              <a:rPr lang="en-US" dirty="0"/>
            </a:br>
            <a:r>
              <a:rPr lang="en-US" dirty="0"/>
              <a:t>elit, diam nonummy nibh euismod tincidunt ut </a:t>
            </a:r>
            <a:br>
              <a:rPr lang="en-US" dirty="0"/>
            </a:br>
            <a:r>
              <a:rPr lang="en-US" dirty="0"/>
              <a:t>laoreet dolore magna aliquam volutpat. Ut wisi enim </a:t>
            </a:r>
            <a:br>
              <a:rPr lang="en-US" dirty="0"/>
            </a:br>
            <a:r>
              <a:rPr lang="en-US" dirty="0"/>
              <a:t>ad minim veniam.</a:t>
            </a:r>
          </a:p>
          <a:p>
            <a:endParaRPr lang="en-US" dirty="0"/>
          </a:p>
        </p:txBody>
      </p:sp>
      <p:sp>
        <p:nvSpPr>
          <p:cNvPr id="80" name="Text Placeholder 79">
            <a:extLst>
              <a:ext uri="{FF2B5EF4-FFF2-40B4-BE49-F238E27FC236}">
                <a16:creationId xmlns:a16="http://schemas.microsoft.com/office/drawing/2014/main" id="{17E63F9C-4BB4-F28E-1C3E-DCAFDE4FB24B}"/>
              </a:ext>
            </a:extLst>
          </p:cNvPr>
          <p:cNvSpPr>
            <a:spLocks noGrp="1"/>
          </p:cNvSpPr>
          <p:nvPr>
            <p:ph type="body" sz="quarter" idx="15"/>
          </p:nvPr>
        </p:nvSpPr>
        <p:spPr/>
        <p:txBody>
          <a:bodyPr/>
          <a:lstStyle/>
          <a:p>
            <a:r>
              <a:rPr lang="en-US" dirty="0"/>
              <a:t>Lorem ipsum dolor sit amet, consectetuer </a:t>
            </a:r>
            <a:br>
              <a:rPr lang="en-US" dirty="0"/>
            </a:br>
            <a:r>
              <a:rPr lang="en-US" dirty="0"/>
              <a:t>adipiscing elit, sed diam nonummy nibh euismod </a:t>
            </a:r>
            <a:br>
              <a:rPr lang="en-US" dirty="0"/>
            </a:br>
            <a:r>
              <a:rPr lang="en-US" dirty="0"/>
              <a:t>Lorem ipsum dolor sit amet, consectetuer </a:t>
            </a:r>
            <a:br>
              <a:rPr lang="en-US" dirty="0"/>
            </a:br>
            <a:r>
              <a:rPr lang="en-US" dirty="0"/>
              <a:t>adipiscing elit, sed diam nonummy nibh euismod </a:t>
            </a:r>
            <a:br>
              <a:rPr lang="en-US" dirty="0"/>
            </a:br>
            <a:r>
              <a:rPr lang="en-US" dirty="0"/>
              <a:t>tincidunt.</a:t>
            </a:r>
          </a:p>
          <a:p>
            <a:endParaRPr lang="en-US" dirty="0"/>
          </a:p>
          <a:p>
            <a:endParaRPr lang="en-US" dirty="0"/>
          </a:p>
        </p:txBody>
      </p:sp>
    </p:spTree>
    <p:extLst>
      <p:ext uri="{BB962C8B-B14F-4D97-AF65-F5344CB8AC3E}">
        <p14:creationId xmlns:p14="http://schemas.microsoft.com/office/powerpoint/2010/main" val="344984930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Text Placeholder 29">
            <a:extLst>
              <a:ext uri="{FF2B5EF4-FFF2-40B4-BE49-F238E27FC236}">
                <a16:creationId xmlns:a16="http://schemas.microsoft.com/office/drawing/2014/main" id="{0B53BC75-E1B4-320D-EC2B-57D1CF5C551C}"/>
              </a:ext>
            </a:extLst>
          </p:cNvPr>
          <p:cNvSpPr>
            <a:spLocks noGrp="1"/>
          </p:cNvSpPr>
          <p:nvPr>
            <p:ph type="body" sz="quarter" idx="13"/>
          </p:nvPr>
        </p:nvSpPr>
        <p:spPr/>
        <p:txBody>
          <a:bodyPr/>
          <a:lstStyle/>
          <a:p>
            <a:r>
              <a:rPr lang="en-US" dirty="0"/>
              <a:t>Lorem ipsum dolor sit amet, consectetuer adipiscing elit, sed diam nonummy nibh lorem ipsum dolor sit amet, consectetuer adipiscing elit, sed diam nonummy nibh euismod tincidunt ut laoreet dolore magna aliquam erat volutpat.</a:t>
            </a:r>
          </a:p>
        </p:txBody>
      </p:sp>
      <p:sp>
        <p:nvSpPr>
          <p:cNvPr id="5" name="Picture Placeholder 4">
            <a:extLst>
              <a:ext uri="{FF2B5EF4-FFF2-40B4-BE49-F238E27FC236}">
                <a16:creationId xmlns:a16="http://schemas.microsoft.com/office/drawing/2014/main" id="{40E52B68-181A-DB2E-D7E3-F9E45C517A7D}"/>
              </a:ext>
            </a:extLst>
          </p:cNvPr>
          <p:cNvSpPr>
            <a:spLocks noGrp="1"/>
          </p:cNvSpPr>
          <p:nvPr>
            <p:ph type="pic" sz="quarter" idx="10"/>
          </p:nvPr>
        </p:nvSpPr>
        <p:spPr/>
        <p:txBody>
          <a:bodyPr/>
          <a:lstStyle/>
          <a:p>
            <a:endParaRPr lang="en-US"/>
          </a:p>
        </p:txBody>
      </p:sp>
      <p:sp>
        <p:nvSpPr>
          <p:cNvPr id="38" name="Text Placeholder 37">
            <a:extLst>
              <a:ext uri="{FF2B5EF4-FFF2-40B4-BE49-F238E27FC236}">
                <a16:creationId xmlns:a16="http://schemas.microsoft.com/office/drawing/2014/main" id="{F70E105C-811B-E4BA-12B9-D824C4178739}"/>
              </a:ext>
            </a:extLst>
          </p:cNvPr>
          <p:cNvSpPr>
            <a:spLocks noGrp="1"/>
          </p:cNvSpPr>
          <p:nvPr>
            <p:ph type="body" sz="quarter" idx="11"/>
          </p:nvPr>
        </p:nvSpPr>
        <p:spPr/>
        <p:txBody>
          <a:bodyPr/>
          <a:lstStyle/>
          <a:p>
            <a:r>
              <a:rPr lang="en-US" dirty="0"/>
              <a:t>Insert Page Headline</a:t>
            </a:r>
          </a:p>
        </p:txBody>
      </p:sp>
      <p:sp>
        <p:nvSpPr>
          <p:cNvPr id="39" name="Text Placeholder 38">
            <a:extLst>
              <a:ext uri="{FF2B5EF4-FFF2-40B4-BE49-F238E27FC236}">
                <a16:creationId xmlns:a16="http://schemas.microsoft.com/office/drawing/2014/main" id="{2E33DA8A-81F4-13CD-F4D2-B136852AD87C}"/>
              </a:ext>
            </a:extLst>
          </p:cNvPr>
          <p:cNvSpPr>
            <a:spLocks noGrp="1"/>
          </p:cNvSpPr>
          <p:nvPr>
            <p:ph type="body" sz="quarter" idx="14"/>
          </p:nvPr>
        </p:nvSpPr>
        <p:spPr/>
        <p:txBody>
          <a:bodyPr/>
          <a:lstStyle/>
          <a:p>
            <a:r>
              <a:rPr lang="en-US" dirty="0"/>
              <a:t>Lorem ipsum dolor sit amet, consectetuer adipiscing elit, sed diam nonummy nibh euismod</a:t>
            </a:r>
          </a:p>
        </p:txBody>
      </p:sp>
      <p:pic>
        <p:nvPicPr>
          <p:cNvPr id="40" name="Picture 39">
            <a:extLst>
              <a:ext uri="{FF2B5EF4-FFF2-40B4-BE49-F238E27FC236}">
                <a16:creationId xmlns:a16="http://schemas.microsoft.com/office/drawing/2014/main" id="{53B050B5-1D7F-5EEB-42B7-21FC231E478D}"/>
              </a:ext>
            </a:extLst>
          </p:cNvPr>
          <p:cNvPicPr>
            <a:picLocks noChangeAspect="1"/>
          </p:cNvPicPr>
          <p:nvPr/>
        </p:nvPicPr>
        <p:blipFill rotWithShape="1">
          <a:blip r:embed="rId3"/>
          <a:srcRect l="940" t="25020" r="940" b="21394"/>
          <a:stretch/>
        </p:blipFill>
        <p:spPr>
          <a:xfrm>
            <a:off x="1" y="856283"/>
            <a:ext cx="9143999" cy="3325887"/>
          </a:xfrm>
          <a:prstGeom prst="rect">
            <a:avLst/>
          </a:prstGeom>
        </p:spPr>
      </p:pic>
      <p:sp>
        <p:nvSpPr>
          <p:cNvPr id="32" name="Rectangle 31">
            <a:extLst>
              <a:ext uri="{FF2B5EF4-FFF2-40B4-BE49-F238E27FC236}">
                <a16:creationId xmlns:a16="http://schemas.microsoft.com/office/drawing/2014/main" id="{C287044D-86CB-C945-9059-C4A171DF9D89}"/>
              </a:ext>
            </a:extLst>
          </p:cNvPr>
          <p:cNvSpPr/>
          <p:nvPr/>
        </p:nvSpPr>
        <p:spPr>
          <a:xfrm rot="5400000">
            <a:off x="4517135" y="-334967"/>
            <a:ext cx="109728" cy="9144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Tree>
    <p:extLst>
      <p:ext uri="{BB962C8B-B14F-4D97-AF65-F5344CB8AC3E}">
        <p14:creationId xmlns:p14="http://schemas.microsoft.com/office/powerpoint/2010/main" val="412378387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 Placeholder 23">
            <a:extLst>
              <a:ext uri="{FF2B5EF4-FFF2-40B4-BE49-F238E27FC236}">
                <a16:creationId xmlns:a16="http://schemas.microsoft.com/office/drawing/2014/main" id="{91CEEF22-0034-88D4-7DD4-054F7A6642F0}"/>
              </a:ext>
            </a:extLst>
          </p:cNvPr>
          <p:cNvSpPr>
            <a:spLocks noGrp="1"/>
          </p:cNvSpPr>
          <p:nvPr>
            <p:ph type="body" sz="quarter" idx="11"/>
          </p:nvPr>
        </p:nvSpPr>
        <p:spPr/>
        <p:txBody>
          <a:bodyPr/>
          <a:lstStyle/>
          <a:p>
            <a:r>
              <a:rPr lang="en-US" dirty="0"/>
              <a:t>Optional Section Title</a:t>
            </a:r>
          </a:p>
        </p:txBody>
      </p:sp>
      <p:sp>
        <p:nvSpPr>
          <p:cNvPr id="25" name="Text Placeholder 24">
            <a:extLst>
              <a:ext uri="{FF2B5EF4-FFF2-40B4-BE49-F238E27FC236}">
                <a16:creationId xmlns:a16="http://schemas.microsoft.com/office/drawing/2014/main" id="{E1DC4656-3A99-DE3F-B5D6-243CE807DB26}"/>
              </a:ext>
            </a:extLst>
          </p:cNvPr>
          <p:cNvSpPr>
            <a:spLocks noGrp="1"/>
          </p:cNvSpPr>
          <p:nvPr>
            <p:ph type="body" sz="quarter" idx="12"/>
          </p:nvPr>
        </p:nvSpPr>
        <p:spPr/>
        <p:txBody>
          <a:bodyPr/>
          <a:lstStyle/>
          <a:p>
            <a:r>
              <a:rPr lang="en-US" dirty="0"/>
              <a:t>Insert Page </a:t>
            </a:r>
            <a:br>
              <a:rPr lang="en-US" dirty="0"/>
            </a:br>
            <a:r>
              <a:rPr lang="en-US" dirty="0"/>
              <a:t>Headline Lorem</a:t>
            </a:r>
          </a:p>
          <a:p>
            <a:r>
              <a:rPr lang="en-US" dirty="0"/>
              <a:t>dolor sit amet</a:t>
            </a:r>
          </a:p>
        </p:txBody>
      </p:sp>
      <p:sp>
        <p:nvSpPr>
          <p:cNvPr id="26" name="Text Placeholder 25">
            <a:extLst>
              <a:ext uri="{FF2B5EF4-FFF2-40B4-BE49-F238E27FC236}">
                <a16:creationId xmlns:a16="http://schemas.microsoft.com/office/drawing/2014/main" id="{36E3E500-9D24-73AF-32AA-32A3092BEB00}"/>
              </a:ext>
            </a:extLst>
          </p:cNvPr>
          <p:cNvSpPr>
            <a:spLocks noGrp="1"/>
          </p:cNvSpPr>
          <p:nvPr>
            <p:ph type="body" sz="quarter" idx="13"/>
          </p:nvPr>
        </p:nvSpPr>
        <p:spPr/>
        <p:txBody>
          <a:bodyPr/>
          <a:lstStyle/>
          <a:p>
            <a:r>
              <a:rPr lang="en-US" dirty="0"/>
              <a:t>Lorem ipsum dolor sit amet, consectetuer adipiscing elit, sed diam nonummy nibh.</a:t>
            </a:r>
            <a:br>
              <a:rPr lang="en-US" dirty="0"/>
            </a:br>
            <a:endParaRPr lang="en-US" dirty="0"/>
          </a:p>
        </p:txBody>
      </p:sp>
      <p:sp>
        <p:nvSpPr>
          <p:cNvPr id="27" name="Text Placeholder 26">
            <a:extLst>
              <a:ext uri="{FF2B5EF4-FFF2-40B4-BE49-F238E27FC236}">
                <a16:creationId xmlns:a16="http://schemas.microsoft.com/office/drawing/2014/main" id="{45439429-AAD3-0271-FDFB-4EBDF0323E39}"/>
              </a:ext>
            </a:extLst>
          </p:cNvPr>
          <p:cNvSpPr>
            <a:spLocks noGrp="1"/>
          </p:cNvSpPr>
          <p:nvPr>
            <p:ph type="body" sz="quarter" idx="14"/>
          </p:nvPr>
        </p:nvSpPr>
        <p:spPr/>
        <p:txBody>
          <a:bodyPr/>
          <a:lstStyle/>
          <a:p>
            <a:r>
              <a:rPr lang="en-US" dirty="0"/>
              <a:t>Lorem ipsum dolor sit amet, consectetuer adipiscing elit, diam nonummy nibh euismod tincidunt ut laoreet dolore magna aliquam  volutpat. Ut wisi enim ad minim veniam, quis nostrud exerci tation ullamcorper suscipit lobortis. </a:t>
            </a:r>
            <a:br>
              <a:rPr lang="en-US" dirty="0"/>
            </a:br>
            <a:endParaRPr lang="en-US" dirty="0"/>
          </a:p>
        </p:txBody>
      </p:sp>
      <p:sp>
        <p:nvSpPr>
          <p:cNvPr id="28" name="Text Placeholder 27">
            <a:extLst>
              <a:ext uri="{FF2B5EF4-FFF2-40B4-BE49-F238E27FC236}">
                <a16:creationId xmlns:a16="http://schemas.microsoft.com/office/drawing/2014/main" id="{C7B22093-34E3-672E-5A98-E70EF54177D5}"/>
              </a:ext>
            </a:extLst>
          </p:cNvPr>
          <p:cNvSpPr>
            <a:spLocks noGrp="1"/>
          </p:cNvSpPr>
          <p:nvPr>
            <p:ph type="body" sz="quarter" idx="15"/>
          </p:nvPr>
        </p:nvSpPr>
        <p:spPr/>
        <p:txBody>
          <a:bodyPr/>
          <a:lstStyle/>
          <a:p>
            <a:r>
              <a:rPr lang="en-US" dirty="0"/>
              <a:t>Lorem ipsum dolor sit amet, consectetuer adipiscing elit, sed diam nonummy nibh euismod Lorem ipsum dolor sit amet, consectetuer adipiscing elit, sed diam nonummy nibh euismod tincidunt ut laoreet dolore magna aliquam erat volutpat. Ut wisi enim ad minim veniam, quis nostrud exerci tation ullamcorper suscipit lobortis.</a:t>
            </a:r>
          </a:p>
          <a:p>
            <a:endParaRPr lang="en-US" dirty="0"/>
          </a:p>
          <a:p>
            <a:endParaRPr lang="en-US" dirty="0"/>
          </a:p>
        </p:txBody>
      </p:sp>
    </p:spTree>
    <p:extLst>
      <p:ext uri="{BB962C8B-B14F-4D97-AF65-F5344CB8AC3E}">
        <p14:creationId xmlns:p14="http://schemas.microsoft.com/office/powerpoint/2010/main" val="129514608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a:extLst>
              <a:ext uri="{FF2B5EF4-FFF2-40B4-BE49-F238E27FC236}">
                <a16:creationId xmlns:a16="http://schemas.microsoft.com/office/drawing/2014/main" id="{C3A5B3CF-8F32-8949-03A5-1E0B125C9907}"/>
              </a:ext>
            </a:extLst>
          </p:cNvPr>
          <p:cNvSpPr>
            <a:spLocks noGrp="1"/>
          </p:cNvSpPr>
          <p:nvPr>
            <p:ph sz="quarter" idx="10"/>
          </p:nvPr>
        </p:nvSpPr>
        <p:spPr/>
        <p:txBody>
          <a:bodyPr/>
          <a:lstStyle/>
          <a:p>
            <a:r>
              <a:rPr lang="en-US" dirty="0"/>
              <a:t>Insert Page Headline Lorem Ipsum</a:t>
            </a:r>
          </a:p>
        </p:txBody>
      </p:sp>
      <p:sp>
        <p:nvSpPr>
          <p:cNvPr id="8" name="Text Placeholder 7">
            <a:extLst>
              <a:ext uri="{FF2B5EF4-FFF2-40B4-BE49-F238E27FC236}">
                <a16:creationId xmlns:a16="http://schemas.microsoft.com/office/drawing/2014/main" id="{4BE0EC26-65D1-2118-091B-0F5EEA2EA236}"/>
              </a:ext>
            </a:extLst>
          </p:cNvPr>
          <p:cNvSpPr>
            <a:spLocks noGrp="1"/>
          </p:cNvSpPr>
          <p:nvPr>
            <p:ph type="body" sz="quarter" idx="11"/>
          </p:nvPr>
        </p:nvSpPr>
        <p:spPr/>
        <p:txBody>
          <a:bodyPr/>
          <a:lstStyle/>
          <a:p>
            <a:r>
              <a:rPr lang="en-US" dirty="0" err="1"/>
              <a:t>Ehenimus</a:t>
            </a:r>
            <a:r>
              <a:rPr lang="en-US" dirty="0"/>
              <a:t> </a:t>
            </a:r>
            <a:r>
              <a:rPr lang="en-US" dirty="0" err="1"/>
              <a:t>aut</a:t>
            </a:r>
            <a:r>
              <a:rPr lang="en-US" dirty="0"/>
              <a:t> </a:t>
            </a:r>
            <a:r>
              <a:rPr lang="en-US" dirty="0" err="1"/>
              <a:t>fugiatia</a:t>
            </a:r>
            <a:r>
              <a:rPr lang="en-US" dirty="0"/>
              <a:t> pa </a:t>
            </a:r>
            <a:r>
              <a:rPr lang="en-US" dirty="0" err="1"/>
              <a:t>dolori</a:t>
            </a:r>
            <a:r>
              <a:rPr lang="en-US" dirty="0"/>
              <a:t> testis </a:t>
            </a:r>
            <a:r>
              <a:rPr lang="en-US" dirty="0" err="1"/>
              <a:t>erovidiam</a:t>
            </a:r>
            <a:r>
              <a:rPr lang="en-US" dirty="0"/>
              <a:t> </a:t>
            </a:r>
            <a:r>
              <a:rPr lang="en-US" dirty="0" err="1"/>
              <a:t>aut</a:t>
            </a:r>
            <a:r>
              <a:rPr lang="en-US" dirty="0"/>
              <a:t> </a:t>
            </a:r>
            <a:r>
              <a:rPr lang="en-US" dirty="0" err="1"/>
              <a:t>harias</a:t>
            </a:r>
            <a:r>
              <a:rPr lang="en-US" dirty="0"/>
              <a:t> et </a:t>
            </a:r>
            <a:r>
              <a:rPr lang="en-US" dirty="0" err="1"/>
              <a:t>mo</a:t>
            </a:r>
            <a:r>
              <a:rPr lang="en-US" dirty="0"/>
              <a:t> </a:t>
            </a:r>
            <a:r>
              <a:rPr lang="en-US" dirty="0" err="1"/>
              <a:t>comnis</a:t>
            </a:r>
            <a:r>
              <a:rPr lang="en-US" dirty="0"/>
              <a:t> </a:t>
            </a:r>
            <a:r>
              <a:rPr lang="en-US" dirty="0" err="1"/>
              <a:t>soluptatque</a:t>
            </a:r>
            <a:r>
              <a:rPr lang="en-US" dirty="0"/>
              <a:t> </a:t>
            </a:r>
            <a:r>
              <a:rPr lang="en-US" dirty="0" err="1"/>
              <a:t>perios</a:t>
            </a:r>
            <a:r>
              <a:rPr lang="en-US" dirty="0"/>
              <a:t> re, </a:t>
            </a:r>
            <a:r>
              <a:rPr lang="en-US" dirty="0" err="1"/>
              <a:t>quatum</a:t>
            </a:r>
            <a:r>
              <a:rPr lang="en-US" dirty="0"/>
              <a:t> </a:t>
            </a:r>
            <a:r>
              <a:rPr lang="en-US" dirty="0" err="1"/>
              <a:t>restector</a:t>
            </a:r>
            <a:r>
              <a:rPr lang="en-US" dirty="0"/>
              <a:t> </a:t>
            </a:r>
            <a:r>
              <a:rPr lang="en-US" dirty="0" err="1"/>
              <a:t>aut</a:t>
            </a:r>
            <a:r>
              <a:rPr lang="en-US" dirty="0"/>
              <a:t> </a:t>
            </a:r>
            <a:r>
              <a:rPr lang="en-US" dirty="0" err="1"/>
              <a:t>volupic</a:t>
            </a:r>
            <a:r>
              <a:rPr lang="en-US" dirty="0"/>
              <a:t> </a:t>
            </a:r>
            <a:r>
              <a:rPr lang="en-US" dirty="0" err="1"/>
              <a:t>tem</a:t>
            </a:r>
            <a:r>
              <a:rPr lang="en-US" dirty="0"/>
              <a:t> </a:t>
            </a:r>
            <a:r>
              <a:rPr lang="en-US" dirty="0" err="1"/>
              <a:t>earior</a:t>
            </a:r>
            <a:r>
              <a:rPr lang="en-US" dirty="0"/>
              <a:t> </a:t>
            </a:r>
            <a:r>
              <a:rPr lang="en-US" dirty="0" err="1"/>
              <a:t>aut</a:t>
            </a:r>
            <a:r>
              <a:rPr lang="en-US" dirty="0"/>
              <a:t> </a:t>
            </a:r>
            <a:r>
              <a:rPr lang="en-US" dirty="0" err="1"/>
              <a:t>lis</a:t>
            </a:r>
            <a:r>
              <a:rPr lang="en-US" dirty="0"/>
              <a:t> et </a:t>
            </a:r>
            <a:r>
              <a:rPr lang="en-US" dirty="0" err="1"/>
              <a:t>mo</a:t>
            </a:r>
            <a:r>
              <a:rPr lang="en-US" dirty="0"/>
              <a:t> </a:t>
            </a:r>
            <a:r>
              <a:rPr lang="en-US" dirty="0" err="1"/>
              <a:t>officit</a:t>
            </a:r>
            <a:r>
              <a:rPr lang="en-US" dirty="0"/>
              <a:t> </a:t>
            </a:r>
            <a:r>
              <a:rPr lang="en-US" dirty="0" err="1"/>
              <a:t>aturibus</a:t>
            </a:r>
            <a:r>
              <a:rPr lang="en-US" dirty="0"/>
              <a:t> </a:t>
            </a:r>
            <a:r>
              <a:rPr lang="en-US" dirty="0" err="1"/>
              <a:t>excerum</a:t>
            </a:r>
            <a:r>
              <a:rPr lang="en-US" dirty="0"/>
              <a:t>, </a:t>
            </a:r>
            <a:r>
              <a:rPr lang="en-US" dirty="0" err="1"/>
              <a:t>venihilitas</a:t>
            </a:r>
            <a:r>
              <a:rPr lang="en-US" dirty="0"/>
              <a:t> </a:t>
            </a:r>
            <a:r>
              <a:rPr lang="en-US" dirty="0" err="1"/>
              <a:t>reperor</a:t>
            </a:r>
            <a:r>
              <a:rPr lang="en-US" dirty="0"/>
              <a:t> </a:t>
            </a:r>
            <a:r>
              <a:rPr lang="en-US" dirty="0" err="1"/>
              <a:t>eicatus</a:t>
            </a:r>
            <a:r>
              <a:rPr lang="en-US" dirty="0"/>
              <a:t> </a:t>
            </a:r>
            <a:r>
              <a:rPr lang="en-US" dirty="0" err="1"/>
              <a:t>inis</a:t>
            </a:r>
            <a:r>
              <a:rPr lang="en-US" dirty="0"/>
              <a:t> et </a:t>
            </a:r>
            <a:r>
              <a:rPr lang="en-US" dirty="0" err="1"/>
              <a:t>lantibusam</a:t>
            </a:r>
            <a:r>
              <a:rPr lang="en-US" dirty="0"/>
              <a:t>, </a:t>
            </a:r>
            <a:r>
              <a:rPr lang="en-US" dirty="0" err="1"/>
              <a:t>sint</a:t>
            </a:r>
            <a:r>
              <a:rPr lang="en-US" dirty="0"/>
              <a:t> il </a:t>
            </a:r>
            <a:r>
              <a:rPr lang="en-US" dirty="0" err="1"/>
              <a:t>minum</a:t>
            </a:r>
            <a:r>
              <a:rPr lang="en-US" dirty="0"/>
              <a:t> </a:t>
            </a:r>
            <a:r>
              <a:rPr lang="en-US" dirty="0" err="1"/>
              <a:t>hil</a:t>
            </a:r>
            <a:r>
              <a:rPr lang="en-US" dirty="0"/>
              <a:t> </a:t>
            </a:r>
            <a:r>
              <a:rPr lang="en-US" dirty="0" err="1"/>
              <a:t>invelit</a:t>
            </a:r>
            <a:r>
              <a:rPr lang="en-US" dirty="0"/>
              <a:t> abo. Bus eat </a:t>
            </a:r>
            <a:r>
              <a:rPr lang="en-US" dirty="0" err="1"/>
              <a:t>quia</a:t>
            </a:r>
            <a:r>
              <a:rPr lang="en-US" dirty="0"/>
              <a:t> </a:t>
            </a:r>
            <a:r>
              <a:rPr lang="en-US" dirty="0" err="1"/>
              <a:t>dolecea</a:t>
            </a:r>
            <a:r>
              <a:rPr lang="en-US" dirty="0"/>
              <a:t> </a:t>
            </a:r>
            <a:r>
              <a:rPr lang="en-US" dirty="0" err="1"/>
              <a:t>ditiae</a:t>
            </a:r>
            <a:r>
              <a:rPr lang="en-US" dirty="0"/>
              <a:t>. </a:t>
            </a:r>
            <a:r>
              <a:rPr lang="en-US" dirty="0" err="1"/>
              <a:t>Nequi</a:t>
            </a:r>
            <a:r>
              <a:rPr lang="en-US" dirty="0"/>
              <a:t> </a:t>
            </a:r>
            <a:r>
              <a:rPr lang="en-US" dirty="0" err="1"/>
              <a:t>offic</a:t>
            </a:r>
            <a:r>
              <a:rPr lang="en-US" dirty="0"/>
              <a:t> </a:t>
            </a:r>
            <a:r>
              <a:rPr lang="en-US" dirty="0" err="1"/>
              <a:t>te</a:t>
            </a:r>
            <a:r>
              <a:rPr lang="en-US" dirty="0"/>
              <a:t> et et </a:t>
            </a:r>
            <a:r>
              <a:rPr lang="en-US" dirty="0" err="1"/>
              <a:t>dolori</a:t>
            </a:r>
            <a:r>
              <a:rPr lang="en-US" dirty="0"/>
              <a:t> </a:t>
            </a:r>
            <a:r>
              <a:rPr lang="en-US" dirty="0" err="1"/>
              <a:t>dolum</a:t>
            </a:r>
            <a:r>
              <a:rPr lang="en-US" dirty="0"/>
              <a:t> </a:t>
            </a:r>
            <a:r>
              <a:rPr lang="en-US" dirty="0" err="1"/>
              <a:t>si</a:t>
            </a:r>
            <a:r>
              <a:rPr lang="en-US" dirty="0"/>
              <a:t> </a:t>
            </a:r>
            <a:r>
              <a:rPr lang="en-US" dirty="0" err="1"/>
              <a:t>si</a:t>
            </a:r>
            <a:r>
              <a:rPr lang="en-US" dirty="0"/>
              <a:t> num </a:t>
            </a:r>
            <a:r>
              <a:rPr lang="en-US" dirty="0" err="1"/>
              <a:t>fuga</a:t>
            </a:r>
            <a:r>
              <a:rPr lang="en-US" dirty="0"/>
              <a:t>. Od </a:t>
            </a:r>
            <a:r>
              <a:rPr lang="en-US" dirty="0" err="1"/>
              <a:t>ulpa</a:t>
            </a:r>
            <a:r>
              <a:rPr lang="en-US" dirty="0"/>
              <a:t> qui sim il </a:t>
            </a:r>
            <a:r>
              <a:rPr lang="en-US" dirty="0" err="1"/>
              <a:t>intibuste</a:t>
            </a:r>
            <a:r>
              <a:rPr lang="en-US" dirty="0"/>
              <a:t> </a:t>
            </a:r>
            <a:r>
              <a:rPr lang="en-US" dirty="0" err="1"/>
              <a:t>eos</a:t>
            </a:r>
            <a:r>
              <a:rPr lang="en-US" dirty="0"/>
              <a:t> pro </a:t>
            </a:r>
            <a:r>
              <a:rPr lang="en-US" dirty="0" err="1"/>
              <a:t>quam</a:t>
            </a:r>
            <a:r>
              <a:rPr lang="en-US" dirty="0"/>
              <a:t> </a:t>
            </a:r>
            <a:r>
              <a:rPr lang="en-US" dirty="0" err="1"/>
              <a:t>sam</a:t>
            </a:r>
            <a:r>
              <a:rPr lang="en-US" dirty="0"/>
              <a:t> dolor </a:t>
            </a:r>
            <a:r>
              <a:rPr lang="en-US" dirty="0" err="1"/>
              <a:t>assenis</a:t>
            </a:r>
            <a:r>
              <a:rPr lang="en-US" dirty="0"/>
              <a:t> qui </a:t>
            </a:r>
            <a:r>
              <a:rPr lang="en-US" dirty="0" err="1"/>
              <a:t>bea</a:t>
            </a:r>
            <a:r>
              <a:rPr lang="en-US" dirty="0"/>
              <a:t> </a:t>
            </a:r>
            <a:r>
              <a:rPr lang="en-US" dirty="0" err="1"/>
              <a:t>demque</a:t>
            </a:r>
            <a:r>
              <a:rPr lang="en-US" dirty="0"/>
              <a:t> </a:t>
            </a:r>
            <a:r>
              <a:rPr lang="en-US" dirty="0" err="1"/>
              <a:t>eos</a:t>
            </a:r>
            <a:r>
              <a:rPr lang="en-US" dirty="0"/>
              <a:t> qui </a:t>
            </a:r>
            <a:r>
              <a:rPr lang="en-US" dirty="0" err="1"/>
              <a:t>voluptiae</a:t>
            </a:r>
            <a:endParaRPr lang="en-US" dirty="0"/>
          </a:p>
        </p:txBody>
      </p:sp>
      <p:sp>
        <p:nvSpPr>
          <p:cNvPr id="9" name="Text Placeholder 8">
            <a:extLst>
              <a:ext uri="{FF2B5EF4-FFF2-40B4-BE49-F238E27FC236}">
                <a16:creationId xmlns:a16="http://schemas.microsoft.com/office/drawing/2014/main" id="{476A3B3B-105D-9F88-5CC6-5F7B3543038E}"/>
              </a:ext>
            </a:extLst>
          </p:cNvPr>
          <p:cNvSpPr>
            <a:spLocks noGrp="1"/>
          </p:cNvSpPr>
          <p:nvPr>
            <p:ph type="body" sz="quarter" idx="12"/>
          </p:nvPr>
        </p:nvSpPr>
        <p:spPr/>
        <p:txBody>
          <a:bodyPr/>
          <a:lstStyle/>
          <a:p>
            <a:r>
              <a:rPr lang="en-US" dirty="0"/>
              <a:t>Num </a:t>
            </a:r>
            <a:r>
              <a:rPr lang="en-US" dirty="0" err="1"/>
              <a:t>quae</a:t>
            </a:r>
            <a:r>
              <a:rPr lang="en-US" dirty="0"/>
              <a:t> </a:t>
            </a:r>
            <a:r>
              <a:rPr lang="en-US" dirty="0" err="1"/>
              <a:t>vendelitius</a:t>
            </a:r>
            <a:r>
              <a:rPr lang="en-US" dirty="0"/>
              <a:t> </a:t>
            </a:r>
            <a:r>
              <a:rPr lang="en-US" dirty="0" err="1"/>
              <a:t>aut</a:t>
            </a:r>
            <a:r>
              <a:rPr lang="en-US" dirty="0"/>
              <a:t> </a:t>
            </a:r>
            <a:r>
              <a:rPr lang="en-US" dirty="0" err="1"/>
              <a:t>unt</a:t>
            </a:r>
            <a:r>
              <a:rPr lang="en-US" dirty="0"/>
              <a:t>, </a:t>
            </a:r>
            <a:r>
              <a:rPr lang="en-US" dirty="0" err="1"/>
              <a:t>sitis</a:t>
            </a:r>
            <a:r>
              <a:rPr lang="en-US" dirty="0"/>
              <a:t> </a:t>
            </a:r>
            <a:r>
              <a:rPr lang="en-US" dirty="0" err="1"/>
              <a:t>eveleceres</a:t>
            </a:r>
            <a:r>
              <a:rPr lang="en-US" dirty="0"/>
              <a:t> </a:t>
            </a:r>
            <a:r>
              <a:rPr lang="en-US" dirty="0" err="1"/>
              <a:t>enim</a:t>
            </a:r>
            <a:r>
              <a:rPr lang="en-US" dirty="0"/>
              <a:t> </a:t>
            </a:r>
            <a:r>
              <a:rPr lang="en-US" dirty="0" err="1"/>
              <a:t>quam</a:t>
            </a:r>
            <a:r>
              <a:rPr lang="en-US" dirty="0"/>
              <a:t> et </a:t>
            </a:r>
            <a:r>
              <a:rPr lang="en-US" dirty="0" err="1"/>
              <a:t>fugitibus</a:t>
            </a:r>
            <a:r>
              <a:rPr lang="en-US" dirty="0"/>
              <a:t> </a:t>
            </a:r>
          </a:p>
          <a:p>
            <a:r>
              <a:rPr lang="en-US" dirty="0" err="1"/>
              <a:t>Dolorecum</a:t>
            </a:r>
            <a:r>
              <a:rPr lang="en-US" dirty="0"/>
              <a:t> </a:t>
            </a:r>
            <a:r>
              <a:rPr lang="en-US" dirty="0" err="1"/>
              <a:t>laut</a:t>
            </a:r>
            <a:r>
              <a:rPr lang="en-US" dirty="0"/>
              <a:t> es </a:t>
            </a:r>
            <a:r>
              <a:rPr lang="en-US" dirty="0" err="1"/>
              <a:t>aliquat</a:t>
            </a:r>
            <a:r>
              <a:rPr lang="en-US" dirty="0"/>
              <a:t> liquid </a:t>
            </a:r>
            <a:r>
              <a:rPr lang="en-US" dirty="0" err="1"/>
              <a:t>quossumque</a:t>
            </a:r>
            <a:r>
              <a:rPr lang="en-US" dirty="0"/>
              <a:t> </a:t>
            </a:r>
            <a:r>
              <a:rPr lang="en-US" dirty="0" err="1"/>
              <a:t>volorer</a:t>
            </a:r>
            <a:r>
              <a:rPr lang="en-US" dirty="0"/>
              <a:t> </a:t>
            </a:r>
            <a:r>
              <a:rPr lang="en-US" dirty="0" err="1"/>
              <a:t>spitium</a:t>
            </a:r>
            <a:r>
              <a:rPr lang="en-US" dirty="0"/>
              <a:t> cum </a:t>
            </a:r>
            <a:r>
              <a:rPr lang="en-US" dirty="0" err="1"/>
              <a:t>ium</a:t>
            </a:r>
            <a:r>
              <a:rPr lang="en-US" dirty="0"/>
              <a:t> </a:t>
            </a:r>
            <a:r>
              <a:rPr lang="en-US" dirty="0" err="1"/>
              <a:t>faccabor</a:t>
            </a:r>
            <a:r>
              <a:rPr lang="en-US" dirty="0"/>
              <a:t> </a:t>
            </a:r>
          </a:p>
          <a:p>
            <a:r>
              <a:rPr lang="en-US" dirty="0" err="1"/>
              <a:t>Repelicit</a:t>
            </a:r>
            <a:r>
              <a:rPr lang="en-US" dirty="0"/>
              <a:t> </a:t>
            </a:r>
            <a:r>
              <a:rPr lang="en-US" dirty="0" err="1"/>
              <a:t>molorundis</a:t>
            </a:r>
            <a:r>
              <a:rPr lang="en-US" dirty="0"/>
              <a:t> et </a:t>
            </a:r>
            <a:r>
              <a:rPr lang="en-US" dirty="0" err="1"/>
              <a:t>harumquos</a:t>
            </a:r>
            <a:r>
              <a:rPr lang="en-US" dirty="0"/>
              <a:t> </a:t>
            </a:r>
            <a:r>
              <a:rPr lang="en-US" dirty="0" err="1"/>
              <a:t>ipienda</a:t>
            </a:r>
            <a:r>
              <a:rPr lang="en-US" dirty="0"/>
              <a:t> estrum </a:t>
            </a:r>
            <a:r>
              <a:rPr lang="en-US" dirty="0" err="1"/>
              <a:t>aliquiasin</a:t>
            </a:r>
            <a:r>
              <a:rPr lang="en-US" dirty="0"/>
              <a:t> </a:t>
            </a:r>
            <a:r>
              <a:rPr lang="en-US" dirty="0" err="1"/>
              <a:t>ratis</a:t>
            </a:r>
            <a:r>
              <a:rPr lang="en-US" dirty="0"/>
              <a:t> sum </a:t>
            </a:r>
          </a:p>
          <a:p>
            <a:r>
              <a:rPr lang="en-US" dirty="0"/>
              <a:t>Abor </a:t>
            </a:r>
            <a:r>
              <a:rPr lang="en-US" dirty="0" err="1"/>
              <a:t>molorro</a:t>
            </a:r>
            <a:r>
              <a:rPr lang="en-US" dirty="0"/>
              <a:t> </a:t>
            </a:r>
            <a:r>
              <a:rPr lang="en-US" dirty="0" err="1"/>
              <a:t>inverum</a:t>
            </a:r>
            <a:r>
              <a:rPr lang="en-US" dirty="0"/>
              <a:t> </a:t>
            </a:r>
            <a:r>
              <a:rPr lang="en-US" dirty="0" err="1"/>
              <a:t>nonsequam</a:t>
            </a:r>
            <a:r>
              <a:rPr lang="en-US" dirty="0"/>
              <a:t> et </a:t>
            </a:r>
            <a:r>
              <a:rPr lang="en-US" dirty="0" err="1"/>
              <a:t>laborum</a:t>
            </a:r>
            <a:r>
              <a:rPr lang="en-US" dirty="0"/>
              <a:t> </a:t>
            </a:r>
            <a:r>
              <a:rPr lang="en-US" dirty="0" err="1"/>
              <a:t>nonseque</a:t>
            </a:r>
            <a:r>
              <a:rPr lang="en-US" dirty="0"/>
              <a:t> </a:t>
            </a:r>
            <a:r>
              <a:rPr lang="en-US" dirty="0" err="1"/>
              <a:t>ene</a:t>
            </a:r>
            <a:r>
              <a:rPr lang="en-US" dirty="0"/>
              <a:t> res </a:t>
            </a:r>
            <a:r>
              <a:rPr lang="en-US" dirty="0" err="1"/>
              <a:t>voluptati</a:t>
            </a:r>
            <a:r>
              <a:rPr lang="en-US" dirty="0"/>
              <a:t> </a:t>
            </a:r>
          </a:p>
        </p:txBody>
      </p:sp>
      <p:sp>
        <p:nvSpPr>
          <p:cNvPr id="10" name="Text Placeholder 9">
            <a:extLst>
              <a:ext uri="{FF2B5EF4-FFF2-40B4-BE49-F238E27FC236}">
                <a16:creationId xmlns:a16="http://schemas.microsoft.com/office/drawing/2014/main" id="{90650BAD-706F-A01D-06BE-0860F6C759C8}"/>
              </a:ext>
            </a:extLst>
          </p:cNvPr>
          <p:cNvSpPr>
            <a:spLocks noGrp="1"/>
          </p:cNvSpPr>
          <p:nvPr>
            <p:ph type="body" sz="quarter" idx="13"/>
          </p:nvPr>
        </p:nvSpPr>
        <p:spPr/>
        <p:txBody>
          <a:bodyPr/>
          <a:lstStyle/>
          <a:p>
            <a:r>
              <a:rPr lang="en-US" dirty="0"/>
              <a:t>Optional Section Title</a:t>
            </a:r>
          </a:p>
        </p:txBody>
      </p:sp>
      <p:sp>
        <p:nvSpPr>
          <p:cNvPr id="11" name="Text Placeholder 10">
            <a:extLst>
              <a:ext uri="{FF2B5EF4-FFF2-40B4-BE49-F238E27FC236}">
                <a16:creationId xmlns:a16="http://schemas.microsoft.com/office/drawing/2014/main" id="{CFC750EF-D58C-87C6-29EE-9262B3F62540}"/>
              </a:ext>
            </a:extLst>
          </p:cNvPr>
          <p:cNvSpPr>
            <a:spLocks noGrp="1"/>
          </p:cNvSpPr>
          <p:nvPr>
            <p:ph type="body" sz="quarter" idx="14"/>
          </p:nvPr>
        </p:nvSpPr>
        <p:spPr/>
        <p:txBody>
          <a:bodyPr/>
          <a:lstStyle/>
          <a:p>
            <a:r>
              <a:rPr lang="en-US" dirty="0"/>
              <a:t>Obis </a:t>
            </a:r>
            <a:r>
              <a:rPr lang="en-US" dirty="0" err="1"/>
              <a:t>doluptae</a:t>
            </a:r>
            <a:r>
              <a:rPr lang="en-US" dirty="0"/>
              <a:t> mil </a:t>
            </a:r>
            <a:r>
              <a:rPr lang="en-US" dirty="0" err="1"/>
              <a:t>moluptiore</a:t>
            </a:r>
            <a:r>
              <a:rPr lang="en-US" dirty="0"/>
              <a:t> </a:t>
            </a:r>
            <a:r>
              <a:rPr lang="en-US" dirty="0" err="1"/>
              <a:t>odia</a:t>
            </a:r>
            <a:r>
              <a:rPr lang="en-US" dirty="0"/>
              <a:t> </a:t>
            </a:r>
            <a:r>
              <a:rPr lang="en-US" dirty="0" err="1"/>
              <a:t>ent</a:t>
            </a:r>
            <a:r>
              <a:rPr lang="en-US" dirty="0"/>
              <a:t> </a:t>
            </a:r>
            <a:r>
              <a:rPr lang="en-US" dirty="0" err="1"/>
              <a:t>remquis</a:t>
            </a:r>
            <a:r>
              <a:rPr lang="en-US" dirty="0"/>
              <a:t> </a:t>
            </a:r>
            <a:r>
              <a:rPr lang="en-US" dirty="0" err="1"/>
              <a:t>alis</a:t>
            </a:r>
            <a:r>
              <a:rPr lang="en-US" dirty="0"/>
              <a:t> </a:t>
            </a:r>
            <a:r>
              <a:rPr lang="en-US" dirty="0" err="1"/>
              <a:t>necersped</a:t>
            </a:r>
            <a:r>
              <a:rPr lang="en-US" dirty="0"/>
              <a:t> </a:t>
            </a:r>
            <a:r>
              <a:rPr lang="en-US" dirty="0" err="1"/>
              <a:t>moluptaesero</a:t>
            </a:r>
            <a:r>
              <a:rPr lang="en-US" dirty="0"/>
              <a:t> </a:t>
            </a:r>
            <a:r>
              <a:rPr lang="en-US" dirty="0" err="1"/>
              <a:t>vendio</a:t>
            </a:r>
            <a:r>
              <a:rPr lang="en-US" dirty="0"/>
              <a:t>. </a:t>
            </a:r>
            <a:r>
              <a:rPr lang="en-US" dirty="0" err="1"/>
              <a:t>Temporem</a:t>
            </a:r>
            <a:r>
              <a:rPr lang="en-US" dirty="0"/>
              <a:t>. </a:t>
            </a:r>
            <a:r>
              <a:rPr lang="en-US" dirty="0" err="1"/>
              <a:t>Nem</a:t>
            </a:r>
            <a:r>
              <a:rPr lang="en-US" dirty="0"/>
              <a:t> </a:t>
            </a:r>
            <a:r>
              <a:rPr lang="en-US" dirty="0" err="1"/>
              <a:t>quodictur</a:t>
            </a:r>
            <a:r>
              <a:rPr lang="en-US" dirty="0"/>
              <a:t>, </a:t>
            </a:r>
            <a:r>
              <a:rPr lang="en-US" dirty="0" err="1"/>
              <a:t>unt</a:t>
            </a:r>
            <a:r>
              <a:rPr lang="en-US" dirty="0"/>
              <a:t> </a:t>
            </a:r>
            <a:r>
              <a:rPr lang="en-US" dirty="0" err="1"/>
              <a:t>fuga</a:t>
            </a:r>
            <a:r>
              <a:rPr lang="en-US" dirty="0"/>
              <a:t>. </a:t>
            </a:r>
            <a:r>
              <a:rPr lang="en-US" dirty="0" err="1"/>
              <a:t>Ficimusdam</a:t>
            </a:r>
            <a:r>
              <a:rPr lang="en-US" dirty="0"/>
              <a:t>, </a:t>
            </a:r>
            <a:r>
              <a:rPr lang="en-US" dirty="0" err="1"/>
              <a:t>venimil</a:t>
            </a:r>
            <a:r>
              <a:rPr lang="en-US" dirty="0"/>
              <a:t> </a:t>
            </a:r>
            <a:r>
              <a:rPr lang="en-US" dirty="0" err="1"/>
              <a:t>imin</a:t>
            </a:r>
            <a:r>
              <a:rPr lang="en-US" dirty="0"/>
              <a:t> </a:t>
            </a:r>
            <a:r>
              <a:rPr lang="en-US" dirty="0" err="1"/>
              <a:t>perrum</a:t>
            </a:r>
            <a:r>
              <a:rPr lang="en-US" dirty="0"/>
              <a:t> </a:t>
            </a:r>
            <a:r>
              <a:rPr lang="en-US" dirty="0" err="1"/>
              <a:t>atia</a:t>
            </a:r>
            <a:r>
              <a:rPr lang="en-US" dirty="0"/>
              <a:t> </a:t>
            </a:r>
            <a:r>
              <a:rPr lang="en-US" dirty="0" err="1"/>
              <a:t>sam</a:t>
            </a:r>
            <a:r>
              <a:rPr lang="en-US" dirty="0"/>
              <a:t> </a:t>
            </a:r>
            <a:r>
              <a:rPr lang="en-US" dirty="0" err="1"/>
              <a:t>aperess</a:t>
            </a:r>
            <a:r>
              <a:rPr lang="en-US" dirty="0"/>
              <a:t> </a:t>
            </a:r>
            <a:r>
              <a:rPr lang="en-US" dirty="0" err="1"/>
              <a:t>intemped</a:t>
            </a:r>
            <a:r>
              <a:rPr lang="en-US" dirty="0"/>
              <a:t> quo </a:t>
            </a:r>
            <a:r>
              <a:rPr lang="en-US" dirty="0" err="1"/>
              <a:t>ventur</a:t>
            </a:r>
            <a:r>
              <a:rPr lang="en-US" dirty="0"/>
              <a:t>, </a:t>
            </a:r>
            <a:r>
              <a:rPr lang="en-US" dirty="0" err="1"/>
              <a:t>officie</a:t>
            </a:r>
            <a:r>
              <a:rPr lang="en-US" dirty="0"/>
              <a:t> </a:t>
            </a:r>
            <a:r>
              <a:rPr lang="en-US" dirty="0" err="1"/>
              <a:t>niscides</a:t>
            </a:r>
            <a:r>
              <a:rPr lang="en-US" dirty="0"/>
              <a:t> re </a:t>
            </a:r>
            <a:r>
              <a:rPr lang="en-US" dirty="0" err="1"/>
              <a:t>nos</a:t>
            </a:r>
            <a:r>
              <a:rPr lang="en-US" dirty="0"/>
              <a:t> dem </a:t>
            </a:r>
            <a:r>
              <a:rPr lang="en-US" dirty="0" err="1"/>
              <a:t>veliqui</a:t>
            </a:r>
            <a:r>
              <a:rPr lang="en-US" dirty="0"/>
              <a:t> </a:t>
            </a:r>
            <a:r>
              <a:rPr lang="en-US" dirty="0" err="1"/>
              <a:t>illaceprovit</a:t>
            </a:r>
            <a:r>
              <a:rPr lang="en-US" dirty="0"/>
              <a:t> </a:t>
            </a:r>
            <a:r>
              <a:rPr lang="en-US" dirty="0" err="1"/>
              <a:t>demporem</a:t>
            </a:r>
            <a:r>
              <a:rPr lang="en-US" dirty="0"/>
              <a:t> </a:t>
            </a:r>
            <a:r>
              <a:rPr lang="en-US" dirty="0" err="1"/>
              <a:t>essunto</a:t>
            </a:r>
            <a:r>
              <a:rPr lang="en-US" dirty="0"/>
              <a:t> </a:t>
            </a:r>
            <a:r>
              <a:rPr lang="en-US" dirty="0" err="1"/>
              <a:t>excepro</a:t>
            </a:r>
            <a:r>
              <a:rPr lang="en-US" dirty="0"/>
              <a:t> </a:t>
            </a:r>
            <a:r>
              <a:rPr lang="en-US" dirty="0" err="1"/>
              <a:t>volupta</a:t>
            </a:r>
            <a:r>
              <a:rPr lang="en-US" dirty="0"/>
              <a:t> </a:t>
            </a:r>
            <a:r>
              <a:rPr lang="en-US" dirty="0" err="1"/>
              <a:t>dero</a:t>
            </a:r>
            <a:r>
              <a:rPr lang="en-US" dirty="0"/>
              <a:t> </a:t>
            </a:r>
            <a:r>
              <a:rPr lang="en-US" dirty="0" err="1"/>
              <a:t>elent</a:t>
            </a:r>
            <a:r>
              <a:rPr lang="en-US" dirty="0"/>
              <a:t> re que </a:t>
            </a:r>
            <a:r>
              <a:rPr lang="en-US" dirty="0" err="1"/>
              <a:t>sundant</a:t>
            </a:r>
            <a:r>
              <a:rPr lang="en-US" dirty="0"/>
              <a:t> que </a:t>
            </a:r>
            <a:r>
              <a:rPr lang="en-US" dirty="0" err="1"/>
              <a:t>poriasi</a:t>
            </a:r>
            <a:r>
              <a:rPr lang="en-US" dirty="0"/>
              <a:t> deles </a:t>
            </a:r>
            <a:r>
              <a:rPr lang="en-US" dirty="0" err="1"/>
              <a:t>dipis</a:t>
            </a:r>
            <a:r>
              <a:rPr lang="en-US" dirty="0"/>
              <a:t> </a:t>
            </a:r>
            <a:r>
              <a:rPr lang="en-US" dirty="0" err="1"/>
              <a:t>dustiate</a:t>
            </a:r>
            <a:r>
              <a:rPr lang="en-US" dirty="0"/>
              <a:t> </a:t>
            </a:r>
            <a:r>
              <a:rPr lang="en-US" dirty="0" err="1"/>
              <a:t>endandi</a:t>
            </a:r>
            <a:r>
              <a:rPr lang="en-US" dirty="0"/>
              <a:t> </a:t>
            </a:r>
            <a:r>
              <a:rPr lang="en-US" dirty="0" err="1"/>
              <a:t>gnatibus</a:t>
            </a:r>
            <a:r>
              <a:rPr lang="en-US" dirty="0"/>
              <a:t>, et </a:t>
            </a:r>
            <a:r>
              <a:rPr lang="en-US" dirty="0" err="1"/>
              <a:t>ulliandit</a:t>
            </a:r>
            <a:r>
              <a:rPr lang="en-US" dirty="0"/>
              <a:t> </a:t>
            </a:r>
            <a:r>
              <a:rPr lang="en-US" dirty="0" err="1"/>
              <a:t>auda</a:t>
            </a:r>
            <a:r>
              <a:rPr lang="en-US" dirty="0"/>
              <a:t> </a:t>
            </a:r>
            <a:r>
              <a:rPr lang="en-US" dirty="0" err="1"/>
              <a:t>nonse</a:t>
            </a:r>
            <a:r>
              <a:rPr lang="en-US" dirty="0"/>
              <a:t> </a:t>
            </a:r>
            <a:r>
              <a:rPr lang="en-US" dirty="0" err="1"/>
              <a:t>sequam</a:t>
            </a:r>
            <a:r>
              <a:rPr lang="en-US" dirty="0"/>
              <a:t> </a:t>
            </a:r>
            <a:r>
              <a:rPr lang="en-US" dirty="0" err="1"/>
              <a:t>utent</a:t>
            </a:r>
            <a:r>
              <a:rPr lang="en-US" dirty="0"/>
              <a:t> es </a:t>
            </a:r>
            <a:r>
              <a:rPr lang="en-US" dirty="0" err="1"/>
              <a:t>erio</a:t>
            </a:r>
            <a:r>
              <a:rPr lang="en-US" dirty="0"/>
              <a:t> </a:t>
            </a:r>
            <a:r>
              <a:rPr lang="en-US" dirty="0" err="1"/>
              <a:t>eaqui</a:t>
            </a:r>
            <a:r>
              <a:rPr lang="en-US" dirty="0"/>
              <a:t> re, con </a:t>
            </a:r>
            <a:r>
              <a:rPr lang="en-US" dirty="0" err="1"/>
              <a:t>plabo</a:t>
            </a:r>
            <a:r>
              <a:rPr lang="en-US" dirty="0"/>
              <a:t>. </a:t>
            </a:r>
          </a:p>
          <a:p>
            <a:r>
              <a:rPr lang="en-US" dirty="0" err="1"/>
              <a:t>Neque</a:t>
            </a:r>
            <a:r>
              <a:rPr lang="en-US" dirty="0"/>
              <a:t> </a:t>
            </a:r>
            <a:r>
              <a:rPr lang="en-US" dirty="0" err="1"/>
              <a:t>endae</a:t>
            </a:r>
            <a:r>
              <a:rPr lang="en-US" dirty="0"/>
              <a:t>. </a:t>
            </a:r>
            <a:r>
              <a:rPr lang="en-US" dirty="0" err="1"/>
              <a:t>Neque</a:t>
            </a:r>
            <a:r>
              <a:rPr lang="en-US" dirty="0"/>
              <a:t> </a:t>
            </a:r>
            <a:r>
              <a:rPr lang="en-US" dirty="0" err="1"/>
              <a:t>laboritibus</a:t>
            </a:r>
            <a:r>
              <a:rPr lang="en-US" dirty="0"/>
              <a:t> </a:t>
            </a:r>
            <a:r>
              <a:rPr lang="en-US" dirty="0" err="1"/>
              <a:t>quam</a:t>
            </a:r>
            <a:r>
              <a:rPr lang="en-US" dirty="0"/>
              <a:t> ad min </a:t>
            </a:r>
            <a:r>
              <a:rPr lang="en-US" dirty="0" err="1"/>
              <a:t>cus</a:t>
            </a:r>
            <a:r>
              <a:rPr lang="en-US" dirty="0"/>
              <a:t> </a:t>
            </a:r>
            <a:r>
              <a:rPr lang="en-US" dirty="0" err="1"/>
              <a:t>imi</a:t>
            </a:r>
            <a:r>
              <a:rPr lang="en-US" dirty="0"/>
              <a:t>, </a:t>
            </a:r>
            <a:r>
              <a:rPr lang="en-US" dirty="0" err="1"/>
              <a:t>omnis</a:t>
            </a:r>
            <a:r>
              <a:rPr lang="en-US" dirty="0"/>
              <a:t> </a:t>
            </a:r>
            <a:r>
              <a:rPr lang="en-US" dirty="0" err="1"/>
              <a:t>si</a:t>
            </a:r>
            <a:r>
              <a:rPr lang="en-US" dirty="0"/>
              <a:t> </a:t>
            </a:r>
            <a:r>
              <a:rPr lang="en-US" dirty="0" err="1"/>
              <a:t>issitiate</a:t>
            </a:r>
            <a:r>
              <a:rPr lang="en-US" dirty="0"/>
              <a:t> </a:t>
            </a:r>
            <a:r>
              <a:rPr lang="en-US" dirty="0" err="1"/>
              <a:t>omnimus</a:t>
            </a:r>
            <a:r>
              <a:rPr lang="en-US" dirty="0"/>
              <a:t> res </a:t>
            </a:r>
            <a:r>
              <a:rPr lang="en-US" dirty="0" err="1"/>
              <a:t>dolorep</a:t>
            </a:r>
            <a:r>
              <a:rPr lang="en-US" dirty="0"/>
              <a:t> </a:t>
            </a:r>
            <a:r>
              <a:rPr lang="en-US" dirty="0" err="1"/>
              <a:t>ercita</a:t>
            </a:r>
            <a:r>
              <a:rPr lang="en-US" dirty="0"/>
              <a:t> delis </a:t>
            </a:r>
            <a:r>
              <a:rPr lang="en-US" dirty="0" err="1"/>
              <a:t>aut</a:t>
            </a:r>
            <a:r>
              <a:rPr lang="en-US" dirty="0"/>
              <a:t> </a:t>
            </a:r>
            <a:r>
              <a:rPr lang="en-US" dirty="0" err="1"/>
              <a:t>eariberio</a:t>
            </a:r>
            <a:r>
              <a:rPr lang="en-US" dirty="0"/>
              <a:t>. </a:t>
            </a:r>
            <a:r>
              <a:rPr lang="en-US" dirty="0" err="1"/>
              <a:t>Ediciis</a:t>
            </a:r>
            <a:r>
              <a:rPr lang="en-US" dirty="0"/>
              <a:t> et </a:t>
            </a:r>
            <a:r>
              <a:rPr lang="en-US" dirty="0" err="1"/>
              <a:t>officit</a:t>
            </a:r>
            <a:r>
              <a:rPr lang="en-US" dirty="0"/>
              <a:t>, </a:t>
            </a:r>
            <a:r>
              <a:rPr lang="en-US" dirty="0" err="1"/>
              <a:t>ipis</a:t>
            </a:r>
            <a:r>
              <a:rPr lang="en-US" dirty="0"/>
              <a:t> es ma </a:t>
            </a:r>
            <a:r>
              <a:rPr lang="en-US" dirty="0" err="1"/>
              <a:t>nectat</a:t>
            </a:r>
            <a:r>
              <a:rPr lang="en-US" dirty="0"/>
              <a:t> </a:t>
            </a:r>
            <a:r>
              <a:rPr lang="en-US" dirty="0" err="1"/>
              <a:t>volorio</a:t>
            </a:r>
            <a:r>
              <a:rPr lang="en-US" dirty="0"/>
              <a:t> </a:t>
            </a:r>
            <a:r>
              <a:rPr lang="en-US" dirty="0" err="1"/>
              <a:t>tem</a:t>
            </a:r>
            <a:r>
              <a:rPr lang="en-US" dirty="0"/>
              <a:t> </a:t>
            </a:r>
            <a:r>
              <a:rPr lang="en-US" dirty="0" err="1"/>
              <a:t>comnihit</a:t>
            </a:r>
            <a:r>
              <a:rPr lang="en-US" dirty="0"/>
              <a:t> </a:t>
            </a:r>
            <a:r>
              <a:rPr lang="en-US" dirty="0" err="1"/>
              <a:t>quodita</a:t>
            </a:r>
            <a:r>
              <a:rPr lang="en-US" dirty="0"/>
              <a:t> </a:t>
            </a:r>
            <a:r>
              <a:rPr lang="en-US" dirty="0" err="1"/>
              <a:t>ersperf</a:t>
            </a:r>
            <a:r>
              <a:rPr lang="en-US" dirty="0"/>
              <a:t> </a:t>
            </a:r>
            <a:r>
              <a:rPr lang="en-US" dirty="0" err="1"/>
              <a:t>erovit</a:t>
            </a:r>
            <a:r>
              <a:rPr lang="en-US" dirty="0"/>
              <a:t>, </a:t>
            </a:r>
            <a:r>
              <a:rPr lang="en-US" dirty="0" err="1"/>
              <a:t>nem</a:t>
            </a:r>
            <a:r>
              <a:rPr lang="en-US" dirty="0"/>
              <a:t> </a:t>
            </a:r>
            <a:r>
              <a:rPr lang="en-US" dirty="0" err="1"/>
              <a:t>faceaquam</a:t>
            </a:r>
            <a:r>
              <a:rPr lang="en-US" dirty="0"/>
              <a:t> </a:t>
            </a:r>
            <a:r>
              <a:rPr lang="en-US" dirty="0" err="1"/>
              <a:t>landis</a:t>
            </a:r>
            <a:r>
              <a:rPr lang="en-US" dirty="0"/>
              <a:t> </a:t>
            </a:r>
            <a:r>
              <a:rPr lang="en-US" dirty="0" err="1"/>
              <a:t>ditem</a:t>
            </a:r>
            <a:r>
              <a:rPr lang="en-US" dirty="0"/>
              <a:t> </a:t>
            </a:r>
            <a:r>
              <a:rPr lang="en-US" dirty="0" err="1"/>
              <a:t>apitatiumqui</a:t>
            </a:r>
            <a:r>
              <a:rPr lang="en-US" dirty="0"/>
              <a:t> </a:t>
            </a:r>
            <a:r>
              <a:rPr lang="en-US" dirty="0" err="1"/>
              <a:t>suntion</a:t>
            </a:r>
            <a:r>
              <a:rPr lang="en-US" dirty="0"/>
              <a:t> </a:t>
            </a:r>
            <a:r>
              <a:rPr lang="en-US" dirty="0" err="1"/>
              <a:t>cus</a:t>
            </a:r>
            <a:r>
              <a:rPr lang="en-US" dirty="0"/>
              <a:t> sit </a:t>
            </a:r>
            <a:r>
              <a:rPr lang="en-US" dirty="0" err="1"/>
              <a:t>aut</a:t>
            </a:r>
            <a:r>
              <a:rPr lang="en-US" dirty="0"/>
              <a:t> facias </a:t>
            </a:r>
            <a:r>
              <a:rPr lang="en-US" dirty="0" err="1"/>
              <a:t>aut</a:t>
            </a:r>
            <a:r>
              <a:rPr lang="en-US" dirty="0"/>
              <a:t> </a:t>
            </a:r>
            <a:r>
              <a:rPr lang="en-US" dirty="0" err="1"/>
              <a:t>restion</a:t>
            </a:r>
            <a:r>
              <a:rPr lang="en-US" dirty="0"/>
              <a:t> re </a:t>
            </a:r>
            <a:r>
              <a:rPr lang="en-US" dirty="0" err="1"/>
              <a:t>pliqui</a:t>
            </a:r>
            <a:r>
              <a:rPr lang="en-US" dirty="0"/>
              <a:t> </a:t>
            </a:r>
            <a:r>
              <a:rPr lang="en-US" dirty="0" err="1"/>
              <a:t>dolorro</a:t>
            </a:r>
            <a:r>
              <a:rPr lang="en-US" dirty="0"/>
              <a:t> </a:t>
            </a:r>
            <a:r>
              <a:rPr lang="en-US" dirty="0" err="1"/>
              <a:t>vollese</a:t>
            </a:r>
            <a:r>
              <a:rPr lang="en-US" dirty="0"/>
              <a:t> et </a:t>
            </a:r>
            <a:r>
              <a:rPr lang="en-US" dirty="0" err="1"/>
              <a:t>dollabo</a:t>
            </a:r>
            <a:r>
              <a:rPr lang="en-US" dirty="0"/>
              <a:t> </a:t>
            </a:r>
            <a:r>
              <a:rPr lang="en-US" dirty="0" err="1"/>
              <a:t>rporempos</a:t>
            </a:r>
            <a:r>
              <a:rPr lang="en-US" dirty="0"/>
              <a:t> </a:t>
            </a:r>
            <a:r>
              <a:rPr lang="en-US" dirty="0" err="1"/>
              <a:t>dit</a:t>
            </a:r>
            <a:r>
              <a:rPr lang="en-US" dirty="0"/>
              <a:t> </a:t>
            </a:r>
            <a:r>
              <a:rPr lang="en-US" dirty="0" err="1"/>
              <a:t>laboriatio</a:t>
            </a:r>
            <a:r>
              <a:rPr lang="en-US" dirty="0"/>
              <a:t> blander </a:t>
            </a:r>
            <a:r>
              <a:rPr lang="en-US" dirty="0" err="1"/>
              <a:t>ationse</a:t>
            </a:r>
            <a:r>
              <a:rPr lang="en-US" dirty="0"/>
              <a:t> </a:t>
            </a:r>
            <a:r>
              <a:rPr lang="en-US" dirty="0" err="1"/>
              <a:t>rferovid</a:t>
            </a:r>
            <a:r>
              <a:rPr lang="en-US" dirty="0"/>
              <a:t> quos </a:t>
            </a:r>
            <a:r>
              <a:rPr lang="en-US" dirty="0" err="1"/>
              <a:t>sitatae</a:t>
            </a:r>
            <a:r>
              <a:rPr lang="en-US" dirty="0"/>
              <a:t> </a:t>
            </a:r>
            <a:r>
              <a:rPr lang="en-US" dirty="0" err="1"/>
              <a:t>nat</a:t>
            </a:r>
            <a:r>
              <a:rPr lang="en-US" dirty="0"/>
              <a:t> ex et </a:t>
            </a:r>
            <a:r>
              <a:rPr lang="en-US" dirty="0" err="1"/>
              <a:t>lique</a:t>
            </a:r>
            <a:r>
              <a:rPr lang="en-US" dirty="0"/>
              <a:t> </a:t>
            </a:r>
            <a:r>
              <a:rPr lang="en-US" dirty="0" err="1"/>
              <a:t>ipide</a:t>
            </a:r>
            <a:r>
              <a:rPr lang="en-US" dirty="0"/>
              <a:t> </a:t>
            </a:r>
            <a:r>
              <a:rPr lang="en-US" dirty="0" err="1"/>
              <a:t>occae</a:t>
            </a:r>
            <a:r>
              <a:rPr lang="en-US" dirty="0"/>
              <a:t> </a:t>
            </a:r>
            <a:r>
              <a:rPr lang="en-US" dirty="0" err="1"/>
              <a:t>ipiet</a:t>
            </a:r>
            <a:r>
              <a:rPr lang="en-US" dirty="0"/>
              <a:t> as </a:t>
            </a:r>
            <a:r>
              <a:rPr lang="en-US" dirty="0" err="1"/>
              <a:t>eum</a:t>
            </a:r>
            <a:r>
              <a:rPr lang="en-US" dirty="0"/>
              <a:t> </a:t>
            </a:r>
            <a:r>
              <a:rPr lang="en-US" dirty="0" err="1"/>
              <a:t>rehenimus</a:t>
            </a:r>
            <a:r>
              <a:rPr lang="en-US" dirty="0"/>
              <a:t> sin </a:t>
            </a:r>
            <a:r>
              <a:rPr lang="en-US" dirty="0" err="1"/>
              <a:t>conseque</a:t>
            </a:r>
            <a:r>
              <a:rPr lang="en-US" dirty="0"/>
              <a:t> </a:t>
            </a:r>
            <a:r>
              <a:rPr lang="en-US" dirty="0" err="1"/>
              <a:t>illaut</a:t>
            </a:r>
            <a:r>
              <a:rPr lang="en-US" dirty="0"/>
              <a:t> </a:t>
            </a:r>
            <a:r>
              <a:rPr lang="en-US" dirty="0" err="1"/>
              <a:t>audist</a:t>
            </a:r>
            <a:r>
              <a:rPr lang="en-US" dirty="0"/>
              <a:t> </a:t>
            </a:r>
            <a:r>
              <a:rPr lang="en-US" dirty="0" err="1"/>
              <a:t>volum</a:t>
            </a:r>
            <a:r>
              <a:rPr lang="en-US" dirty="0"/>
              <a:t> </a:t>
            </a:r>
            <a:r>
              <a:rPr lang="en-US" dirty="0" err="1"/>
              <a:t>eumquis</a:t>
            </a:r>
            <a:r>
              <a:rPr lang="en-US" dirty="0"/>
              <a:t> et </a:t>
            </a:r>
            <a:r>
              <a:rPr lang="en-US" dirty="0" err="1"/>
              <a:t>reperci</a:t>
            </a:r>
            <a:r>
              <a:rPr lang="en-US" dirty="0"/>
              <a:t> </a:t>
            </a:r>
            <a:r>
              <a:rPr lang="en-US" dirty="0" err="1"/>
              <a:t>psandip</a:t>
            </a:r>
            <a:r>
              <a:rPr lang="en-US" dirty="0"/>
              <a:t> </a:t>
            </a:r>
            <a:r>
              <a:rPr lang="en-US" dirty="0" err="1"/>
              <a:t>itaquod</a:t>
            </a:r>
            <a:r>
              <a:rPr lang="en-US" dirty="0"/>
              <a:t> </a:t>
            </a:r>
            <a:r>
              <a:rPr lang="en-US" dirty="0" err="1"/>
              <a:t>ipsunt</a:t>
            </a:r>
            <a:r>
              <a:rPr lang="en-US" dirty="0"/>
              <a:t> </a:t>
            </a:r>
            <a:r>
              <a:rPr lang="en-US" dirty="0" err="1"/>
              <a:t>ut</a:t>
            </a:r>
            <a:r>
              <a:rPr lang="en-US" dirty="0"/>
              <a:t> quo </a:t>
            </a:r>
            <a:r>
              <a:rPr lang="en-US" dirty="0" err="1"/>
              <a:t>ipid</a:t>
            </a:r>
            <a:r>
              <a:rPr lang="en-US" dirty="0"/>
              <a:t> </a:t>
            </a:r>
            <a:r>
              <a:rPr lang="en-US" dirty="0" err="1"/>
              <a:t>estiusciam</a:t>
            </a:r>
            <a:r>
              <a:rPr lang="en-US" dirty="0"/>
              <a:t> </a:t>
            </a:r>
            <a:r>
              <a:rPr lang="en-US" dirty="0" err="1"/>
              <a:t>audis</a:t>
            </a:r>
            <a:r>
              <a:rPr lang="en-US" dirty="0"/>
              <a:t> </a:t>
            </a:r>
            <a:r>
              <a:rPr lang="en-US" dirty="0" err="1"/>
              <a:t>ipsa</a:t>
            </a:r>
            <a:r>
              <a:rPr lang="en-US" dirty="0"/>
              <a:t> et </a:t>
            </a:r>
            <a:r>
              <a:rPr lang="en-US" dirty="0" err="1"/>
              <a:t>rendaest</a:t>
            </a:r>
            <a:r>
              <a:rPr lang="en-US" dirty="0"/>
              <a:t>.</a:t>
            </a:r>
          </a:p>
        </p:txBody>
      </p:sp>
    </p:spTree>
    <p:extLst>
      <p:ext uri="{BB962C8B-B14F-4D97-AF65-F5344CB8AC3E}">
        <p14:creationId xmlns:p14="http://schemas.microsoft.com/office/powerpoint/2010/main" val="133946059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02C4BA9-7B56-40B3-F9E9-F9BA76F61727}"/>
              </a:ext>
            </a:extLst>
          </p:cNvPr>
          <p:cNvSpPr>
            <a:spLocks noGrp="1"/>
          </p:cNvSpPr>
          <p:nvPr>
            <p:ph sz="quarter" idx="10"/>
          </p:nvPr>
        </p:nvSpPr>
        <p:spPr/>
        <p:txBody>
          <a:bodyPr/>
          <a:lstStyle/>
          <a:p>
            <a:r>
              <a:rPr lang="en-US" dirty="0"/>
              <a:t>Insert Page Headline Lorem Ipsum</a:t>
            </a:r>
          </a:p>
        </p:txBody>
      </p:sp>
      <p:sp>
        <p:nvSpPr>
          <p:cNvPr id="17" name="Text Placeholder 16">
            <a:extLst>
              <a:ext uri="{FF2B5EF4-FFF2-40B4-BE49-F238E27FC236}">
                <a16:creationId xmlns:a16="http://schemas.microsoft.com/office/drawing/2014/main" id="{0F629A11-6F74-8509-A7CA-F741215F501A}"/>
              </a:ext>
            </a:extLst>
          </p:cNvPr>
          <p:cNvSpPr>
            <a:spLocks noGrp="1"/>
          </p:cNvSpPr>
          <p:nvPr>
            <p:ph type="body" sz="quarter" idx="11"/>
          </p:nvPr>
        </p:nvSpPr>
        <p:spPr/>
        <p:txBody>
          <a:bodyPr/>
          <a:lstStyle/>
          <a:p>
            <a:r>
              <a:rPr lang="en-US" dirty="0" err="1"/>
              <a:t>Ehenimus</a:t>
            </a:r>
            <a:r>
              <a:rPr lang="en-US" dirty="0"/>
              <a:t> </a:t>
            </a:r>
            <a:r>
              <a:rPr lang="en-US" dirty="0" err="1"/>
              <a:t>aut</a:t>
            </a:r>
            <a:r>
              <a:rPr lang="en-US" dirty="0"/>
              <a:t> </a:t>
            </a:r>
            <a:r>
              <a:rPr lang="en-US" dirty="0" err="1"/>
              <a:t>fugiatia</a:t>
            </a:r>
            <a:r>
              <a:rPr lang="en-US" dirty="0"/>
              <a:t> pa </a:t>
            </a:r>
            <a:r>
              <a:rPr lang="en-US" dirty="0" err="1"/>
              <a:t>dolori</a:t>
            </a:r>
            <a:r>
              <a:rPr lang="en-US" dirty="0"/>
              <a:t> testis </a:t>
            </a:r>
            <a:r>
              <a:rPr lang="en-US" dirty="0" err="1"/>
              <a:t>erovidiam</a:t>
            </a:r>
            <a:r>
              <a:rPr lang="en-US" dirty="0"/>
              <a:t> </a:t>
            </a:r>
            <a:r>
              <a:rPr lang="en-US" dirty="0" err="1"/>
              <a:t>aut</a:t>
            </a:r>
            <a:r>
              <a:rPr lang="en-US" dirty="0"/>
              <a:t> </a:t>
            </a:r>
            <a:r>
              <a:rPr lang="en-US" dirty="0" err="1"/>
              <a:t>harias</a:t>
            </a:r>
            <a:r>
              <a:rPr lang="en-US" dirty="0"/>
              <a:t> et </a:t>
            </a:r>
            <a:r>
              <a:rPr lang="en-US" dirty="0" err="1"/>
              <a:t>mo</a:t>
            </a:r>
            <a:r>
              <a:rPr lang="en-US" dirty="0"/>
              <a:t> </a:t>
            </a:r>
            <a:r>
              <a:rPr lang="en-US" dirty="0" err="1"/>
              <a:t>comnis</a:t>
            </a:r>
            <a:r>
              <a:rPr lang="en-US" dirty="0"/>
              <a:t> </a:t>
            </a:r>
            <a:r>
              <a:rPr lang="en-US" dirty="0" err="1"/>
              <a:t>soluptatque</a:t>
            </a:r>
            <a:r>
              <a:rPr lang="en-US" dirty="0"/>
              <a:t> </a:t>
            </a:r>
            <a:r>
              <a:rPr lang="en-US" dirty="0" err="1"/>
              <a:t>perios</a:t>
            </a:r>
            <a:r>
              <a:rPr lang="en-US" dirty="0"/>
              <a:t> re, </a:t>
            </a:r>
            <a:r>
              <a:rPr lang="en-US" dirty="0" err="1"/>
              <a:t>quatum</a:t>
            </a:r>
            <a:r>
              <a:rPr lang="en-US" dirty="0"/>
              <a:t> </a:t>
            </a:r>
            <a:r>
              <a:rPr lang="en-US" dirty="0" err="1"/>
              <a:t>restector</a:t>
            </a:r>
            <a:r>
              <a:rPr lang="en-US" dirty="0"/>
              <a:t> </a:t>
            </a:r>
            <a:r>
              <a:rPr lang="en-US" dirty="0" err="1"/>
              <a:t>aut</a:t>
            </a:r>
            <a:r>
              <a:rPr lang="en-US" dirty="0"/>
              <a:t> </a:t>
            </a:r>
            <a:r>
              <a:rPr lang="en-US" dirty="0" err="1"/>
              <a:t>volupic</a:t>
            </a:r>
            <a:r>
              <a:rPr lang="en-US" dirty="0"/>
              <a:t> </a:t>
            </a:r>
            <a:r>
              <a:rPr lang="en-US" dirty="0" err="1"/>
              <a:t>tem</a:t>
            </a:r>
            <a:r>
              <a:rPr lang="en-US" dirty="0"/>
              <a:t> </a:t>
            </a:r>
            <a:r>
              <a:rPr lang="en-US" dirty="0" err="1"/>
              <a:t>earior</a:t>
            </a:r>
            <a:r>
              <a:rPr lang="en-US" dirty="0"/>
              <a:t> </a:t>
            </a:r>
            <a:r>
              <a:rPr lang="en-US" dirty="0" err="1"/>
              <a:t>aut</a:t>
            </a:r>
            <a:r>
              <a:rPr lang="en-US" dirty="0"/>
              <a:t> </a:t>
            </a:r>
            <a:r>
              <a:rPr lang="en-US" dirty="0" err="1"/>
              <a:t>lis</a:t>
            </a:r>
            <a:r>
              <a:rPr lang="en-US" dirty="0"/>
              <a:t> et </a:t>
            </a:r>
            <a:r>
              <a:rPr lang="en-US" dirty="0" err="1"/>
              <a:t>mo</a:t>
            </a:r>
            <a:r>
              <a:rPr lang="en-US" dirty="0"/>
              <a:t> </a:t>
            </a:r>
            <a:r>
              <a:rPr lang="en-US" dirty="0" err="1"/>
              <a:t>officit</a:t>
            </a:r>
            <a:r>
              <a:rPr lang="en-US" dirty="0"/>
              <a:t> </a:t>
            </a:r>
            <a:r>
              <a:rPr lang="en-US" dirty="0" err="1"/>
              <a:t>aturibus</a:t>
            </a:r>
            <a:r>
              <a:rPr lang="en-US" dirty="0"/>
              <a:t> </a:t>
            </a:r>
            <a:r>
              <a:rPr lang="en-US" dirty="0" err="1"/>
              <a:t>excerum</a:t>
            </a:r>
            <a:r>
              <a:rPr lang="en-US" dirty="0"/>
              <a:t>, </a:t>
            </a:r>
            <a:r>
              <a:rPr lang="en-US" dirty="0" err="1"/>
              <a:t>venihilitas</a:t>
            </a:r>
            <a:r>
              <a:rPr lang="en-US" dirty="0"/>
              <a:t> </a:t>
            </a:r>
            <a:r>
              <a:rPr lang="en-US" dirty="0" err="1"/>
              <a:t>reperor</a:t>
            </a:r>
            <a:r>
              <a:rPr lang="en-US" dirty="0"/>
              <a:t> </a:t>
            </a:r>
            <a:r>
              <a:rPr lang="en-US" dirty="0" err="1"/>
              <a:t>eicatus</a:t>
            </a:r>
            <a:r>
              <a:rPr lang="en-US" dirty="0"/>
              <a:t> </a:t>
            </a:r>
            <a:r>
              <a:rPr lang="en-US" dirty="0" err="1"/>
              <a:t>inis</a:t>
            </a:r>
            <a:r>
              <a:rPr lang="en-US" dirty="0"/>
              <a:t> et </a:t>
            </a:r>
            <a:r>
              <a:rPr lang="en-US" dirty="0" err="1"/>
              <a:t>lantibusam</a:t>
            </a:r>
            <a:r>
              <a:rPr lang="en-US" dirty="0"/>
              <a:t>, </a:t>
            </a:r>
            <a:r>
              <a:rPr lang="en-US" dirty="0" err="1"/>
              <a:t>sint</a:t>
            </a:r>
            <a:r>
              <a:rPr lang="en-US" dirty="0"/>
              <a:t> il </a:t>
            </a:r>
            <a:r>
              <a:rPr lang="en-US" dirty="0" err="1"/>
              <a:t>minum</a:t>
            </a:r>
            <a:r>
              <a:rPr lang="en-US" dirty="0"/>
              <a:t> </a:t>
            </a:r>
            <a:r>
              <a:rPr lang="en-US" dirty="0" err="1"/>
              <a:t>hil</a:t>
            </a:r>
            <a:r>
              <a:rPr lang="en-US" dirty="0"/>
              <a:t> </a:t>
            </a:r>
            <a:r>
              <a:rPr lang="en-US" dirty="0" err="1"/>
              <a:t>invelit</a:t>
            </a:r>
            <a:r>
              <a:rPr lang="en-US" dirty="0"/>
              <a:t> abo. Bus eat </a:t>
            </a:r>
            <a:r>
              <a:rPr lang="en-US" dirty="0" err="1"/>
              <a:t>quia</a:t>
            </a:r>
            <a:r>
              <a:rPr lang="en-US" dirty="0"/>
              <a:t> </a:t>
            </a:r>
            <a:r>
              <a:rPr lang="en-US" dirty="0" err="1"/>
              <a:t>dolecea</a:t>
            </a:r>
            <a:r>
              <a:rPr lang="en-US" dirty="0"/>
              <a:t> </a:t>
            </a:r>
            <a:r>
              <a:rPr lang="en-US" dirty="0" err="1"/>
              <a:t>ditiae</a:t>
            </a:r>
            <a:r>
              <a:rPr lang="en-US" dirty="0"/>
              <a:t>. </a:t>
            </a:r>
            <a:r>
              <a:rPr lang="en-US" dirty="0" err="1"/>
              <a:t>Nequi</a:t>
            </a:r>
            <a:r>
              <a:rPr lang="en-US" dirty="0"/>
              <a:t> </a:t>
            </a:r>
            <a:r>
              <a:rPr lang="en-US" dirty="0" err="1"/>
              <a:t>offic</a:t>
            </a:r>
            <a:r>
              <a:rPr lang="en-US" dirty="0"/>
              <a:t> </a:t>
            </a:r>
            <a:r>
              <a:rPr lang="en-US" dirty="0" err="1"/>
              <a:t>te</a:t>
            </a:r>
            <a:r>
              <a:rPr lang="en-US" dirty="0"/>
              <a:t> et et </a:t>
            </a:r>
            <a:r>
              <a:rPr lang="en-US" dirty="0" err="1"/>
              <a:t>dolori</a:t>
            </a:r>
            <a:r>
              <a:rPr lang="en-US" dirty="0"/>
              <a:t> </a:t>
            </a:r>
            <a:r>
              <a:rPr lang="en-US" dirty="0" err="1"/>
              <a:t>dolum</a:t>
            </a:r>
            <a:r>
              <a:rPr lang="en-US" dirty="0"/>
              <a:t> </a:t>
            </a:r>
            <a:r>
              <a:rPr lang="en-US" dirty="0" err="1"/>
              <a:t>si</a:t>
            </a:r>
            <a:r>
              <a:rPr lang="en-US" dirty="0"/>
              <a:t> </a:t>
            </a:r>
            <a:r>
              <a:rPr lang="en-US" dirty="0" err="1"/>
              <a:t>si</a:t>
            </a:r>
            <a:r>
              <a:rPr lang="en-US" dirty="0"/>
              <a:t> num </a:t>
            </a:r>
            <a:r>
              <a:rPr lang="en-US" dirty="0" err="1"/>
              <a:t>fuga</a:t>
            </a:r>
            <a:r>
              <a:rPr lang="en-US" dirty="0"/>
              <a:t>. Od </a:t>
            </a:r>
            <a:r>
              <a:rPr lang="en-US" dirty="0" err="1"/>
              <a:t>ulpa</a:t>
            </a:r>
            <a:r>
              <a:rPr lang="en-US" dirty="0"/>
              <a:t> qui sim il </a:t>
            </a:r>
            <a:r>
              <a:rPr lang="en-US" dirty="0" err="1"/>
              <a:t>intibuste</a:t>
            </a:r>
            <a:r>
              <a:rPr lang="en-US" dirty="0"/>
              <a:t> </a:t>
            </a:r>
            <a:r>
              <a:rPr lang="en-US" dirty="0" err="1"/>
              <a:t>eos</a:t>
            </a:r>
            <a:r>
              <a:rPr lang="en-US" dirty="0"/>
              <a:t> pro </a:t>
            </a:r>
            <a:r>
              <a:rPr lang="en-US" dirty="0" err="1"/>
              <a:t>quam</a:t>
            </a:r>
            <a:r>
              <a:rPr lang="en-US" dirty="0"/>
              <a:t> </a:t>
            </a:r>
            <a:r>
              <a:rPr lang="en-US" dirty="0" err="1"/>
              <a:t>sam</a:t>
            </a:r>
            <a:r>
              <a:rPr lang="en-US" dirty="0"/>
              <a:t> dolor </a:t>
            </a:r>
            <a:r>
              <a:rPr lang="en-US" dirty="0" err="1"/>
              <a:t>assenis</a:t>
            </a:r>
            <a:r>
              <a:rPr lang="en-US" dirty="0"/>
              <a:t> qui </a:t>
            </a:r>
            <a:r>
              <a:rPr lang="en-US" dirty="0" err="1"/>
              <a:t>bea</a:t>
            </a:r>
            <a:r>
              <a:rPr lang="en-US" dirty="0"/>
              <a:t> </a:t>
            </a:r>
            <a:r>
              <a:rPr lang="en-US" dirty="0" err="1"/>
              <a:t>demque</a:t>
            </a:r>
            <a:r>
              <a:rPr lang="en-US" dirty="0"/>
              <a:t> </a:t>
            </a:r>
            <a:r>
              <a:rPr lang="en-US" dirty="0" err="1"/>
              <a:t>eos</a:t>
            </a:r>
            <a:r>
              <a:rPr lang="en-US" dirty="0"/>
              <a:t> qui </a:t>
            </a:r>
            <a:r>
              <a:rPr lang="en-US" dirty="0" err="1"/>
              <a:t>voluptiae</a:t>
            </a:r>
            <a:r>
              <a:rPr lang="en-US" dirty="0"/>
              <a:t> </a:t>
            </a:r>
            <a:r>
              <a:rPr lang="en-US" dirty="0" err="1"/>
              <a:t>volenih</a:t>
            </a:r>
            <a:r>
              <a:rPr lang="en-US" dirty="0"/>
              <a:t> </a:t>
            </a:r>
            <a:r>
              <a:rPr lang="en-US" dirty="0" err="1"/>
              <a:t>itaerun</a:t>
            </a:r>
            <a:r>
              <a:rPr lang="en-US" dirty="0"/>
              <a:t> </a:t>
            </a:r>
            <a:r>
              <a:rPr lang="en-US" dirty="0" err="1"/>
              <a:t>tiandeles</a:t>
            </a:r>
            <a:r>
              <a:rPr lang="en-US" dirty="0"/>
              <a:t> </a:t>
            </a:r>
            <a:r>
              <a:rPr lang="en-US" dirty="0" err="1"/>
              <a:t>dolecep</a:t>
            </a:r>
            <a:r>
              <a:rPr lang="en-US" dirty="0"/>
              <a:t> </a:t>
            </a:r>
            <a:r>
              <a:rPr lang="en-US" dirty="0" err="1"/>
              <a:t>eriat</a:t>
            </a:r>
            <a:r>
              <a:rPr lang="en-US" dirty="0"/>
              <a:t>.</a:t>
            </a:r>
          </a:p>
          <a:p>
            <a:r>
              <a:rPr lang="en-US" dirty="0"/>
              <a:t>Obis </a:t>
            </a:r>
            <a:r>
              <a:rPr lang="en-US" dirty="0" err="1"/>
              <a:t>doluptae</a:t>
            </a:r>
            <a:r>
              <a:rPr lang="en-US" dirty="0"/>
              <a:t> mil </a:t>
            </a:r>
            <a:r>
              <a:rPr lang="en-US" dirty="0" err="1"/>
              <a:t>moluptiore</a:t>
            </a:r>
            <a:r>
              <a:rPr lang="en-US" dirty="0"/>
              <a:t> </a:t>
            </a:r>
            <a:r>
              <a:rPr lang="en-US" dirty="0" err="1"/>
              <a:t>odia</a:t>
            </a:r>
            <a:r>
              <a:rPr lang="en-US" dirty="0"/>
              <a:t> </a:t>
            </a:r>
            <a:r>
              <a:rPr lang="en-US" dirty="0" err="1"/>
              <a:t>ent</a:t>
            </a:r>
            <a:r>
              <a:rPr lang="en-US" dirty="0"/>
              <a:t> </a:t>
            </a:r>
            <a:r>
              <a:rPr lang="en-US" dirty="0" err="1"/>
              <a:t>remquis</a:t>
            </a:r>
            <a:r>
              <a:rPr lang="en-US" dirty="0"/>
              <a:t> </a:t>
            </a:r>
            <a:r>
              <a:rPr lang="en-US" dirty="0" err="1"/>
              <a:t>alis</a:t>
            </a:r>
            <a:r>
              <a:rPr lang="en-US" dirty="0"/>
              <a:t> </a:t>
            </a:r>
            <a:r>
              <a:rPr lang="en-US" dirty="0" err="1"/>
              <a:t>necersped</a:t>
            </a:r>
            <a:r>
              <a:rPr lang="en-US" dirty="0"/>
              <a:t> </a:t>
            </a:r>
            <a:r>
              <a:rPr lang="en-US" dirty="0" err="1"/>
              <a:t>moluptaesero</a:t>
            </a:r>
            <a:r>
              <a:rPr lang="en-US" dirty="0"/>
              <a:t> </a:t>
            </a:r>
            <a:r>
              <a:rPr lang="en-US" dirty="0" err="1"/>
              <a:t>vendio</a:t>
            </a:r>
            <a:r>
              <a:rPr lang="en-US" dirty="0"/>
              <a:t>. </a:t>
            </a:r>
            <a:r>
              <a:rPr lang="en-US" dirty="0" err="1"/>
              <a:t>Temporem</a:t>
            </a:r>
            <a:r>
              <a:rPr lang="en-US" dirty="0"/>
              <a:t>. </a:t>
            </a:r>
            <a:r>
              <a:rPr lang="en-US" dirty="0" err="1"/>
              <a:t>Nem</a:t>
            </a:r>
            <a:r>
              <a:rPr lang="en-US" dirty="0"/>
              <a:t> </a:t>
            </a:r>
            <a:r>
              <a:rPr lang="en-US" dirty="0" err="1"/>
              <a:t>quodictur</a:t>
            </a:r>
            <a:r>
              <a:rPr lang="en-US" dirty="0"/>
              <a:t>, </a:t>
            </a:r>
            <a:r>
              <a:rPr lang="en-US" dirty="0" err="1"/>
              <a:t>unt</a:t>
            </a:r>
            <a:r>
              <a:rPr lang="en-US" dirty="0"/>
              <a:t> </a:t>
            </a:r>
            <a:r>
              <a:rPr lang="en-US" dirty="0" err="1"/>
              <a:t>fuga</a:t>
            </a:r>
            <a:r>
              <a:rPr lang="en-US" dirty="0"/>
              <a:t>. </a:t>
            </a:r>
            <a:r>
              <a:rPr lang="en-US" dirty="0" err="1"/>
              <a:t>Ficimusdam</a:t>
            </a:r>
            <a:r>
              <a:rPr lang="en-US" dirty="0"/>
              <a:t>, </a:t>
            </a:r>
            <a:r>
              <a:rPr lang="en-US" dirty="0" err="1"/>
              <a:t>venimil</a:t>
            </a:r>
            <a:r>
              <a:rPr lang="en-US" dirty="0"/>
              <a:t> </a:t>
            </a:r>
            <a:r>
              <a:rPr lang="en-US" dirty="0" err="1"/>
              <a:t>imin</a:t>
            </a:r>
            <a:r>
              <a:rPr lang="en-US" dirty="0"/>
              <a:t> </a:t>
            </a:r>
            <a:r>
              <a:rPr lang="en-US" dirty="0" err="1"/>
              <a:t>perrum</a:t>
            </a:r>
            <a:r>
              <a:rPr lang="en-US" dirty="0"/>
              <a:t> </a:t>
            </a:r>
            <a:r>
              <a:rPr lang="en-US" dirty="0" err="1"/>
              <a:t>atia</a:t>
            </a:r>
            <a:r>
              <a:rPr lang="en-US" dirty="0"/>
              <a:t> </a:t>
            </a:r>
            <a:r>
              <a:rPr lang="en-US" dirty="0" err="1"/>
              <a:t>sam</a:t>
            </a:r>
            <a:r>
              <a:rPr lang="en-US" dirty="0"/>
              <a:t> </a:t>
            </a:r>
            <a:r>
              <a:rPr lang="en-US" dirty="0" err="1"/>
              <a:t>aperess</a:t>
            </a:r>
            <a:r>
              <a:rPr lang="en-US" dirty="0"/>
              <a:t> </a:t>
            </a:r>
            <a:r>
              <a:rPr lang="en-US" dirty="0" err="1"/>
              <a:t>intemped</a:t>
            </a:r>
            <a:r>
              <a:rPr lang="en-US" dirty="0"/>
              <a:t> quo </a:t>
            </a:r>
            <a:r>
              <a:rPr lang="en-US" dirty="0" err="1"/>
              <a:t>ventur</a:t>
            </a:r>
            <a:r>
              <a:rPr lang="en-US" dirty="0"/>
              <a:t>, </a:t>
            </a:r>
            <a:r>
              <a:rPr lang="en-US" dirty="0" err="1"/>
              <a:t>officie</a:t>
            </a:r>
            <a:r>
              <a:rPr lang="en-US" dirty="0"/>
              <a:t> </a:t>
            </a:r>
            <a:r>
              <a:rPr lang="en-US" dirty="0" err="1"/>
              <a:t>niscides</a:t>
            </a:r>
            <a:r>
              <a:rPr lang="en-US" dirty="0"/>
              <a:t> re </a:t>
            </a:r>
            <a:r>
              <a:rPr lang="en-US" dirty="0" err="1"/>
              <a:t>nos</a:t>
            </a:r>
            <a:r>
              <a:rPr lang="en-US" dirty="0"/>
              <a:t> dem </a:t>
            </a:r>
            <a:r>
              <a:rPr lang="en-US" dirty="0" err="1"/>
              <a:t>veliqui</a:t>
            </a:r>
            <a:r>
              <a:rPr lang="en-US" dirty="0"/>
              <a:t> </a:t>
            </a:r>
            <a:r>
              <a:rPr lang="en-US" dirty="0" err="1"/>
              <a:t>illaceprovit</a:t>
            </a:r>
            <a:r>
              <a:rPr lang="en-US" dirty="0"/>
              <a:t> </a:t>
            </a:r>
            <a:r>
              <a:rPr lang="en-US" dirty="0" err="1"/>
              <a:t>demporem</a:t>
            </a:r>
            <a:r>
              <a:rPr lang="en-US" dirty="0"/>
              <a:t> </a:t>
            </a:r>
            <a:r>
              <a:rPr lang="en-US" dirty="0" err="1"/>
              <a:t>essunto</a:t>
            </a:r>
            <a:r>
              <a:rPr lang="en-US" dirty="0"/>
              <a:t> </a:t>
            </a:r>
            <a:r>
              <a:rPr lang="en-US" dirty="0" err="1"/>
              <a:t>excepro</a:t>
            </a:r>
            <a:r>
              <a:rPr lang="en-US" dirty="0"/>
              <a:t> </a:t>
            </a:r>
            <a:r>
              <a:rPr lang="en-US" dirty="0" err="1"/>
              <a:t>volupta</a:t>
            </a:r>
            <a:r>
              <a:rPr lang="en-US" dirty="0"/>
              <a:t> </a:t>
            </a:r>
            <a:r>
              <a:rPr lang="en-US" dirty="0" err="1"/>
              <a:t>dero</a:t>
            </a:r>
            <a:r>
              <a:rPr lang="en-US" dirty="0"/>
              <a:t> </a:t>
            </a:r>
            <a:r>
              <a:rPr lang="en-US" dirty="0" err="1"/>
              <a:t>elent</a:t>
            </a:r>
            <a:r>
              <a:rPr lang="en-US" dirty="0"/>
              <a:t> re que </a:t>
            </a:r>
            <a:r>
              <a:rPr lang="en-US" dirty="0" err="1"/>
              <a:t>sundant</a:t>
            </a:r>
            <a:r>
              <a:rPr lang="en-US" dirty="0"/>
              <a:t> que </a:t>
            </a:r>
            <a:r>
              <a:rPr lang="en-US" dirty="0" err="1"/>
              <a:t>poriasi</a:t>
            </a:r>
            <a:r>
              <a:rPr lang="en-US" dirty="0"/>
              <a:t> deles </a:t>
            </a:r>
            <a:r>
              <a:rPr lang="en-US" dirty="0" err="1"/>
              <a:t>dipis</a:t>
            </a:r>
            <a:r>
              <a:rPr lang="en-US" dirty="0"/>
              <a:t> </a:t>
            </a:r>
            <a:r>
              <a:rPr lang="en-US" dirty="0" err="1"/>
              <a:t>dustiate</a:t>
            </a:r>
            <a:r>
              <a:rPr lang="en-US" dirty="0"/>
              <a:t> </a:t>
            </a:r>
            <a:r>
              <a:rPr lang="en-US" dirty="0" err="1"/>
              <a:t>endandi</a:t>
            </a:r>
            <a:r>
              <a:rPr lang="en-US" dirty="0"/>
              <a:t> </a:t>
            </a:r>
            <a:r>
              <a:rPr lang="en-US" dirty="0" err="1"/>
              <a:t>gnatibus</a:t>
            </a:r>
            <a:r>
              <a:rPr lang="en-US" dirty="0"/>
              <a:t>, et </a:t>
            </a:r>
            <a:r>
              <a:rPr lang="en-US" dirty="0" err="1"/>
              <a:t>ulliandit</a:t>
            </a:r>
            <a:r>
              <a:rPr lang="en-US" dirty="0"/>
              <a:t> </a:t>
            </a:r>
            <a:r>
              <a:rPr lang="en-US" dirty="0" err="1"/>
              <a:t>auda</a:t>
            </a:r>
            <a:r>
              <a:rPr lang="en-US" dirty="0"/>
              <a:t> </a:t>
            </a:r>
            <a:r>
              <a:rPr lang="en-US" dirty="0" err="1"/>
              <a:t>nonse</a:t>
            </a:r>
            <a:r>
              <a:rPr lang="en-US" dirty="0"/>
              <a:t> </a:t>
            </a:r>
            <a:r>
              <a:rPr lang="en-US" dirty="0" err="1"/>
              <a:t>sequam</a:t>
            </a:r>
            <a:r>
              <a:rPr lang="en-US" dirty="0"/>
              <a:t> </a:t>
            </a:r>
            <a:r>
              <a:rPr lang="en-US" dirty="0" err="1"/>
              <a:t>utent</a:t>
            </a:r>
            <a:r>
              <a:rPr lang="en-US" dirty="0"/>
              <a:t> es </a:t>
            </a:r>
            <a:r>
              <a:rPr lang="en-US" dirty="0" err="1"/>
              <a:t>erio</a:t>
            </a:r>
            <a:r>
              <a:rPr lang="en-US" dirty="0"/>
              <a:t> </a:t>
            </a:r>
            <a:r>
              <a:rPr lang="en-US" dirty="0" err="1"/>
              <a:t>eaqui</a:t>
            </a:r>
            <a:r>
              <a:rPr lang="en-US" dirty="0"/>
              <a:t> re, con </a:t>
            </a:r>
            <a:r>
              <a:rPr lang="en-US" dirty="0" err="1"/>
              <a:t>plabo</a:t>
            </a:r>
            <a:r>
              <a:rPr lang="en-US" dirty="0"/>
              <a:t>. </a:t>
            </a:r>
          </a:p>
          <a:p>
            <a:r>
              <a:rPr lang="en-US" dirty="0" err="1"/>
              <a:t>Neque</a:t>
            </a:r>
            <a:r>
              <a:rPr lang="en-US" dirty="0"/>
              <a:t> </a:t>
            </a:r>
            <a:r>
              <a:rPr lang="en-US" dirty="0" err="1"/>
              <a:t>endae</a:t>
            </a:r>
            <a:r>
              <a:rPr lang="en-US" dirty="0"/>
              <a:t>. </a:t>
            </a:r>
            <a:r>
              <a:rPr lang="en-US" dirty="0" err="1"/>
              <a:t>Neque</a:t>
            </a:r>
            <a:r>
              <a:rPr lang="en-US" dirty="0"/>
              <a:t> </a:t>
            </a:r>
            <a:r>
              <a:rPr lang="en-US" dirty="0" err="1"/>
              <a:t>laboritibus</a:t>
            </a:r>
            <a:r>
              <a:rPr lang="en-US" dirty="0"/>
              <a:t> </a:t>
            </a:r>
            <a:r>
              <a:rPr lang="en-US" dirty="0" err="1"/>
              <a:t>quam</a:t>
            </a:r>
            <a:r>
              <a:rPr lang="en-US" dirty="0"/>
              <a:t> ad min </a:t>
            </a:r>
            <a:r>
              <a:rPr lang="en-US" dirty="0" err="1"/>
              <a:t>cus</a:t>
            </a:r>
            <a:r>
              <a:rPr lang="en-US" dirty="0"/>
              <a:t> </a:t>
            </a:r>
            <a:r>
              <a:rPr lang="en-US" dirty="0" err="1"/>
              <a:t>imi</a:t>
            </a:r>
            <a:r>
              <a:rPr lang="en-US" dirty="0"/>
              <a:t>, </a:t>
            </a:r>
            <a:r>
              <a:rPr lang="en-US" dirty="0" err="1"/>
              <a:t>omnis</a:t>
            </a:r>
            <a:r>
              <a:rPr lang="en-US" dirty="0"/>
              <a:t> </a:t>
            </a:r>
            <a:r>
              <a:rPr lang="en-US" dirty="0" err="1"/>
              <a:t>si</a:t>
            </a:r>
            <a:r>
              <a:rPr lang="en-US" dirty="0"/>
              <a:t> </a:t>
            </a:r>
            <a:r>
              <a:rPr lang="en-US" dirty="0" err="1"/>
              <a:t>issitiate</a:t>
            </a:r>
            <a:r>
              <a:rPr lang="en-US" dirty="0"/>
              <a:t> </a:t>
            </a:r>
            <a:r>
              <a:rPr lang="en-US" dirty="0" err="1"/>
              <a:t>omnimus</a:t>
            </a:r>
            <a:r>
              <a:rPr lang="en-US" dirty="0"/>
              <a:t> res </a:t>
            </a:r>
            <a:r>
              <a:rPr lang="en-US" dirty="0" err="1"/>
              <a:t>dolorep</a:t>
            </a:r>
            <a:r>
              <a:rPr lang="en-US" dirty="0"/>
              <a:t> </a:t>
            </a:r>
            <a:r>
              <a:rPr lang="en-US" dirty="0" err="1"/>
              <a:t>ercita</a:t>
            </a:r>
            <a:r>
              <a:rPr lang="en-US" dirty="0"/>
              <a:t> delis </a:t>
            </a:r>
            <a:r>
              <a:rPr lang="en-US" dirty="0" err="1"/>
              <a:t>aut</a:t>
            </a:r>
            <a:r>
              <a:rPr lang="en-US" dirty="0"/>
              <a:t> </a:t>
            </a:r>
            <a:r>
              <a:rPr lang="en-US" dirty="0" err="1"/>
              <a:t>eariberio</a:t>
            </a:r>
            <a:r>
              <a:rPr lang="en-US" dirty="0"/>
              <a:t>. </a:t>
            </a:r>
            <a:r>
              <a:rPr lang="en-US" dirty="0" err="1"/>
              <a:t>Ediciis</a:t>
            </a:r>
            <a:r>
              <a:rPr lang="en-US" dirty="0"/>
              <a:t> et </a:t>
            </a:r>
            <a:r>
              <a:rPr lang="en-US" dirty="0" err="1"/>
              <a:t>officit</a:t>
            </a:r>
            <a:r>
              <a:rPr lang="en-US" dirty="0"/>
              <a:t>, </a:t>
            </a:r>
            <a:r>
              <a:rPr lang="en-US" dirty="0" err="1"/>
              <a:t>ipis</a:t>
            </a:r>
            <a:r>
              <a:rPr lang="en-US" dirty="0"/>
              <a:t> es ma </a:t>
            </a:r>
            <a:r>
              <a:rPr lang="en-US" dirty="0" err="1"/>
              <a:t>nectat</a:t>
            </a:r>
            <a:r>
              <a:rPr lang="en-US" dirty="0"/>
              <a:t> </a:t>
            </a:r>
            <a:r>
              <a:rPr lang="en-US" dirty="0" err="1"/>
              <a:t>volorio</a:t>
            </a:r>
            <a:r>
              <a:rPr lang="en-US" dirty="0"/>
              <a:t> </a:t>
            </a:r>
            <a:r>
              <a:rPr lang="en-US" dirty="0" err="1"/>
              <a:t>tem</a:t>
            </a:r>
            <a:r>
              <a:rPr lang="en-US" dirty="0"/>
              <a:t> </a:t>
            </a:r>
            <a:r>
              <a:rPr lang="en-US" dirty="0" err="1"/>
              <a:t>comnihit</a:t>
            </a:r>
            <a:r>
              <a:rPr lang="en-US" dirty="0"/>
              <a:t> </a:t>
            </a:r>
            <a:r>
              <a:rPr lang="en-US" dirty="0" err="1"/>
              <a:t>quodita</a:t>
            </a:r>
            <a:r>
              <a:rPr lang="en-US" dirty="0"/>
              <a:t> </a:t>
            </a:r>
            <a:r>
              <a:rPr lang="en-US" dirty="0" err="1"/>
              <a:t>ersperf</a:t>
            </a:r>
            <a:r>
              <a:rPr lang="en-US" dirty="0"/>
              <a:t> </a:t>
            </a:r>
            <a:r>
              <a:rPr lang="en-US" dirty="0" err="1"/>
              <a:t>erovit</a:t>
            </a:r>
            <a:r>
              <a:rPr lang="en-US" dirty="0"/>
              <a:t>, </a:t>
            </a:r>
            <a:r>
              <a:rPr lang="en-US" dirty="0" err="1"/>
              <a:t>nem</a:t>
            </a:r>
            <a:r>
              <a:rPr lang="en-US" dirty="0"/>
              <a:t> </a:t>
            </a:r>
            <a:r>
              <a:rPr lang="en-US" dirty="0" err="1"/>
              <a:t>faceaquam</a:t>
            </a:r>
            <a:r>
              <a:rPr lang="en-US" dirty="0"/>
              <a:t> </a:t>
            </a:r>
            <a:r>
              <a:rPr lang="en-US" dirty="0" err="1"/>
              <a:t>landis</a:t>
            </a:r>
            <a:r>
              <a:rPr lang="en-US" dirty="0"/>
              <a:t> </a:t>
            </a:r>
            <a:r>
              <a:rPr lang="en-US" dirty="0" err="1"/>
              <a:t>ditem</a:t>
            </a:r>
            <a:r>
              <a:rPr lang="en-US" dirty="0"/>
              <a:t> </a:t>
            </a:r>
            <a:r>
              <a:rPr lang="en-US" dirty="0" err="1"/>
              <a:t>apitatiumqui</a:t>
            </a:r>
            <a:r>
              <a:rPr lang="en-US" dirty="0"/>
              <a:t> </a:t>
            </a:r>
            <a:r>
              <a:rPr lang="en-US" dirty="0" err="1"/>
              <a:t>suntion</a:t>
            </a:r>
            <a:r>
              <a:rPr lang="en-US" dirty="0"/>
              <a:t> </a:t>
            </a:r>
            <a:r>
              <a:rPr lang="en-US" dirty="0" err="1"/>
              <a:t>cus</a:t>
            </a:r>
            <a:r>
              <a:rPr lang="en-US" dirty="0"/>
              <a:t> sit </a:t>
            </a:r>
            <a:r>
              <a:rPr lang="en-US" dirty="0" err="1"/>
              <a:t>aut</a:t>
            </a:r>
            <a:r>
              <a:rPr lang="en-US" dirty="0"/>
              <a:t> facias </a:t>
            </a:r>
            <a:r>
              <a:rPr lang="en-US" dirty="0" err="1"/>
              <a:t>aut</a:t>
            </a:r>
            <a:r>
              <a:rPr lang="en-US" dirty="0"/>
              <a:t> </a:t>
            </a:r>
            <a:r>
              <a:rPr lang="en-US" dirty="0" err="1"/>
              <a:t>restion</a:t>
            </a:r>
            <a:r>
              <a:rPr lang="en-US" dirty="0"/>
              <a:t> re </a:t>
            </a:r>
            <a:r>
              <a:rPr lang="en-US" dirty="0" err="1"/>
              <a:t>pliqui</a:t>
            </a:r>
            <a:r>
              <a:rPr lang="en-US" dirty="0"/>
              <a:t> </a:t>
            </a:r>
            <a:r>
              <a:rPr lang="en-US" dirty="0" err="1"/>
              <a:t>dolorro</a:t>
            </a:r>
            <a:r>
              <a:rPr lang="en-US" dirty="0"/>
              <a:t> </a:t>
            </a:r>
            <a:r>
              <a:rPr lang="en-US" dirty="0" err="1"/>
              <a:t>vollese</a:t>
            </a:r>
            <a:r>
              <a:rPr lang="en-US" dirty="0"/>
              <a:t> et </a:t>
            </a:r>
            <a:r>
              <a:rPr lang="en-US" dirty="0" err="1"/>
              <a:t>dollabo</a:t>
            </a:r>
            <a:r>
              <a:rPr lang="en-US" dirty="0"/>
              <a:t> </a:t>
            </a:r>
            <a:r>
              <a:rPr lang="en-US" dirty="0" err="1"/>
              <a:t>rporempos</a:t>
            </a:r>
            <a:r>
              <a:rPr lang="en-US" dirty="0"/>
              <a:t> </a:t>
            </a:r>
            <a:r>
              <a:rPr lang="en-US" dirty="0" err="1"/>
              <a:t>dit</a:t>
            </a:r>
            <a:r>
              <a:rPr lang="en-US" dirty="0"/>
              <a:t> </a:t>
            </a:r>
            <a:r>
              <a:rPr lang="en-US" dirty="0" err="1"/>
              <a:t>laboriatio</a:t>
            </a:r>
            <a:r>
              <a:rPr lang="en-US" dirty="0"/>
              <a:t> blander </a:t>
            </a:r>
            <a:r>
              <a:rPr lang="en-US" dirty="0" err="1"/>
              <a:t>ationse</a:t>
            </a:r>
            <a:r>
              <a:rPr lang="en-US" dirty="0"/>
              <a:t> </a:t>
            </a:r>
            <a:r>
              <a:rPr lang="en-US" dirty="0" err="1"/>
              <a:t>rferovid</a:t>
            </a:r>
            <a:r>
              <a:rPr lang="en-US" dirty="0"/>
              <a:t> quos </a:t>
            </a:r>
            <a:r>
              <a:rPr lang="en-US" dirty="0" err="1"/>
              <a:t>sitatae</a:t>
            </a:r>
            <a:r>
              <a:rPr lang="en-US" dirty="0"/>
              <a:t> </a:t>
            </a:r>
            <a:r>
              <a:rPr lang="en-US" dirty="0" err="1"/>
              <a:t>nat</a:t>
            </a:r>
            <a:r>
              <a:rPr lang="en-US" dirty="0"/>
              <a:t> ex et </a:t>
            </a:r>
            <a:r>
              <a:rPr lang="en-US" dirty="0" err="1"/>
              <a:t>lique</a:t>
            </a:r>
            <a:r>
              <a:rPr lang="en-US" dirty="0"/>
              <a:t> </a:t>
            </a:r>
            <a:r>
              <a:rPr lang="en-US" dirty="0" err="1"/>
              <a:t>ipide</a:t>
            </a:r>
            <a:r>
              <a:rPr lang="en-US" dirty="0"/>
              <a:t> </a:t>
            </a:r>
            <a:r>
              <a:rPr lang="en-US" dirty="0" err="1"/>
              <a:t>occae</a:t>
            </a:r>
            <a:r>
              <a:rPr lang="en-US" dirty="0"/>
              <a:t> </a:t>
            </a:r>
            <a:r>
              <a:rPr lang="en-US" dirty="0" err="1"/>
              <a:t>ipiet</a:t>
            </a:r>
            <a:r>
              <a:rPr lang="en-US" dirty="0"/>
              <a:t> as </a:t>
            </a:r>
            <a:r>
              <a:rPr lang="en-US" dirty="0" err="1"/>
              <a:t>eum</a:t>
            </a:r>
            <a:r>
              <a:rPr lang="en-US" dirty="0"/>
              <a:t> </a:t>
            </a:r>
            <a:r>
              <a:rPr lang="en-US" dirty="0" err="1"/>
              <a:t>rehenimus</a:t>
            </a:r>
            <a:r>
              <a:rPr lang="en-US" dirty="0"/>
              <a:t> sin </a:t>
            </a:r>
            <a:r>
              <a:rPr lang="en-US" dirty="0" err="1"/>
              <a:t>conseque</a:t>
            </a:r>
            <a:r>
              <a:rPr lang="en-US" dirty="0"/>
              <a:t> </a:t>
            </a:r>
            <a:r>
              <a:rPr lang="en-US" dirty="0" err="1"/>
              <a:t>illaut</a:t>
            </a:r>
            <a:r>
              <a:rPr lang="en-US" dirty="0"/>
              <a:t> </a:t>
            </a:r>
            <a:r>
              <a:rPr lang="en-US" dirty="0" err="1"/>
              <a:t>audist</a:t>
            </a:r>
            <a:r>
              <a:rPr lang="en-US" dirty="0"/>
              <a:t> </a:t>
            </a:r>
            <a:r>
              <a:rPr lang="en-US" dirty="0" err="1"/>
              <a:t>volum</a:t>
            </a:r>
            <a:r>
              <a:rPr lang="en-US" dirty="0"/>
              <a:t> </a:t>
            </a:r>
            <a:r>
              <a:rPr lang="en-US" dirty="0" err="1"/>
              <a:t>eumquis</a:t>
            </a:r>
            <a:r>
              <a:rPr lang="en-US" dirty="0"/>
              <a:t> et </a:t>
            </a:r>
            <a:r>
              <a:rPr lang="en-US" dirty="0" err="1"/>
              <a:t>reperci</a:t>
            </a:r>
            <a:r>
              <a:rPr lang="en-US" dirty="0"/>
              <a:t> </a:t>
            </a:r>
            <a:r>
              <a:rPr lang="en-US" dirty="0" err="1"/>
              <a:t>psandip</a:t>
            </a:r>
            <a:r>
              <a:rPr lang="en-US" dirty="0"/>
              <a:t> </a:t>
            </a:r>
            <a:r>
              <a:rPr lang="en-US" dirty="0" err="1"/>
              <a:t>itaquod</a:t>
            </a:r>
            <a:r>
              <a:rPr lang="en-US" dirty="0"/>
              <a:t> </a:t>
            </a:r>
            <a:r>
              <a:rPr lang="en-US" dirty="0" err="1"/>
              <a:t>ipsunt</a:t>
            </a:r>
            <a:r>
              <a:rPr lang="en-US" dirty="0"/>
              <a:t> </a:t>
            </a:r>
            <a:r>
              <a:rPr lang="en-US" dirty="0" err="1"/>
              <a:t>ut</a:t>
            </a:r>
            <a:r>
              <a:rPr lang="en-US" dirty="0"/>
              <a:t> quo </a:t>
            </a:r>
            <a:r>
              <a:rPr lang="en-US" dirty="0" err="1"/>
              <a:t>ipid</a:t>
            </a:r>
            <a:r>
              <a:rPr lang="en-US" dirty="0"/>
              <a:t> </a:t>
            </a:r>
            <a:r>
              <a:rPr lang="en-US" dirty="0" err="1"/>
              <a:t>estiusciam</a:t>
            </a:r>
            <a:r>
              <a:rPr lang="en-US" dirty="0"/>
              <a:t> </a:t>
            </a:r>
            <a:r>
              <a:rPr lang="en-US" dirty="0" err="1"/>
              <a:t>audis</a:t>
            </a:r>
            <a:r>
              <a:rPr lang="en-US" dirty="0"/>
              <a:t> </a:t>
            </a:r>
            <a:r>
              <a:rPr lang="en-US" dirty="0" err="1"/>
              <a:t>ipsa</a:t>
            </a:r>
            <a:r>
              <a:rPr lang="en-US" dirty="0"/>
              <a:t> et </a:t>
            </a:r>
            <a:r>
              <a:rPr lang="en-US" dirty="0" err="1"/>
              <a:t>rendaest</a:t>
            </a:r>
            <a:r>
              <a:rPr lang="en-US" dirty="0"/>
              <a:t>.</a:t>
            </a:r>
          </a:p>
          <a:p>
            <a:endParaRPr lang="en-US" dirty="0" err="1"/>
          </a:p>
        </p:txBody>
      </p:sp>
      <p:sp>
        <p:nvSpPr>
          <p:cNvPr id="4" name="Text Placeholder 3">
            <a:extLst>
              <a:ext uri="{FF2B5EF4-FFF2-40B4-BE49-F238E27FC236}">
                <a16:creationId xmlns:a16="http://schemas.microsoft.com/office/drawing/2014/main" id="{FFD805C5-D69C-451A-0618-B7C15457A6A3}"/>
              </a:ext>
            </a:extLst>
          </p:cNvPr>
          <p:cNvSpPr>
            <a:spLocks noGrp="1"/>
          </p:cNvSpPr>
          <p:nvPr>
            <p:ph type="body" sz="quarter" idx="12"/>
          </p:nvPr>
        </p:nvSpPr>
        <p:spPr/>
        <p:txBody>
          <a:bodyPr/>
          <a:lstStyle/>
          <a:p>
            <a:r>
              <a:rPr lang="en-US" dirty="0"/>
              <a:t>Num </a:t>
            </a:r>
            <a:r>
              <a:rPr lang="en-US" dirty="0" err="1"/>
              <a:t>quae</a:t>
            </a:r>
            <a:r>
              <a:rPr lang="en-US" dirty="0"/>
              <a:t> </a:t>
            </a:r>
            <a:r>
              <a:rPr lang="en-US" dirty="0" err="1"/>
              <a:t>vendelitius</a:t>
            </a:r>
            <a:r>
              <a:rPr lang="en-US" dirty="0"/>
              <a:t> </a:t>
            </a:r>
            <a:r>
              <a:rPr lang="en-US" dirty="0" err="1"/>
              <a:t>aut</a:t>
            </a:r>
            <a:r>
              <a:rPr lang="en-US" dirty="0"/>
              <a:t> </a:t>
            </a:r>
            <a:r>
              <a:rPr lang="en-US" dirty="0" err="1"/>
              <a:t>unt</a:t>
            </a:r>
            <a:r>
              <a:rPr lang="en-US" dirty="0"/>
              <a:t>, </a:t>
            </a:r>
            <a:r>
              <a:rPr lang="en-US" dirty="0" err="1"/>
              <a:t>sitis</a:t>
            </a:r>
            <a:r>
              <a:rPr lang="en-US" dirty="0"/>
              <a:t> </a:t>
            </a:r>
            <a:r>
              <a:rPr lang="en-US" dirty="0" err="1"/>
              <a:t>eveleceres</a:t>
            </a:r>
            <a:r>
              <a:rPr lang="en-US" dirty="0"/>
              <a:t> </a:t>
            </a:r>
            <a:r>
              <a:rPr lang="en-US" dirty="0" err="1"/>
              <a:t>enim</a:t>
            </a:r>
            <a:r>
              <a:rPr lang="en-US" dirty="0"/>
              <a:t> </a:t>
            </a:r>
            <a:r>
              <a:rPr lang="en-US" dirty="0" err="1"/>
              <a:t>quam</a:t>
            </a:r>
            <a:r>
              <a:rPr lang="en-US" dirty="0"/>
              <a:t> et </a:t>
            </a:r>
            <a:r>
              <a:rPr lang="en-US" dirty="0" err="1"/>
              <a:t>fugitibus</a:t>
            </a:r>
            <a:r>
              <a:rPr lang="en-US" dirty="0"/>
              <a:t> </a:t>
            </a:r>
          </a:p>
          <a:p>
            <a:r>
              <a:rPr lang="en-US" dirty="0" err="1"/>
              <a:t>Dolorecum</a:t>
            </a:r>
            <a:r>
              <a:rPr lang="en-US" dirty="0"/>
              <a:t> </a:t>
            </a:r>
            <a:r>
              <a:rPr lang="en-US" dirty="0" err="1"/>
              <a:t>laut</a:t>
            </a:r>
            <a:r>
              <a:rPr lang="en-US" dirty="0"/>
              <a:t> es </a:t>
            </a:r>
            <a:r>
              <a:rPr lang="en-US" dirty="0" err="1"/>
              <a:t>aliquat</a:t>
            </a:r>
            <a:r>
              <a:rPr lang="en-US" dirty="0"/>
              <a:t> liquid </a:t>
            </a:r>
            <a:r>
              <a:rPr lang="en-US" dirty="0" err="1"/>
              <a:t>quossumque</a:t>
            </a:r>
            <a:r>
              <a:rPr lang="en-US" dirty="0"/>
              <a:t> </a:t>
            </a:r>
            <a:r>
              <a:rPr lang="en-US" dirty="0" err="1"/>
              <a:t>volorer</a:t>
            </a:r>
            <a:r>
              <a:rPr lang="en-US" dirty="0"/>
              <a:t> </a:t>
            </a:r>
            <a:r>
              <a:rPr lang="en-US" dirty="0" err="1"/>
              <a:t>spitium</a:t>
            </a:r>
            <a:r>
              <a:rPr lang="en-US" dirty="0"/>
              <a:t> cum </a:t>
            </a:r>
            <a:r>
              <a:rPr lang="en-US" dirty="0" err="1"/>
              <a:t>ium</a:t>
            </a:r>
            <a:r>
              <a:rPr lang="en-US" dirty="0"/>
              <a:t> </a:t>
            </a:r>
            <a:r>
              <a:rPr lang="en-US" dirty="0" err="1"/>
              <a:t>faccabor</a:t>
            </a:r>
            <a:r>
              <a:rPr lang="en-US" dirty="0"/>
              <a:t> </a:t>
            </a:r>
          </a:p>
          <a:p>
            <a:r>
              <a:rPr lang="en-US" dirty="0" err="1"/>
              <a:t>Repelicit</a:t>
            </a:r>
            <a:r>
              <a:rPr lang="en-US" dirty="0"/>
              <a:t> </a:t>
            </a:r>
            <a:r>
              <a:rPr lang="en-US" dirty="0" err="1"/>
              <a:t>molorundis</a:t>
            </a:r>
            <a:r>
              <a:rPr lang="en-US" dirty="0"/>
              <a:t> et </a:t>
            </a:r>
            <a:r>
              <a:rPr lang="en-US" dirty="0" err="1"/>
              <a:t>harumquos</a:t>
            </a:r>
            <a:r>
              <a:rPr lang="en-US" dirty="0"/>
              <a:t> </a:t>
            </a:r>
            <a:r>
              <a:rPr lang="en-US" dirty="0" err="1"/>
              <a:t>ipienda</a:t>
            </a:r>
            <a:r>
              <a:rPr lang="en-US" dirty="0"/>
              <a:t> estrum </a:t>
            </a:r>
            <a:r>
              <a:rPr lang="en-US" dirty="0" err="1"/>
              <a:t>aliquiasin</a:t>
            </a:r>
            <a:r>
              <a:rPr lang="en-US" dirty="0"/>
              <a:t> </a:t>
            </a:r>
            <a:r>
              <a:rPr lang="en-US" dirty="0" err="1"/>
              <a:t>ratis</a:t>
            </a:r>
            <a:r>
              <a:rPr lang="en-US" dirty="0"/>
              <a:t> sum </a:t>
            </a:r>
          </a:p>
          <a:p>
            <a:r>
              <a:rPr lang="en-US" dirty="0"/>
              <a:t>Abor </a:t>
            </a:r>
            <a:r>
              <a:rPr lang="en-US" dirty="0" err="1"/>
              <a:t>molorro</a:t>
            </a:r>
            <a:r>
              <a:rPr lang="en-US" dirty="0"/>
              <a:t> </a:t>
            </a:r>
            <a:r>
              <a:rPr lang="en-US" dirty="0" err="1"/>
              <a:t>inverum</a:t>
            </a:r>
            <a:r>
              <a:rPr lang="en-US" dirty="0"/>
              <a:t> </a:t>
            </a:r>
            <a:r>
              <a:rPr lang="en-US" dirty="0" err="1"/>
              <a:t>nonsequam</a:t>
            </a:r>
            <a:r>
              <a:rPr lang="en-US" dirty="0"/>
              <a:t> et </a:t>
            </a:r>
            <a:r>
              <a:rPr lang="en-US" dirty="0" err="1"/>
              <a:t>laborum</a:t>
            </a:r>
            <a:r>
              <a:rPr lang="en-US" dirty="0"/>
              <a:t> </a:t>
            </a:r>
            <a:r>
              <a:rPr lang="en-US" dirty="0" err="1"/>
              <a:t>nonseque</a:t>
            </a:r>
            <a:r>
              <a:rPr lang="en-US" dirty="0"/>
              <a:t> </a:t>
            </a:r>
            <a:r>
              <a:rPr lang="en-US" dirty="0" err="1"/>
              <a:t>ene</a:t>
            </a:r>
            <a:r>
              <a:rPr lang="en-US" dirty="0"/>
              <a:t> res </a:t>
            </a:r>
            <a:r>
              <a:rPr lang="en-US" dirty="0" err="1"/>
              <a:t>voluptati</a:t>
            </a:r>
            <a:r>
              <a:rPr lang="en-US" dirty="0"/>
              <a:t> </a:t>
            </a:r>
          </a:p>
        </p:txBody>
      </p:sp>
      <p:sp>
        <p:nvSpPr>
          <p:cNvPr id="18" name="Text Placeholder 17">
            <a:extLst>
              <a:ext uri="{FF2B5EF4-FFF2-40B4-BE49-F238E27FC236}">
                <a16:creationId xmlns:a16="http://schemas.microsoft.com/office/drawing/2014/main" id="{A25BE053-B7E5-6FDD-8B5C-A252C384DB77}"/>
              </a:ext>
            </a:extLst>
          </p:cNvPr>
          <p:cNvSpPr>
            <a:spLocks noGrp="1"/>
          </p:cNvSpPr>
          <p:nvPr>
            <p:ph type="body" sz="quarter" idx="13"/>
          </p:nvPr>
        </p:nvSpPr>
        <p:spPr/>
        <p:txBody>
          <a:bodyPr/>
          <a:lstStyle/>
          <a:p>
            <a:r>
              <a:rPr lang="en-US" dirty="0"/>
              <a:t>Optional Section Title</a:t>
            </a:r>
          </a:p>
        </p:txBody>
      </p:sp>
    </p:spTree>
    <p:extLst>
      <p:ext uri="{BB962C8B-B14F-4D97-AF65-F5344CB8AC3E}">
        <p14:creationId xmlns:p14="http://schemas.microsoft.com/office/powerpoint/2010/main" val="76961947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Text Placeholder 29">
            <a:extLst>
              <a:ext uri="{FF2B5EF4-FFF2-40B4-BE49-F238E27FC236}">
                <a16:creationId xmlns:a16="http://schemas.microsoft.com/office/drawing/2014/main" id="{4D25BBC1-BD6B-80A1-1732-B922F73F66FE}"/>
              </a:ext>
            </a:extLst>
          </p:cNvPr>
          <p:cNvSpPr>
            <a:spLocks noGrp="1"/>
          </p:cNvSpPr>
          <p:nvPr>
            <p:ph type="body" sz="quarter" idx="11"/>
          </p:nvPr>
        </p:nvSpPr>
        <p:spPr/>
        <p:txBody>
          <a:bodyPr/>
          <a:lstStyle/>
          <a:p>
            <a:r>
              <a:rPr lang="en-US" dirty="0"/>
              <a:t>Optional Section Headline</a:t>
            </a:r>
          </a:p>
        </p:txBody>
      </p:sp>
      <p:sp>
        <p:nvSpPr>
          <p:cNvPr id="32" name="Text Placeholder 31">
            <a:extLst>
              <a:ext uri="{FF2B5EF4-FFF2-40B4-BE49-F238E27FC236}">
                <a16:creationId xmlns:a16="http://schemas.microsoft.com/office/drawing/2014/main" id="{2D565B12-8C13-A017-424F-7A06C3DB2E29}"/>
              </a:ext>
            </a:extLst>
          </p:cNvPr>
          <p:cNvSpPr>
            <a:spLocks noGrp="1"/>
          </p:cNvSpPr>
          <p:nvPr>
            <p:ph type="body" sz="quarter" idx="12"/>
          </p:nvPr>
        </p:nvSpPr>
        <p:spPr/>
        <p:txBody>
          <a:bodyPr/>
          <a:lstStyle/>
          <a:p>
            <a:r>
              <a:rPr lang="en-US" dirty="0"/>
              <a:t>Insert Page</a:t>
            </a:r>
          </a:p>
          <a:p>
            <a:r>
              <a:rPr lang="en-US" dirty="0"/>
              <a:t>Headline</a:t>
            </a:r>
          </a:p>
        </p:txBody>
      </p:sp>
      <p:sp>
        <p:nvSpPr>
          <p:cNvPr id="33" name="Text Placeholder 32">
            <a:extLst>
              <a:ext uri="{FF2B5EF4-FFF2-40B4-BE49-F238E27FC236}">
                <a16:creationId xmlns:a16="http://schemas.microsoft.com/office/drawing/2014/main" id="{DDA83564-A69E-4E66-6ECE-C02D6BEA5039}"/>
              </a:ext>
            </a:extLst>
          </p:cNvPr>
          <p:cNvSpPr>
            <a:spLocks noGrp="1"/>
          </p:cNvSpPr>
          <p:nvPr>
            <p:ph type="body" sz="quarter" idx="14"/>
          </p:nvPr>
        </p:nvSpPr>
        <p:spPr>
          <a:xfrm>
            <a:off x="557414" y="2722467"/>
            <a:ext cx="3334568" cy="800498"/>
          </a:xfrm>
        </p:spPr>
        <p:txBody>
          <a:bodyPr/>
          <a:lstStyle/>
          <a:p>
            <a:r>
              <a:rPr lang="en-US" dirty="0"/>
              <a:t>Euismod lorem ipsum dolor sit amet, </a:t>
            </a:r>
            <a:br>
              <a:rPr lang="en-US" dirty="0"/>
            </a:br>
            <a:r>
              <a:rPr lang="en-US" dirty="0"/>
              <a:t>consectetuer adipiscing elit, sed diam nonummy </a:t>
            </a:r>
            <a:br>
              <a:rPr lang="en-US" dirty="0"/>
            </a:br>
            <a:r>
              <a:rPr lang="en-US" dirty="0"/>
              <a:t>nibh euismod tincidunt ut laoreet dolore magna aliquam erat.</a:t>
            </a:r>
          </a:p>
          <a:p>
            <a:endParaRPr lang="en-US" dirty="0"/>
          </a:p>
          <a:p>
            <a:endParaRPr lang="en-US" dirty="0"/>
          </a:p>
        </p:txBody>
      </p:sp>
      <p:sp>
        <p:nvSpPr>
          <p:cNvPr id="14" name="Picture Placeholder 13">
            <a:extLst>
              <a:ext uri="{FF2B5EF4-FFF2-40B4-BE49-F238E27FC236}">
                <a16:creationId xmlns:a16="http://schemas.microsoft.com/office/drawing/2014/main" id="{35A4CBBB-089B-7124-A808-70C5DDD310FE}"/>
              </a:ext>
            </a:extLst>
          </p:cNvPr>
          <p:cNvSpPr>
            <a:spLocks noGrp="1"/>
          </p:cNvSpPr>
          <p:nvPr>
            <p:ph type="pic" sz="quarter" idx="16"/>
          </p:nvPr>
        </p:nvSpPr>
        <p:spPr/>
        <p:txBody>
          <a:bodyPr/>
          <a:lstStyle/>
          <a:p>
            <a:endParaRPr lang="en-US"/>
          </a:p>
        </p:txBody>
      </p:sp>
      <p:sp>
        <p:nvSpPr>
          <p:cNvPr id="52" name="Text Placeholder 51">
            <a:extLst>
              <a:ext uri="{FF2B5EF4-FFF2-40B4-BE49-F238E27FC236}">
                <a16:creationId xmlns:a16="http://schemas.microsoft.com/office/drawing/2014/main" id="{5BAFE75B-D02D-30E9-617B-684CF893F584}"/>
              </a:ext>
            </a:extLst>
          </p:cNvPr>
          <p:cNvSpPr>
            <a:spLocks noGrp="1"/>
          </p:cNvSpPr>
          <p:nvPr>
            <p:ph type="body" sz="quarter" idx="17"/>
          </p:nvPr>
        </p:nvSpPr>
        <p:spPr/>
        <p:txBody>
          <a:bodyPr/>
          <a:lstStyle/>
          <a:p>
            <a:r>
              <a:rPr lang="en-US" dirty="0"/>
              <a:t>Consectetuer sed</a:t>
            </a:r>
            <a:br>
              <a:rPr lang="en-US" dirty="0"/>
            </a:br>
            <a:r>
              <a:rPr lang="en-US" b="1" dirty="0"/>
              <a:t>diam adipiscing </a:t>
            </a:r>
            <a:r>
              <a:rPr lang="en-US" dirty="0"/>
              <a:t>elit</a:t>
            </a:r>
          </a:p>
        </p:txBody>
      </p:sp>
      <p:sp>
        <p:nvSpPr>
          <p:cNvPr id="53" name="Text Placeholder 52">
            <a:extLst>
              <a:ext uri="{FF2B5EF4-FFF2-40B4-BE49-F238E27FC236}">
                <a16:creationId xmlns:a16="http://schemas.microsoft.com/office/drawing/2014/main" id="{D19BC6CC-FD21-CF6E-3F35-F966FC6D4873}"/>
              </a:ext>
            </a:extLst>
          </p:cNvPr>
          <p:cNvSpPr>
            <a:spLocks noGrp="1"/>
          </p:cNvSpPr>
          <p:nvPr>
            <p:ph type="body" sz="quarter" idx="18"/>
          </p:nvPr>
        </p:nvSpPr>
        <p:spPr/>
        <p:txBody>
          <a:bodyPr/>
          <a:lstStyle/>
          <a:p>
            <a:r>
              <a:rPr lang="en-US" dirty="0"/>
              <a:t>Tincidunt ut laoreet </a:t>
            </a:r>
            <a:r>
              <a:rPr lang="en-US" b="1" dirty="0"/>
              <a:t>dolore magna </a:t>
            </a:r>
          </a:p>
        </p:txBody>
      </p:sp>
      <p:pic>
        <p:nvPicPr>
          <p:cNvPr id="26" name="Picture 25">
            <a:extLst>
              <a:ext uri="{FF2B5EF4-FFF2-40B4-BE49-F238E27FC236}">
                <a16:creationId xmlns:a16="http://schemas.microsoft.com/office/drawing/2014/main" id="{A357F629-437C-AEF1-9D76-7157007D3E85}"/>
              </a:ext>
            </a:extLst>
          </p:cNvPr>
          <p:cNvPicPr>
            <a:picLocks noChangeAspect="1"/>
          </p:cNvPicPr>
          <p:nvPr/>
        </p:nvPicPr>
        <p:blipFill rotWithShape="1">
          <a:blip r:embed="rId3"/>
          <a:srcRect l="-3175" t="151" r="3175" b="60287"/>
          <a:stretch/>
        </p:blipFill>
        <p:spPr>
          <a:xfrm>
            <a:off x="414413" y="4731544"/>
            <a:ext cx="762000" cy="973931"/>
          </a:xfrm>
          <a:prstGeom prst="rect">
            <a:avLst/>
          </a:prstGeom>
        </p:spPr>
      </p:pic>
      <p:cxnSp>
        <p:nvCxnSpPr>
          <p:cNvPr id="27" name="Straight Connector 26">
            <a:extLst>
              <a:ext uri="{FF2B5EF4-FFF2-40B4-BE49-F238E27FC236}">
                <a16:creationId xmlns:a16="http://schemas.microsoft.com/office/drawing/2014/main" id="{A9438891-E5D4-FA43-AA57-9AC4B6E4AC17}"/>
              </a:ext>
            </a:extLst>
          </p:cNvPr>
          <p:cNvCxnSpPr>
            <a:cxnSpLocks/>
          </p:cNvCxnSpPr>
          <p:nvPr/>
        </p:nvCxnSpPr>
        <p:spPr>
          <a:xfrm>
            <a:off x="333348" y="5706458"/>
            <a:ext cx="4090307" cy="0"/>
          </a:xfrm>
          <a:prstGeom prst="line">
            <a:avLst/>
          </a:prstGeom>
          <a:ln w="9525" cap="rnd">
            <a:solidFill>
              <a:schemeClr val="tx1">
                <a:lumMod val="20000"/>
                <a:lumOff val="80000"/>
              </a:schemeClr>
            </a:solidFill>
          </a:ln>
        </p:spPr>
        <p:style>
          <a:lnRef idx="1">
            <a:schemeClr val="accent1"/>
          </a:lnRef>
          <a:fillRef idx="0">
            <a:schemeClr val="accent1"/>
          </a:fillRef>
          <a:effectRef idx="0">
            <a:schemeClr val="accent1"/>
          </a:effectRef>
          <a:fontRef idx="minor">
            <a:schemeClr val="tx1"/>
          </a:fontRef>
        </p:style>
      </p:cxnSp>
      <p:pic>
        <p:nvPicPr>
          <p:cNvPr id="24" name="Picture 23">
            <a:extLst>
              <a:ext uri="{FF2B5EF4-FFF2-40B4-BE49-F238E27FC236}">
                <a16:creationId xmlns:a16="http://schemas.microsoft.com/office/drawing/2014/main" id="{F5801CC8-5CB2-24BF-E42E-E7CEFB17C9FE}"/>
              </a:ext>
            </a:extLst>
          </p:cNvPr>
          <p:cNvPicPr>
            <a:picLocks noChangeAspect="1"/>
          </p:cNvPicPr>
          <p:nvPr/>
        </p:nvPicPr>
        <p:blipFill rotWithShape="1">
          <a:blip r:embed="rId4"/>
          <a:srcRect t="-1978" b="61668"/>
          <a:stretch/>
        </p:blipFill>
        <p:spPr>
          <a:xfrm>
            <a:off x="367804" y="3525907"/>
            <a:ext cx="998882" cy="1087347"/>
          </a:xfrm>
          <a:prstGeom prst="rect">
            <a:avLst/>
          </a:prstGeom>
        </p:spPr>
      </p:pic>
      <p:cxnSp>
        <p:nvCxnSpPr>
          <p:cNvPr id="7" name="Straight Connector 6">
            <a:extLst>
              <a:ext uri="{FF2B5EF4-FFF2-40B4-BE49-F238E27FC236}">
                <a16:creationId xmlns:a16="http://schemas.microsoft.com/office/drawing/2014/main" id="{159ED926-1F99-704F-8C17-ED083E876BFB}"/>
              </a:ext>
            </a:extLst>
          </p:cNvPr>
          <p:cNvCxnSpPr>
            <a:cxnSpLocks/>
          </p:cNvCxnSpPr>
          <p:nvPr/>
        </p:nvCxnSpPr>
        <p:spPr>
          <a:xfrm>
            <a:off x="333348" y="4610312"/>
            <a:ext cx="4090307" cy="0"/>
          </a:xfrm>
          <a:prstGeom prst="line">
            <a:avLst/>
          </a:prstGeom>
          <a:ln w="9525" cap="rnd">
            <a:solidFill>
              <a:schemeClr val="tx1">
                <a:lumMod val="20000"/>
                <a:lumOff val="80000"/>
              </a:schemeClr>
            </a:solidFill>
          </a:ln>
        </p:spPr>
        <p:style>
          <a:lnRef idx="1">
            <a:schemeClr val="accent1"/>
          </a:lnRef>
          <a:fillRef idx="0">
            <a:schemeClr val="accent1"/>
          </a:fillRef>
          <a:effectRef idx="0">
            <a:schemeClr val="accent1"/>
          </a:effectRef>
          <a:fontRef idx="minor">
            <a:schemeClr val="tx1"/>
          </a:fontRef>
        </p:style>
      </p:cxnSp>
      <p:sp>
        <p:nvSpPr>
          <p:cNvPr id="21" name="Rectangle 20">
            <a:extLst>
              <a:ext uri="{FF2B5EF4-FFF2-40B4-BE49-F238E27FC236}">
                <a16:creationId xmlns:a16="http://schemas.microsoft.com/office/drawing/2014/main" id="{54F51944-B00F-E44D-90FC-B88D610C86CD}"/>
              </a:ext>
            </a:extLst>
          </p:cNvPr>
          <p:cNvSpPr/>
          <p:nvPr/>
        </p:nvSpPr>
        <p:spPr>
          <a:xfrm>
            <a:off x="5536025" y="1802317"/>
            <a:ext cx="3607975" cy="3153008"/>
          </a:xfrm>
          <a:prstGeom prst="rect">
            <a:avLst/>
          </a:prstGeom>
          <a:solidFill>
            <a:srgbClr val="2647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19" name="Picture 18">
            <a:extLst>
              <a:ext uri="{FF2B5EF4-FFF2-40B4-BE49-F238E27FC236}">
                <a16:creationId xmlns:a16="http://schemas.microsoft.com/office/drawing/2014/main" id="{E860047B-D7E0-9147-BDB4-F43165F82ED8}"/>
              </a:ext>
            </a:extLst>
          </p:cNvPr>
          <p:cNvPicPr>
            <a:picLocks noChangeAspect="1"/>
          </p:cNvPicPr>
          <p:nvPr/>
        </p:nvPicPr>
        <p:blipFill rotWithShape="1">
          <a:blip r:embed="rId5"/>
          <a:srcRect l="26933" r="39933" b="600"/>
          <a:stretch/>
        </p:blipFill>
        <p:spPr>
          <a:xfrm>
            <a:off x="4108191" y="857250"/>
            <a:ext cx="2570553" cy="5143492"/>
          </a:xfrm>
          <a:prstGeom prst="rect">
            <a:avLst/>
          </a:prstGeom>
        </p:spPr>
      </p:pic>
      <p:sp>
        <p:nvSpPr>
          <p:cNvPr id="22" name="Content Placeholder 2">
            <a:extLst>
              <a:ext uri="{FF2B5EF4-FFF2-40B4-BE49-F238E27FC236}">
                <a16:creationId xmlns:a16="http://schemas.microsoft.com/office/drawing/2014/main" id="{404C8776-402E-0E4A-B5D0-0B4B3247AEFE}"/>
              </a:ext>
            </a:extLst>
          </p:cNvPr>
          <p:cNvSpPr txBox="1">
            <a:spLocks/>
          </p:cNvSpPr>
          <p:nvPr/>
        </p:nvSpPr>
        <p:spPr>
          <a:xfrm>
            <a:off x="6926186" y="2763756"/>
            <a:ext cx="2006108" cy="1923131"/>
          </a:xfrm>
          <a:prstGeom prst="rect">
            <a:avLst/>
          </a:prstGeom>
        </p:spPr>
        <p:txBody>
          <a:bodyPr vert="horz" lIns="68580" tIns="34290" rIns="68580" bIns="34290" rtlCol="0" anchor="t">
            <a:no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rgbClr val="00263E"/>
                </a:solidFill>
                <a:latin typeface="Arial"/>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rgbClr val="00263E"/>
                </a:solidFill>
                <a:latin typeface="Arial"/>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600" kern="1200">
                <a:solidFill>
                  <a:srgbClr val="00263E"/>
                </a:solidFill>
                <a:latin typeface="Arial"/>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400" kern="1200">
                <a:solidFill>
                  <a:srgbClr val="00263E"/>
                </a:solidFill>
                <a:latin typeface="Arial"/>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000" kern="1200">
                <a:solidFill>
                  <a:srgbClr val="00263E"/>
                </a:solidFill>
                <a:latin typeface="Arial"/>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en-US" sz="1500" i="1" dirty="0">
                <a:solidFill>
                  <a:schemeClr val="bg1"/>
                </a:solidFill>
              </a:rPr>
              <a:t>Insert a call out or impactful stat / quote. </a:t>
            </a:r>
            <a:r>
              <a:rPr lang="en-US" sz="1500" b="1" i="1" dirty="0">
                <a:solidFill>
                  <a:schemeClr val="bg1"/>
                </a:solidFill>
              </a:rPr>
              <a:t>Lorem ipsum dolor sit amet, </a:t>
            </a:r>
            <a:r>
              <a:rPr lang="en-US" sz="1500" b="1" i="1" dirty="0" err="1">
                <a:solidFill>
                  <a:schemeClr val="bg1"/>
                </a:solidFill>
              </a:rPr>
              <a:t>consectetu</a:t>
            </a:r>
            <a:r>
              <a:rPr lang="en-US" sz="1500" b="1" i="1" dirty="0">
                <a:solidFill>
                  <a:schemeClr val="bg1"/>
                </a:solidFill>
              </a:rPr>
              <a:t> adipiscing elit, sed diam nonummy nibh euismod.”</a:t>
            </a:r>
          </a:p>
          <a:p>
            <a:pPr>
              <a:lnSpc>
                <a:spcPct val="100000"/>
              </a:lnSpc>
            </a:pPr>
            <a:r>
              <a:rPr lang="en-US" sz="825" dirty="0">
                <a:solidFill>
                  <a:schemeClr val="bg1"/>
                </a:solidFill>
              </a:rPr>
              <a:t>- source</a:t>
            </a:r>
          </a:p>
        </p:txBody>
      </p:sp>
      <p:sp>
        <p:nvSpPr>
          <p:cNvPr id="23" name="Title 1">
            <a:extLst>
              <a:ext uri="{FF2B5EF4-FFF2-40B4-BE49-F238E27FC236}">
                <a16:creationId xmlns:a16="http://schemas.microsoft.com/office/drawing/2014/main" id="{CEE76FF5-07A7-8A4D-B179-CC99432F5308}"/>
              </a:ext>
            </a:extLst>
          </p:cNvPr>
          <p:cNvSpPr txBox="1">
            <a:spLocks/>
          </p:cNvSpPr>
          <p:nvPr/>
        </p:nvSpPr>
        <p:spPr>
          <a:xfrm>
            <a:off x="6361741" y="1558411"/>
            <a:ext cx="567100" cy="1232536"/>
          </a:xfrm>
          <a:prstGeom prst="rect">
            <a:avLst/>
          </a:prstGeom>
        </p:spPr>
        <p:txBody>
          <a:bodyPr vert="horz" lIns="68580" tIns="34290" rIns="68580" bIns="34290" rtlCol="0" anchor="t" anchorCtr="0">
            <a:noAutofit/>
          </a:bodyPr>
          <a:lstStyle>
            <a:lvl1pPr algn="l" defTabSz="914400" rtl="0" eaLnBrk="1" latinLnBrk="0" hangingPunct="1">
              <a:lnSpc>
                <a:spcPct val="90000"/>
              </a:lnSpc>
              <a:spcBef>
                <a:spcPct val="0"/>
              </a:spcBef>
              <a:buNone/>
              <a:defRPr sz="3200" b="1" kern="1200">
                <a:solidFill>
                  <a:srgbClr val="00263E"/>
                </a:solidFill>
                <a:latin typeface="Arial"/>
                <a:ea typeface="+mj-ea"/>
                <a:cs typeface="+mj-cs"/>
              </a:defRPr>
            </a:lvl1pPr>
          </a:lstStyle>
          <a:p>
            <a:pPr>
              <a:lnSpc>
                <a:spcPct val="100000"/>
              </a:lnSpc>
            </a:pPr>
            <a:r>
              <a:rPr lang="en-US" sz="15000" spc="-188" dirty="0">
                <a:solidFill>
                  <a:schemeClr val="accent5"/>
                </a:solidFill>
              </a:rPr>
              <a:t>“</a:t>
            </a:r>
          </a:p>
        </p:txBody>
      </p:sp>
      <p:sp>
        <p:nvSpPr>
          <p:cNvPr id="36" name="Rectangle 35">
            <a:extLst>
              <a:ext uri="{FF2B5EF4-FFF2-40B4-BE49-F238E27FC236}">
                <a16:creationId xmlns:a16="http://schemas.microsoft.com/office/drawing/2014/main" id="{FFE3C086-986D-314E-B6CE-CCE68F6B777D}"/>
              </a:ext>
            </a:extLst>
          </p:cNvPr>
          <p:cNvSpPr/>
          <p:nvPr/>
        </p:nvSpPr>
        <p:spPr>
          <a:xfrm flipH="1">
            <a:off x="4073120" y="857255"/>
            <a:ext cx="109728" cy="5143492"/>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Tree>
    <p:extLst>
      <p:ext uri="{BB962C8B-B14F-4D97-AF65-F5344CB8AC3E}">
        <p14:creationId xmlns:p14="http://schemas.microsoft.com/office/powerpoint/2010/main" val="142589985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44754E7-2CDC-9B47-BABA-2CEEDD54846F}"/>
              </a:ext>
            </a:extLst>
          </p:cNvPr>
          <p:cNvSpPr>
            <a:spLocks noGrp="1"/>
          </p:cNvSpPr>
          <p:nvPr>
            <p:ph sz="quarter" idx="11"/>
          </p:nvPr>
        </p:nvSpPr>
        <p:spPr/>
        <p:txBody>
          <a:bodyPr/>
          <a:lstStyle/>
          <a:p>
            <a:pPr algn="l"/>
            <a:r>
              <a:rPr lang="en-US" b="0" dirty="0"/>
              <a:t>Question &amp; </a:t>
            </a:r>
            <a:r>
              <a:rPr lang="en-US" b="1" i="1" dirty="0"/>
              <a:t>Answer</a:t>
            </a:r>
          </a:p>
        </p:txBody>
      </p:sp>
    </p:spTree>
    <p:extLst>
      <p:ext uri="{BB962C8B-B14F-4D97-AF65-F5344CB8AC3E}">
        <p14:creationId xmlns:p14="http://schemas.microsoft.com/office/powerpoint/2010/main" val="307315170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1AF99AE-E4AF-624E-BE75-AFEF72F1A378}"/>
              </a:ext>
            </a:extLst>
          </p:cNvPr>
          <p:cNvSpPr>
            <a:spLocks noGrp="1"/>
          </p:cNvSpPr>
          <p:nvPr>
            <p:ph sz="quarter" idx="11"/>
          </p:nvPr>
        </p:nvSpPr>
        <p:spPr/>
        <p:txBody>
          <a:bodyPr/>
          <a:lstStyle/>
          <a:p>
            <a:r>
              <a:rPr lang="en-US" dirty="0"/>
              <a:t>Thank You!</a:t>
            </a:r>
          </a:p>
        </p:txBody>
      </p:sp>
    </p:spTree>
    <p:extLst>
      <p:ext uri="{BB962C8B-B14F-4D97-AF65-F5344CB8AC3E}">
        <p14:creationId xmlns:p14="http://schemas.microsoft.com/office/powerpoint/2010/main" val="125703815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BF98CFA5-A1B9-0A07-4243-5A632F37F729}"/>
              </a:ext>
            </a:extLst>
          </p:cNvPr>
          <p:cNvSpPr>
            <a:spLocks noGrp="1"/>
          </p:cNvSpPr>
          <p:nvPr>
            <p:ph type="body" sz="quarter" idx="10"/>
          </p:nvPr>
        </p:nvSpPr>
        <p:spPr/>
        <p:txBody>
          <a:bodyPr/>
          <a:lstStyle/>
          <a:p>
            <a:r>
              <a:rPr lang="en-US" dirty="0"/>
              <a:t>Agenda</a:t>
            </a:r>
          </a:p>
        </p:txBody>
      </p:sp>
      <p:sp>
        <p:nvSpPr>
          <p:cNvPr id="25" name="Content Placeholder 24">
            <a:extLst>
              <a:ext uri="{FF2B5EF4-FFF2-40B4-BE49-F238E27FC236}">
                <a16:creationId xmlns:a16="http://schemas.microsoft.com/office/drawing/2014/main" id="{4A3F1E8F-42A6-A06B-8E4F-DFF9CCEBE905}"/>
              </a:ext>
            </a:extLst>
          </p:cNvPr>
          <p:cNvSpPr>
            <a:spLocks noGrp="1"/>
          </p:cNvSpPr>
          <p:nvPr>
            <p:ph sz="quarter" idx="11"/>
          </p:nvPr>
        </p:nvSpPr>
        <p:spPr/>
        <p:txBody>
          <a:bodyPr/>
          <a:lstStyle/>
          <a:p>
            <a:r>
              <a:rPr lang="en-US" dirty="0"/>
              <a:t>Insert topic, lorem ipsum dolor sit</a:t>
            </a:r>
          </a:p>
          <a:p>
            <a:r>
              <a:rPr lang="en-US" dirty="0"/>
              <a:t>Insert topic, lorem ipsum dolor sit amet </a:t>
            </a:r>
          </a:p>
          <a:p>
            <a:r>
              <a:rPr lang="en-US" dirty="0"/>
              <a:t>Insert topic, lorem ipsum</a:t>
            </a:r>
          </a:p>
          <a:p>
            <a:r>
              <a:rPr lang="en-US" dirty="0"/>
              <a:t>Insert topic, lorem ipsum dolor sit amet </a:t>
            </a:r>
          </a:p>
          <a:p>
            <a:r>
              <a:rPr lang="en-US" dirty="0"/>
              <a:t>Insert topic, lorem ipsum dolor sit amet</a:t>
            </a:r>
          </a:p>
          <a:p>
            <a:r>
              <a:rPr lang="en-US" dirty="0"/>
              <a:t>Insert topic, lorem ipsum dolor sit amet</a:t>
            </a:r>
          </a:p>
          <a:p>
            <a:r>
              <a:rPr lang="en-US" dirty="0"/>
              <a:t>Insert topic, lorem ipsum</a:t>
            </a:r>
          </a:p>
        </p:txBody>
      </p:sp>
      <p:sp>
        <p:nvSpPr>
          <p:cNvPr id="9" name="Text Placeholder 8">
            <a:extLst>
              <a:ext uri="{FF2B5EF4-FFF2-40B4-BE49-F238E27FC236}">
                <a16:creationId xmlns:a16="http://schemas.microsoft.com/office/drawing/2014/main" id="{D3F712AA-895D-C4CF-22C1-D66BF9B2EF18}"/>
              </a:ext>
            </a:extLst>
          </p:cNvPr>
          <p:cNvSpPr>
            <a:spLocks noGrp="1"/>
          </p:cNvSpPr>
          <p:nvPr>
            <p:ph type="body" sz="quarter" idx="12"/>
          </p:nvPr>
        </p:nvSpPr>
        <p:spPr/>
        <p:txBody>
          <a:bodyPr/>
          <a:lstStyle/>
          <a:p>
            <a:r>
              <a:rPr lang="en-US" dirty="0"/>
              <a:t>Today’s</a:t>
            </a:r>
          </a:p>
        </p:txBody>
      </p:sp>
      <p:sp>
        <p:nvSpPr>
          <p:cNvPr id="26" name="Text Placeholder 25">
            <a:extLst>
              <a:ext uri="{FF2B5EF4-FFF2-40B4-BE49-F238E27FC236}">
                <a16:creationId xmlns:a16="http://schemas.microsoft.com/office/drawing/2014/main" id="{EA4021D6-9807-6684-9950-411ED55EC912}"/>
              </a:ext>
            </a:extLst>
          </p:cNvPr>
          <p:cNvSpPr>
            <a:spLocks noGrp="1"/>
          </p:cNvSpPr>
          <p:nvPr>
            <p:ph type="body" sz="quarter" idx="13"/>
          </p:nvPr>
        </p:nvSpPr>
        <p:spPr/>
        <p:txBody>
          <a:bodyPr/>
          <a:lstStyle/>
          <a:p>
            <a:r>
              <a:rPr lang="en-US" dirty="0"/>
              <a:t>TIME</a:t>
            </a:r>
          </a:p>
          <a:p>
            <a:r>
              <a:rPr lang="en-US" dirty="0"/>
              <a:t>TIME</a:t>
            </a:r>
          </a:p>
          <a:p>
            <a:r>
              <a:rPr lang="en-US" dirty="0"/>
              <a:t>TIME</a:t>
            </a:r>
          </a:p>
          <a:p>
            <a:r>
              <a:rPr lang="en-US" dirty="0"/>
              <a:t>TIME</a:t>
            </a:r>
          </a:p>
          <a:p>
            <a:r>
              <a:rPr lang="en-US" dirty="0"/>
              <a:t>TIME</a:t>
            </a:r>
          </a:p>
          <a:p>
            <a:r>
              <a:rPr lang="en-US" dirty="0"/>
              <a:t>TIME</a:t>
            </a:r>
          </a:p>
          <a:p>
            <a:r>
              <a:rPr lang="en-US" dirty="0"/>
              <a:t>TIME</a:t>
            </a:r>
          </a:p>
        </p:txBody>
      </p:sp>
    </p:spTree>
    <p:extLst>
      <p:ext uri="{BB962C8B-B14F-4D97-AF65-F5344CB8AC3E}">
        <p14:creationId xmlns:p14="http://schemas.microsoft.com/office/powerpoint/2010/main" val="195485015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0697511-246E-6B47-A959-443392F1FCF0}"/>
              </a:ext>
            </a:extLst>
          </p:cNvPr>
          <p:cNvSpPr/>
          <p:nvPr/>
        </p:nvSpPr>
        <p:spPr>
          <a:xfrm rot="10800000" flipH="1">
            <a:off x="9034272" y="848008"/>
            <a:ext cx="109728" cy="5152742"/>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8" name="Content Placeholder 1">
            <a:extLst>
              <a:ext uri="{FF2B5EF4-FFF2-40B4-BE49-F238E27FC236}">
                <a16:creationId xmlns:a16="http://schemas.microsoft.com/office/drawing/2014/main" id="{DC50ED7F-016C-EF44-03B5-B1BBE763A71A}"/>
              </a:ext>
            </a:extLst>
          </p:cNvPr>
          <p:cNvSpPr>
            <a:spLocks noGrp="1"/>
          </p:cNvSpPr>
          <p:nvPr>
            <p:ph sz="quarter" idx="10"/>
          </p:nvPr>
        </p:nvSpPr>
        <p:spPr/>
        <p:txBody>
          <a:bodyPr/>
          <a:lstStyle/>
          <a:p>
            <a:r>
              <a:rPr lang="en-US" dirty="0"/>
              <a:t>Appendix</a:t>
            </a:r>
          </a:p>
        </p:txBody>
      </p:sp>
    </p:spTree>
    <p:extLst>
      <p:ext uri="{BB962C8B-B14F-4D97-AF65-F5344CB8AC3E}">
        <p14:creationId xmlns:p14="http://schemas.microsoft.com/office/powerpoint/2010/main" val="422441185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4">
            <a:extLst>
              <a:ext uri="{FF2B5EF4-FFF2-40B4-BE49-F238E27FC236}">
                <a16:creationId xmlns:a16="http://schemas.microsoft.com/office/drawing/2014/main" id="{271741C6-5AA8-A2B3-6194-25CFCB172A6D}"/>
              </a:ext>
            </a:extLst>
          </p:cNvPr>
          <p:cNvSpPr txBox="1"/>
          <p:nvPr/>
        </p:nvSpPr>
        <p:spPr>
          <a:xfrm>
            <a:off x="255458" y="1015715"/>
            <a:ext cx="5949352" cy="2772986"/>
          </a:xfrm>
          <a:prstGeom prst="rect">
            <a:avLst/>
          </a:prstGeom>
          <a:noFill/>
        </p:spPr>
        <p:txBody>
          <a:bodyPr wrap="square" numCol="2" spcCol="457200" rtlCol="0">
            <a:spAutoFit/>
          </a:bodyPr>
          <a:lstStyle/>
          <a:p>
            <a:pPr>
              <a:lnSpc>
                <a:spcPts val="1300"/>
              </a:lnSpc>
              <a:spcBef>
                <a:spcPts val="450"/>
              </a:spcBef>
            </a:pPr>
            <a:r>
              <a:rPr lang="en-US" sz="1000" dirty="0">
                <a:ea typeface="Arial"/>
                <a:cs typeface="Arial"/>
              </a:rPr>
              <a:t>You can conveniently copy and paste these illustrations into your slides. To size them up or down, click on the image you need, hold down the SHIFT key and place your cursor in the corner of the image until you see the arrows. Then drag your mouse to proportionally change the size of the image.</a:t>
            </a:r>
          </a:p>
          <a:p>
            <a:pPr>
              <a:lnSpc>
                <a:spcPts val="1300"/>
              </a:lnSpc>
              <a:spcBef>
                <a:spcPts val="450"/>
              </a:spcBef>
            </a:pPr>
            <a:r>
              <a:rPr lang="en-US" sz="1000" b="1" dirty="0">
                <a:ea typeface="Arial"/>
                <a:cs typeface="Arial"/>
              </a:rPr>
              <a:t>NOTE: </a:t>
            </a:r>
            <a:r>
              <a:rPr lang="en-US" sz="1000" dirty="0">
                <a:ea typeface="Arial"/>
                <a:cs typeface="Arial"/>
              </a:rPr>
              <a:t>The group image on the right is one file and shows the people from head to toe. Simply crop the image to use the person you need for your slide.  </a:t>
            </a:r>
          </a:p>
          <a:p>
            <a:pPr>
              <a:lnSpc>
                <a:spcPts val="1300"/>
              </a:lnSpc>
              <a:spcBef>
                <a:spcPts val="450"/>
              </a:spcBef>
            </a:pPr>
            <a:r>
              <a:rPr lang="en-US" sz="1000" dirty="0">
                <a:ea typeface="Arial"/>
                <a:cs typeface="Arial"/>
              </a:rPr>
              <a:t>The same people from the group image are separated below. These individual images show a close-up of the person to give you </a:t>
            </a:r>
            <a:br>
              <a:rPr lang="en-US" sz="1000" dirty="0">
                <a:ea typeface="Arial"/>
                <a:cs typeface="Arial"/>
              </a:rPr>
            </a:br>
            <a:r>
              <a:rPr lang="en-US" sz="1000" dirty="0">
                <a:ea typeface="Arial"/>
                <a:cs typeface="Arial"/>
              </a:rPr>
              <a:t>more design options.</a:t>
            </a:r>
          </a:p>
          <a:p>
            <a:pPr>
              <a:lnSpc>
                <a:spcPts val="1300"/>
              </a:lnSpc>
              <a:spcBef>
                <a:spcPts val="450"/>
              </a:spcBef>
            </a:pPr>
            <a:r>
              <a:rPr lang="en-US" sz="1000" dirty="0">
                <a:ea typeface="Arial"/>
                <a:cs typeface="Arial"/>
              </a:rPr>
              <a:t>There are more images available on the next page. To keep the size of the PowerPoint to </a:t>
            </a:r>
            <a:br>
              <a:rPr lang="en-US" sz="1000" dirty="0">
                <a:ea typeface="Arial"/>
                <a:cs typeface="Arial"/>
              </a:rPr>
            </a:br>
            <a:r>
              <a:rPr lang="en-US" sz="1000" dirty="0">
                <a:ea typeface="Arial"/>
                <a:cs typeface="Arial"/>
              </a:rPr>
              <a:t>a minimum, delete these two pages once you have pasted the art you will be using.</a:t>
            </a:r>
          </a:p>
        </p:txBody>
      </p:sp>
      <p:pic>
        <p:nvPicPr>
          <p:cNvPr id="4" name="Picture 3">
            <a:extLst>
              <a:ext uri="{FF2B5EF4-FFF2-40B4-BE49-F238E27FC236}">
                <a16:creationId xmlns:a16="http://schemas.microsoft.com/office/drawing/2014/main" id="{D11D903E-AEA1-B189-4C9D-544146784C20}"/>
              </a:ext>
            </a:extLst>
          </p:cNvPr>
          <p:cNvPicPr>
            <a:picLocks noChangeAspect="1"/>
          </p:cNvPicPr>
          <p:nvPr/>
        </p:nvPicPr>
        <p:blipFill>
          <a:blip r:embed="rId3"/>
          <a:srcRect t="4431" b="4431"/>
          <a:stretch/>
        </p:blipFill>
        <p:spPr>
          <a:xfrm>
            <a:off x="3164017" y="1973943"/>
            <a:ext cx="5939145" cy="1703161"/>
          </a:xfrm>
          <a:prstGeom prst="rect">
            <a:avLst/>
          </a:prstGeom>
        </p:spPr>
      </p:pic>
      <p:pic>
        <p:nvPicPr>
          <p:cNvPr id="2" name="Picture 1">
            <a:extLst>
              <a:ext uri="{FF2B5EF4-FFF2-40B4-BE49-F238E27FC236}">
                <a16:creationId xmlns:a16="http://schemas.microsoft.com/office/drawing/2014/main" id="{E09D504B-575F-5C56-4973-83D4DBCE848E}"/>
              </a:ext>
            </a:extLst>
          </p:cNvPr>
          <p:cNvPicPr>
            <a:picLocks noChangeAspect="1"/>
          </p:cNvPicPr>
          <p:nvPr/>
        </p:nvPicPr>
        <p:blipFill rotWithShape="1">
          <a:blip r:embed="rId4"/>
          <a:srcRect t="225" b="59781"/>
          <a:stretch/>
        </p:blipFill>
        <p:spPr>
          <a:xfrm>
            <a:off x="4917570" y="3874730"/>
            <a:ext cx="737169" cy="942194"/>
          </a:xfrm>
          <a:prstGeom prst="rect">
            <a:avLst/>
          </a:prstGeom>
        </p:spPr>
      </p:pic>
      <p:pic>
        <p:nvPicPr>
          <p:cNvPr id="3" name="Picture 2">
            <a:extLst>
              <a:ext uri="{FF2B5EF4-FFF2-40B4-BE49-F238E27FC236}">
                <a16:creationId xmlns:a16="http://schemas.microsoft.com/office/drawing/2014/main" id="{0BFC0E0D-81A6-CD31-4EB4-283627D9CAAF}"/>
              </a:ext>
            </a:extLst>
          </p:cNvPr>
          <p:cNvPicPr>
            <a:picLocks noChangeAspect="1"/>
          </p:cNvPicPr>
          <p:nvPr/>
        </p:nvPicPr>
        <p:blipFill rotWithShape="1">
          <a:blip r:embed="rId5"/>
          <a:srcRect l="-3401" t="-3226" r="1" b="62978"/>
          <a:stretch/>
        </p:blipFill>
        <p:spPr>
          <a:xfrm>
            <a:off x="6354816" y="3835491"/>
            <a:ext cx="900085" cy="979799"/>
          </a:xfrm>
          <a:prstGeom prst="rect">
            <a:avLst/>
          </a:prstGeom>
        </p:spPr>
      </p:pic>
      <p:pic>
        <p:nvPicPr>
          <p:cNvPr id="5" name="Picture 4">
            <a:extLst>
              <a:ext uri="{FF2B5EF4-FFF2-40B4-BE49-F238E27FC236}">
                <a16:creationId xmlns:a16="http://schemas.microsoft.com/office/drawing/2014/main" id="{83C9E7B9-25D0-C7B3-394E-C3D6C4FCE7FD}"/>
              </a:ext>
            </a:extLst>
          </p:cNvPr>
          <p:cNvPicPr>
            <a:picLocks noChangeAspect="1"/>
          </p:cNvPicPr>
          <p:nvPr/>
        </p:nvPicPr>
        <p:blipFill rotWithShape="1">
          <a:blip r:embed="rId6"/>
          <a:srcRect t="-722" b="54766"/>
          <a:stretch/>
        </p:blipFill>
        <p:spPr>
          <a:xfrm>
            <a:off x="1084443" y="3867103"/>
            <a:ext cx="685205" cy="969704"/>
          </a:xfrm>
          <a:prstGeom prst="rect">
            <a:avLst/>
          </a:prstGeom>
        </p:spPr>
      </p:pic>
      <p:pic>
        <p:nvPicPr>
          <p:cNvPr id="6" name="Picture 5">
            <a:extLst>
              <a:ext uri="{FF2B5EF4-FFF2-40B4-BE49-F238E27FC236}">
                <a16:creationId xmlns:a16="http://schemas.microsoft.com/office/drawing/2014/main" id="{39699A96-870F-3463-6A38-E97A4299C0FE}"/>
              </a:ext>
            </a:extLst>
          </p:cNvPr>
          <p:cNvPicPr>
            <a:picLocks noChangeAspect="1"/>
          </p:cNvPicPr>
          <p:nvPr/>
        </p:nvPicPr>
        <p:blipFill rotWithShape="1">
          <a:blip r:embed="rId7"/>
          <a:srcRect l="989" t="178" r="2134" b="66888"/>
          <a:stretch/>
        </p:blipFill>
        <p:spPr>
          <a:xfrm>
            <a:off x="236095" y="3915400"/>
            <a:ext cx="853037" cy="898955"/>
          </a:xfrm>
          <a:prstGeom prst="rect">
            <a:avLst/>
          </a:prstGeom>
        </p:spPr>
      </p:pic>
      <p:pic>
        <p:nvPicPr>
          <p:cNvPr id="7" name="Picture 6">
            <a:extLst>
              <a:ext uri="{FF2B5EF4-FFF2-40B4-BE49-F238E27FC236}">
                <a16:creationId xmlns:a16="http://schemas.microsoft.com/office/drawing/2014/main" id="{D91DB341-1BDA-1A80-E6FE-CED58B22952A}"/>
              </a:ext>
            </a:extLst>
          </p:cNvPr>
          <p:cNvPicPr>
            <a:picLocks noChangeAspect="1"/>
          </p:cNvPicPr>
          <p:nvPr/>
        </p:nvPicPr>
        <p:blipFill rotWithShape="1">
          <a:blip r:embed="rId8"/>
          <a:srcRect l="-25069" t="292" r="-21239" b="52823"/>
          <a:stretch/>
        </p:blipFill>
        <p:spPr>
          <a:xfrm>
            <a:off x="1721612" y="3866702"/>
            <a:ext cx="899247" cy="947653"/>
          </a:xfrm>
          <a:prstGeom prst="rect">
            <a:avLst/>
          </a:prstGeom>
        </p:spPr>
      </p:pic>
      <p:pic>
        <p:nvPicPr>
          <p:cNvPr id="8" name="Picture 7">
            <a:extLst>
              <a:ext uri="{FF2B5EF4-FFF2-40B4-BE49-F238E27FC236}">
                <a16:creationId xmlns:a16="http://schemas.microsoft.com/office/drawing/2014/main" id="{570239DE-3C21-186B-E2BF-D77706360CC6}"/>
              </a:ext>
            </a:extLst>
          </p:cNvPr>
          <p:cNvPicPr>
            <a:picLocks noChangeAspect="1"/>
          </p:cNvPicPr>
          <p:nvPr/>
        </p:nvPicPr>
        <p:blipFill rotWithShape="1">
          <a:blip r:embed="rId9"/>
          <a:srcRect l="-2246" t="-1" r="-2171" b="71181"/>
          <a:stretch/>
        </p:blipFill>
        <p:spPr>
          <a:xfrm>
            <a:off x="2550926" y="3851124"/>
            <a:ext cx="899247" cy="963231"/>
          </a:xfrm>
          <a:prstGeom prst="rect">
            <a:avLst/>
          </a:prstGeom>
        </p:spPr>
      </p:pic>
      <p:pic>
        <p:nvPicPr>
          <p:cNvPr id="9" name="Picture 8">
            <a:extLst>
              <a:ext uri="{FF2B5EF4-FFF2-40B4-BE49-F238E27FC236}">
                <a16:creationId xmlns:a16="http://schemas.microsoft.com/office/drawing/2014/main" id="{8A80E238-832D-923C-2761-CA90C3C0D9D8}"/>
              </a:ext>
            </a:extLst>
          </p:cNvPr>
          <p:cNvPicPr>
            <a:picLocks noChangeAspect="1"/>
          </p:cNvPicPr>
          <p:nvPr/>
        </p:nvPicPr>
        <p:blipFill rotWithShape="1">
          <a:blip r:embed="rId10"/>
          <a:srcRect l="-4627" t="-814" r="-7693" b="43540"/>
          <a:stretch/>
        </p:blipFill>
        <p:spPr>
          <a:xfrm>
            <a:off x="3324953" y="3866702"/>
            <a:ext cx="899247" cy="947653"/>
          </a:xfrm>
          <a:prstGeom prst="rect">
            <a:avLst/>
          </a:prstGeom>
        </p:spPr>
      </p:pic>
      <p:pic>
        <p:nvPicPr>
          <p:cNvPr id="10" name="Picture 9">
            <a:extLst>
              <a:ext uri="{FF2B5EF4-FFF2-40B4-BE49-F238E27FC236}">
                <a16:creationId xmlns:a16="http://schemas.microsoft.com/office/drawing/2014/main" id="{2F1CDE40-EDD2-D0BF-606C-11EB4A843C39}"/>
              </a:ext>
            </a:extLst>
          </p:cNvPr>
          <p:cNvPicPr>
            <a:picLocks noChangeAspect="1"/>
          </p:cNvPicPr>
          <p:nvPr/>
        </p:nvPicPr>
        <p:blipFill rotWithShape="1">
          <a:blip r:embed="rId11"/>
          <a:srcRect l="1" t="-481" r="-2644" b="69098"/>
          <a:stretch/>
        </p:blipFill>
        <p:spPr>
          <a:xfrm>
            <a:off x="4118919" y="3870476"/>
            <a:ext cx="867525" cy="943880"/>
          </a:xfrm>
          <a:prstGeom prst="rect">
            <a:avLst/>
          </a:prstGeom>
        </p:spPr>
      </p:pic>
      <p:pic>
        <p:nvPicPr>
          <p:cNvPr id="11" name="Picture 10">
            <a:extLst>
              <a:ext uri="{FF2B5EF4-FFF2-40B4-BE49-F238E27FC236}">
                <a16:creationId xmlns:a16="http://schemas.microsoft.com/office/drawing/2014/main" id="{A6D72D0C-1668-E168-40FC-2B4D11B13841}"/>
              </a:ext>
            </a:extLst>
          </p:cNvPr>
          <p:cNvPicPr>
            <a:picLocks noChangeAspect="1"/>
          </p:cNvPicPr>
          <p:nvPr/>
        </p:nvPicPr>
        <p:blipFill rotWithShape="1">
          <a:blip r:embed="rId12"/>
          <a:srcRect t="946" r="7084" b="58652"/>
          <a:stretch/>
        </p:blipFill>
        <p:spPr>
          <a:xfrm>
            <a:off x="5646128" y="3874730"/>
            <a:ext cx="737169" cy="942194"/>
          </a:xfrm>
          <a:prstGeom prst="rect">
            <a:avLst/>
          </a:prstGeom>
        </p:spPr>
      </p:pic>
      <p:pic>
        <p:nvPicPr>
          <p:cNvPr id="12" name="Picture 11">
            <a:extLst>
              <a:ext uri="{FF2B5EF4-FFF2-40B4-BE49-F238E27FC236}">
                <a16:creationId xmlns:a16="http://schemas.microsoft.com/office/drawing/2014/main" id="{DC8E62F7-204D-FE17-7525-27F58900FAE3}"/>
              </a:ext>
            </a:extLst>
          </p:cNvPr>
          <p:cNvPicPr>
            <a:picLocks noChangeAspect="1"/>
          </p:cNvPicPr>
          <p:nvPr/>
        </p:nvPicPr>
        <p:blipFill rotWithShape="1">
          <a:blip r:embed="rId13"/>
          <a:srcRect t="47" b="59821"/>
          <a:stretch/>
        </p:blipFill>
        <p:spPr>
          <a:xfrm>
            <a:off x="7276099" y="3890211"/>
            <a:ext cx="849816" cy="925079"/>
          </a:xfrm>
          <a:prstGeom prst="rect">
            <a:avLst/>
          </a:prstGeom>
        </p:spPr>
      </p:pic>
      <p:pic>
        <p:nvPicPr>
          <p:cNvPr id="13" name="Picture 12">
            <a:extLst>
              <a:ext uri="{FF2B5EF4-FFF2-40B4-BE49-F238E27FC236}">
                <a16:creationId xmlns:a16="http://schemas.microsoft.com/office/drawing/2014/main" id="{3DBA41A4-6B50-BEFF-E76B-D7DD3A614809}"/>
              </a:ext>
            </a:extLst>
          </p:cNvPr>
          <p:cNvPicPr>
            <a:picLocks noChangeAspect="1"/>
          </p:cNvPicPr>
          <p:nvPr/>
        </p:nvPicPr>
        <p:blipFill rotWithShape="1">
          <a:blip r:embed="rId14"/>
          <a:srcRect l="1416" t="674" b="59435"/>
          <a:stretch/>
        </p:blipFill>
        <p:spPr>
          <a:xfrm>
            <a:off x="8079691" y="3835491"/>
            <a:ext cx="900085" cy="979799"/>
          </a:xfrm>
          <a:prstGeom prst="rect">
            <a:avLst/>
          </a:prstGeom>
        </p:spPr>
      </p:pic>
      <p:sp>
        <p:nvSpPr>
          <p:cNvPr id="16" name="Title 1">
            <a:extLst>
              <a:ext uri="{FF2B5EF4-FFF2-40B4-BE49-F238E27FC236}">
                <a16:creationId xmlns:a16="http://schemas.microsoft.com/office/drawing/2014/main" id="{163D1AB6-FC99-C43D-D571-EACC9ED6641E}"/>
              </a:ext>
            </a:extLst>
          </p:cNvPr>
          <p:cNvSpPr txBox="1">
            <a:spLocks/>
          </p:cNvSpPr>
          <p:nvPr/>
        </p:nvSpPr>
        <p:spPr>
          <a:xfrm>
            <a:off x="255458" y="413468"/>
            <a:ext cx="5822521" cy="686579"/>
          </a:xfrm>
          <a:prstGeom prst="rect">
            <a:avLst/>
          </a:prstGeom>
        </p:spPr>
        <p:txBody>
          <a:bodyPr anchor="t" anchorCtr="0"/>
          <a:lstStyle>
            <a:lvl1pPr algn="l" defTabSz="914400" rtl="0" eaLnBrk="1" latinLnBrk="0" hangingPunct="1">
              <a:lnSpc>
                <a:spcPct val="90000"/>
              </a:lnSpc>
              <a:spcBef>
                <a:spcPct val="0"/>
              </a:spcBef>
              <a:buNone/>
              <a:defRPr sz="4400" kern="1200">
                <a:solidFill>
                  <a:schemeClr val="accent1"/>
                </a:solidFill>
                <a:latin typeface="+mj-lt"/>
                <a:ea typeface="+mj-ea"/>
                <a:cs typeface="+mj-cs"/>
              </a:defRPr>
            </a:lvl1pPr>
          </a:lstStyle>
          <a:p>
            <a:pPr>
              <a:lnSpc>
                <a:spcPct val="100000"/>
              </a:lnSpc>
            </a:pPr>
            <a:r>
              <a:rPr lang="en-US" sz="1800" b="1" dirty="0">
                <a:solidFill>
                  <a:srgbClr val="264774"/>
                </a:solidFill>
              </a:rPr>
              <a:t>Illustrations</a:t>
            </a:r>
          </a:p>
          <a:p>
            <a:pPr>
              <a:spcBef>
                <a:spcPts val="300"/>
              </a:spcBef>
            </a:pPr>
            <a:r>
              <a:rPr lang="en-US" sz="1300" spc="300" dirty="0">
                <a:solidFill>
                  <a:srgbClr val="0099D9"/>
                </a:solidFill>
                <a:latin typeface="Arial" panose="020B0604020202020204" pitchFamily="34" charset="0"/>
              </a:rPr>
              <a:t>Instructions For Illustrations</a:t>
            </a:r>
          </a:p>
          <a:p>
            <a:pPr>
              <a:lnSpc>
                <a:spcPct val="100000"/>
              </a:lnSpc>
            </a:pPr>
            <a:endParaRPr lang="en-US" sz="1800" b="1" dirty="0">
              <a:solidFill>
                <a:srgbClr val="264774"/>
              </a:solidFill>
            </a:endParaRPr>
          </a:p>
        </p:txBody>
      </p:sp>
      <p:pic>
        <p:nvPicPr>
          <p:cNvPr id="21" name="Picture 20">
            <a:extLst>
              <a:ext uri="{FF2B5EF4-FFF2-40B4-BE49-F238E27FC236}">
                <a16:creationId xmlns:a16="http://schemas.microsoft.com/office/drawing/2014/main" id="{BE2AE400-D605-028B-6CDE-C3AE2DA8AFB2}"/>
              </a:ext>
            </a:extLst>
          </p:cNvPr>
          <p:cNvPicPr>
            <a:picLocks noChangeAspect="1"/>
          </p:cNvPicPr>
          <p:nvPr/>
        </p:nvPicPr>
        <p:blipFill>
          <a:blip r:embed="rId15"/>
          <a:stretch>
            <a:fillRect/>
          </a:stretch>
        </p:blipFill>
        <p:spPr>
          <a:xfrm>
            <a:off x="255458" y="5037384"/>
            <a:ext cx="1418740" cy="1156273"/>
          </a:xfrm>
          <a:prstGeom prst="rect">
            <a:avLst/>
          </a:prstGeom>
        </p:spPr>
      </p:pic>
      <p:pic>
        <p:nvPicPr>
          <p:cNvPr id="22" name="Picture 21">
            <a:extLst>
              <a:ext uri="{FF2B5EF4-FFF2-40B4-BE49-F238E27FC236}">
                <a16:creationId xmlns:a16="http://schemas.microsoft.com/office/drawing/2014/main" id="{AF0AD2CF-4741-16E6-1E07-4F83DAB05322}"/>
              </a:ext>
            </a:extLst>
          </p:cNvPr>
          <p:cNvPicPr>
            <a:picLocks noChangeAspect="1"/>
          </p:cNvPicPr>
          <p:nvPr/>
        </p:nvPicPr>
        <p:blipFill>
          <a:blip r:embed="rId16"/>
          <a:srcRect/>
          <a:stretch/>
        </p:blipFill>
        <p:spPr>
          <a:xfrm>
            <a:off x="1815538" y="5037384"/>
            <a:ext cx="830357" cy="1156273"/>
          </a:xfrm>
          <a:prstGeom prst="rect">
            <a:avLst/>
          </a:prstGeom>
        </p:spPr>
      </p:pic>
      <p:pic>
        <p:nvPicPr>
          <p:cNvPr id="23" name="Picture 22">
            <a:extLst>
              <a:ext uri="{FF2B5EF4-FFF2-40B4-BE49-F238E27FC236}">
                <a16:creationId xmlns:a16="http://schemas.microsoft.com/office/drawing/2014/main" id="{10840135-C242-F04C-8880-DEEDF5314609}"/>
              </a:ext>
            </a:extLst>
          </p:cNvPr>
          <p:cNvPicPr>
            <a:picLocks noChangeAspect="1"/>
          </p:cNvPicPr>
          <p:nvPr/>
        </p:nvPicPr>
        <p:blipFill>
          <a:blip r:embed="rId17"/>
          <a:srcRect/>
          <a:stretch/>
        </p:blipFill>
        <p:spPr>
          <a:xfrm>
            <a:off x="2787236" y="5037586"/>
            <a:ext cx="1133602" cy="1155869"/>
          </a:xfrm>
          <a:prstGeom prst="rect">
            <a:avLst/>
          </a:prstGeom>
        </p:spPr>
      </p:pic>
      <p:pic>
        <p:nvPicPr>
          <p:cNvPr id="24" name="Picture 23">
            <a:extLst>
              <a:ext uri="{FF2B5EF4-FFF2-40B4-BE49-F238E27FC236}">
                <a16:creationId xmlns:a16="http://schemas.microsoft.com/office/drawing/2014/main" id="{C6C7531B-F043-DA7C-E410-3B3D70365573}"/>
              </a:ext>
            </a:extLst>
          </p:cNvPr>
          <p:cNvPicPr>
            <a:picLocks noChangeAspect="1"/>
          </p:cNvPicPr>
          <p:nvPr/>
        </p:nvPicPr>
        <p:blipFill>
          <a:blip r:embed="rId18"/>
          <a:srcRect/>
          <a:stretch/>
        </p:blipFill>
        <p:spPr>
          <a:xfrm>
            <a:off x="4062330" y="5037384"/>
            <a:ext cx="1125022" cy="1156273"/>
          </a:xfrm>
          <a:prstGeom prst="rect">
            <a:avLst/>
          </a:prstGeom>
        </p:spPr>
      </p:pic>
      <p:pic>
        <p:nvPicPr>
          <p:cNvPr id="25" name="Picture 24">
            <a:extLst>
              <a:ext uri="{FF2B5EF4-FFF2-40B4-BE49-F238E27FC236}">
                <a16:creationId xmlns:a16="http://schemas.microsoft.com/office/drawing/2014/main" id="{F8535AA6-8735-0E92-6A5E-31CB4AB9F71A}"/>
              </a:ext>
            </a:extLst>
          </p:cNvPr>
          <p:cNvPicPr>
            <a:picLocks noChangeAspect="1"/>
          </p:cNvPicPr>
          <p:nvPr/>
        </p:nvPicPr>
        <p:blipFill>
          <a:blip r:embed="rId19"/>
          <a:srcRect/>
          <a:stretch/>
        </p:blipFill>
        <p:spPr>
          <a:xfrm>
            <a:off x="5328845" y="5037384"/>
            <a:ext cx="875964" cy="1156273"/>
          </a:xfrm>
          <a:prstGeom prst="rect">
            <a:avLst/>
          </a:prstGeom>
        </p:spPr>
      </p:pic>
      <p:pic>
        <p:nvPicPr>
          <p:cNvPr id="26" name="Picture 25">
            <a:extLst>
              <a:ext uri="{FF2B5EF4-FFF2-40B4-BE49-F238E27FC236}">
                <a16:creationId xmlns:a16="http://schemas.microsoft.com/office/drawing/2014/main" id="{0A8C7BCB-9772-E0FB-001D-9E316B7E94BD}"/>
              </a:ext>
            </a:extLst>
          </p:cNvPr>
          <p:cNvPicPr>
            <a:picLocks noChangeAspect="1"/>
          </p:cNvPicPr>
          <p:nvPr/>
        </p:nvPicPr>
        <p:blipFill>
          <a:blip r:embed="rId20"/>
          <a:srcRect/>
          <a:stretch/>
        </p:blipFill>
        <p:spPr>
          <a:xfrm>
            <a:off x="6346149" y="5037395"/>
            <a:ext cx="1210757" cy="1156248"/>
          </a:xfrm>
          <a:prstGeom prst="rect">
            <a:avLst/>
          </a:prstGeom>
        </p:spPr>
      </p:pic>
      <p:pic>
        <p:nvPicPr>
          <p:cNvPr id="27" name="Picture 26">
            <a:extLst>
              <a:ext uri="{FF2B5EF4-FFF2-40B4-BE49-F238E27FC236}">
                <a16:creationId xmlns:a16="http://schemas.microsoft.com/office/drawing/2014/main" id="{37D1F744-3DD7-BF9C-59E9-21ACBC9123DF}"/>
              </a:ext>
            </a:extLst>
          </p:cNvPr>
          <p:cNvPicPr>
            <a:picLocks noChangeAspect="1"/>
          </p:cNvPicPr>
          <p:nvPr/>
        </p:nvPicPr>
        <p:blipFill>
          <a:blip r:embed="rId21"/>
          <a:srcRect/>
          <a:stretch/>
        </p:blipFill>
        <p:spPr>
          <a:xfrm>
            <a:off x="7698247" y="5039348"/>
            <a:ext cx="1169835" cy="1152342"/>
          </a:xfrm>
          <a:prstGeom prst="rect">
            <a:avLst/>
          </a:prstGeom>
        </p:spPr>
      </p:pic>
    </p:spTree>
    <p:extLst>
      <p:ext uri="{BB962C8B-B14F-4D97-AF65-F5344CB8AC3E}">
        <p14:creationId xmlns:p14="http://schemas.microsoft.com/office/powerpoint/2010/main" val="83849796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Picture 27">
            <a:extLst>
              <a:ext uri="{FF2B5EF4-FFF2-40B4-BE49-F238E27FC236}">
                <a16:creationId xmlns:a16="http://schemas.microsoft.com/office/drawing/2014/main" id="{6E204DDB-25B2-1821-9351-7BC576FBCB56}"/>
              </a:ext>
            </a:extLst>
          </p:cNvPr>
          <p:cNvPicPr>
            <a:picLocks noChangeAspect="1"/>
          </p:cNvPicPr>
          <p:nvPr/>
        </p:nvPicPr>
        <p:blipFill>
          <a:blip r:embed="rId2"/>
          <a:srcRect/>
          <a:stretch/>
        </p:blipFill>
        <p:spPr>
          <a:xfrm>
            <a:off x="257072" y="1491487"/>
            <a:ext cx="1300332" cy="1280888"/>
          </a:xfrm>
          <a:prstGeom prst="rect">
            <a:avLst/>
          </a:prstGeom>
        </p:spPr>
      </p:pic>
      <p:pic>
        <p:nvPicPr>
          <p:cNvPr id="29" name="Picture 28">
            <a:extLst>
              <a:ext uri="{FF2B5EF4-FFF2-40B4-BE49-F238E27FC236}">
                <a16:creationId xmlns:a16="http://schemas.microsoft.com/office/drawing/2014/main" id="{9D55B2C1-02D0-7F82-8C51-94BF87A4077C}"/>
              </a:ext>
            </a:extLst>
          </p:cNvPr>
          <p:cNvPicPr>
            <a:picLocks noChangeAspect="1"/>
          </p:cNvPicPr>
          <p:nvPr/>
        </p:nvPicPr>
        <p:blipFill>
          <a:blip r:embed="rId3"/>
          <a:srcRect/>
          <a:stretch/>
        </p:blipFill>
        <p:spPr>
          <a:xfrm>
            <a:off x="1699284" y="1509495"/>
            <a:ext cx="1303559" cy="1244872"/>
          </a:xfrm>
          <a:prstGeom prst="rect">
            <a:avLst/>
          </a:prstGeom>
        </p:spPr>
      </p:pic>
      <p:pic>
        <p:nvPicPr>
          <p:cNvPr id="30" name="Picture 29">
            <a:extLst>
              <a:ext uri="{FF2B5EF4-FFF2-40B4-BE49-F238E27FC236}">
                <a16:creationId xmlns:a16="http://schemas.microsoft.com/office/drawing/2014/main" id="{B49B760E-B4BC-3193-33E5-9A3FD2B2B679}"/>
              </a:ext>
            </a:extLst>
          </p:cNvPr>
          <p:cNvPicPr>
            <a:picLocks noChangeAspect="1"/>
          </p:cNvPicPr>
          <p:nvPr/>
        </p:nvPicPr>
        <p:blipFill>
          <a:blip r:embed="rId4"/>
          <a:srcRect l="11754" r="11754"/>
          <a:stretch/>
        </p:blipFill>
        <p:spPr>
          <a:xfrm>
            <a:off x="3143110" y="1493735"/>
            <a:ext cx="1303559" cy="1271762"/>
          </a:xfrm>
          <a:prstGeom prst="rect">
            <a:avLst/>
          </a:prstGeom>
        </p:spPr>
      </p:pic>
      <p:pic>
        <p:nvPicPr>
          <p:cNvPr id="31" name="Picture 30">
            <a:extLst>
              <a:ext uri="{FF2B5EF4-FFF2-40B4-BE49-F238E27FC236}">
                <a16:creationId xmlns:a16="http://schemas.microsoft.com/office/drawing/2014/main" id="{F23E1419-20DD-44C0-6B23-B0D5AC8C0CBB}"/>
              </a:ext>
            </a:extLst>
          </p:cNvPr>
          <p:cNvPicPr>
            <a:picLocks noChangeAspect="1"/>
          </p:cNvPicPr>
          <p:nvPr/>
        </p:nvPicPr>
        <p:blipFill>
          <a:blip r:embed="rId5"/>
          <a:srcRect l="8777" r="8777"/>
          <a:stretch/>
        </p:blipFill>
        <p:spPr>
          <a:xfrm>
            <a:off x="4586936" y="1493735"/>
            <a:ext cx="1303559" cy="1271762"/>
          </a:xfrm>
          <a:prstGeom prst="rect">
            <a:avLst/>
          </a:prstGeom>
        </p:spPr>
      </p:pic>
      <p:pic>
        <p:nvPicPr>
          <p:cNvPr id="32" name="Picture 31">
            <a:extLst>
              <a:ext uri="{FF2B5EF4-FFF2-40B4-BE49-F238E27FC236}">
                <a16:creationId xmlns:a16="http://schemas.microsoft.com/office/drawing/2014/main" id="{48C85012-E875-DA4A-15C7-9AD4310AE3D2}"/>
              </a:ext>
            </a:extLst>
          </p:cNvPr>
          <p:cNvPicPr>
            <a:picLocks noChangeAspect="1"/>
          </p:cNvPicPr>
          <p:nvPr/>
        </p:nvPicPr>
        <p:blipFill>
          <a:blip r:embed="rId6"/>
          <a:srcRect t="15" b="15"/>
          <a:stretch/>
        </p:blipFill>
        <p:spPr>
          <a:xfrm>
            <a:off x="6030760" y="1493735"/>
            <a:ext cx="1703776" cy="1271762"/>
          </a:xfrm>
          <a:prstGeom prst="rect">
            <a:avLst/>
          </a:prstGeom>
        </p:spPr>
      </p:pic>
      <p:pic>
        <p:nvPicPr>
          <p:cNvPr id="33" name="Picture 32">
            <a:extLst>
              <a:ext uri="{FF2B5EF4-FFF2-40B4-BE49-F238E27FC236}">
                <a16:creationId xmlns:a16="http://schemas.microsoft.com/office/drawing/2014/main" id="{A0FCDA9B-1E3E-484C-5610-5CC8BF2C704F}"/>
              </a:ext>
            </a:extLst>
          </p:cNvPr>
          <p:cNvPicPr>
            <a:picLocks noChangeAspect="1"/>
          </p:cNvPicPr>
          <p:nvPr/>
        </p:nvPicPr>
        <p:blipFill>
          <a:blip r:embed="rId7"/>
          <a:srcRect/>
          <a:stretch/>
        </p:blipFill>
        <p:spPr>
          <a:xfrm>
            <a:off x="7027559" y="2937662"/>
            <a:ext cx="1590648" cy="1279435"/>
          </a:xfrm>
          <a:prstGeom prst="rect">
            <a:avLst/>
          </a:prstGeom>
        </p:spPr>
      </p:pic>
      <p:pic>
        <p:nvPicPr>
          <p:cNvPr id="34" name="Picture 33">
            <a:extLst>
              <a:ext uri="{FF2B5EF4-FFF2-40B4-BE49-F238E27FC236}">
                <a16:creationId xmlns:a16="http://schemas.microsoft.com/office/drawing/2014/main" id="{A5B7B844-B8DA-ACB0-24E2-2215E06CE533}"/>
              </a:ext>
            </a:extLst>
          </p:cNvPr>
          <p:cNvPicPr>
            <a:picLocks noChangeAspect="1"/>
          </p:cNvPicPr>
          <p:nvPr/>
        </p:nvPicPr>
        <p:blipFill rotWithShape="1">
          <a:blip r:embed="rId8"/>
          <a:srcRect l="1843" t="34542" r="65065" b="5468"/>
          <a:stretch/>
        </p:blipFill>
        <p:spPr>
          <a:xfrm>
            <a:off x="255459" y="2947428"/>
            <a:ext cx="1303559" cy="1239388"/>
          </a:xfrm>
          <a:prstGeom prst="rect">
            <a:avLst/>
          </a:prstGeom>
        </p:spPr>
      </p:pic>
      <p:pic>
        <p:nvPicPr>
          <p:cNvPr id="38" name="Picture 37">
            <a:extLst>
              <a:ext uri="{FF2B5EF4-FFF2-40B4-BE49-F238E27FC236}">
                <a16:creationId xmlns:a16="http://schemas.microsoft.com/office/drawing/2014/main" id="{258807E2-892D-FEEB-1358-5362698AB5D2}"/>
              </a:ext>
            </a:extLst>
          </p:cNvPr>
          <p:cNvPicPr>
            <a:picLocks noChangeAspect="1"/>
          </p:cNvPicPr>
          <p:nvPr/>
        </p:nvPicPr>
        <p:blipFill rotWithShape="1">
          <a:blip r:embed="rId9"/>
          <a:srcRect l="88" t="31899" r="64949" b="4718"/>
          <a:stretch/>
        </p:blipFill>
        <p:spPr>
          <a:xfrm>
            <a:off x="1699284" y="2937662"/>
            <a:ext cx="1303559" cy="1239388"/>
          </a:xfrm>
          <a:prstGeom prst="rect">
            <a:avLst/>
          </a:prstGeom>
        </p:spPr>
      </p:pic>
      <p:pic>
        <p:nvPicPr>
          <p:cNvPr id="39" name="Picture 38">
            <a:extLst>
              <a:ext uri="{FF2B5EF4-FFF2-40B4-BE49-F238E27FC236}">
                <a16:creationId xmlns:a16="http://schemas.microsoft.com/office/drawing/2014/main" id="{76F028DA-3A07-4A18-A189-F49EA35A9CF0}"/>
              </a:ext>
            </a:extLst>
          </p:cNvPr>
          <p:cNvPicPr>
            <a:picLocks noChangeAspect="1"/>
          </p:cNvPicPr>
          <p:nvPr/>
        </p:nvPicPr>
        <p:blipFill rotWithShape="1">
          <a:blip r:embed="rId10"/>
          <a:srcRect l="1038" t="33295" r="64929" b="5010"/>
          <a:stretch/>
        </p:blipFill>
        <p:spPr>
          <a:xfrm>
            <a:off x="3143110" y="2937662"/>
            <a:ext cx="1303560" cy="1239389"/>
          </a:xfrm>
          <a:prstGeom prst="rect">
            <a:avLst/>
          </a:prstGeom>
        </p:spPr>
      </p:pic>
      <p:pic>
        <p:nvPicPr>
          <p:cNvPr id="40" name="Picture 39">
            <a:extLst>
              <a:ext uri="{FF2B5EF4-FFF2-40B4-BE49-F238E27FC236}">
                <a16:creationId xmlns:a16="http://schemas.microsoft.com/office/drawing/2014/main" id="{1B110CB4-38B1-4363-A2BA-E2C29167B00B}"/>
              </a:ext>
            </a:extLst>
          </p:cNvPr>
          <p:cNvPicPr>
            <a:picLocks noChangeAspect="1"/>
          </p:cNvPicPr>
          <p:nvPr/>
        </p:nvPicPr>
        <p:blipFill>
          <a:blip r:embed="rId8"/>
          <a:srcRect l="2907" r="2907"/>
          <a:stretch/>
        </p:blipFill>
        <p:spPr>
          <a:xfrm>
            <a:off x="4583645" y="2937662"/>
            <a:ext cx="2305109" cy="1283564"/>
          </a:xfrm>
          <a:prstGeom prst="rect">
            <a:avLst/>
          </a:prstGeom>
        </p:spPr>
      </p:pic>
      <p:pic>
        <p:nvPicPr>
          <p:cNvPr id="41" name="Picture 40">
            <a:extLst>
              <a:ext uri="{FF2B5EF4-FFF2-40B4-BE49-F238E27FC236}">
                <a16:creationId xmlns:a16="http://schemas.microsoft.com/office/drawing/2014/main" id="{A07B4C74-363E-5A57-AF11-1FCFD8AD467D}"/>
              </a:ext>
            </a:extLst>
          </p:cNvPr>
          <p:cNvPicPr>
            <a:picLocks noChangeAspect="1"/>
          </p:cNvPicPr>
          <p:nvPr/>
        </p:nvPicPr>
        <p:blipFill>
          <a:blip r:embed="rId11"/>
          <a:srcRect l="2557" r="2557"/>
          <a:stretch/>
        </p:blipFill>
        <p:spPr>
          <a:xfrm>
            <a:off x="255458" y="4378355"/>
            <a:ext cx="1871582" cy="1146353"/>
          </a:xfrm>
          <a:prstGeom prst="rect">
            <a:avLst/>
          </a:prstGeom>
        </p:spPr>
      </p:pic>
      <p:pic>
        <p:nvPicPr>
          <p:cNvPr id="42" name="Picture 41">
            <a:extLst>
              <a:ext uri="{FF2B5EF4-FFF2-40B4-BE49-F238E27FC236}">
                <a16:creationId xmlns:a16="http://schemas.microsoft.com/office/drawing/2014/main" id="{576CD842-C03F-0952-B47B-E4F5D4CF7DA9}"/>
              </a:ext>
            </a:extLst>
          </p:cNvPr>
          <p:cNvPicPr>
            <a:picLocks noChangeAspect="1"/>
          </p:cNvPicPr>
          <p:nvPr/>
        </p:nvPicPr>
        <p:blipFill>
          <a:blip r:embed="rId12"/>
          <a:srcRect l="2557" r="2557"/>
          <a:stretch/>
        </p:blipFill>
        <p:spPr>
          <a:xfrm>
            <a:off x="2178471" y="4378355"/>
            <a:ext cx="1871582" cy="1146353"/>
          </a:xfrm>
          <a:prstGeom prst="rect">
            <a:avLst/>
          </a:prstGeom>
        </p:spPr>
      </p:pic>
      <p:pic>
        <p:nvPicPr>
          <p:cNvPr id="43" name="Picture 42">
            <a:extLst>
              <a:ext uri="{FF2B5EF4-FFF2-40B4-BE49-F238E27FC236}">
                <a16:creationId xmlns:a16="http://schemas.microsoft.com/office/drawing/2014/main" id="{FB8812AE-2D04-4E7C-95D3-8F1268200A30}"/>
              </a:ext>
            </a:extLst>
          </p:cNvPr>
          <p:cNvPicPr>
            <a:picLocks noChangeAspect="1"/>
          </p:cNvPicPr>
          <p:nvPr/>
        </p:nvPicPr>
        <p:blipFill>
          <a:blip r:embed="rId13"/>
          <a:srcRect l="2557" r="2557"/>
          <a:stretch/>
        </p:blipFill>
        <p:spPr>
          <a:xfrm>
            <a:off x="4082692" y="4378355"/>
            <a:ext cx="1871582" cy="1146353"/>
          </a:xfrm>
          <a:prstGeom prst="rect">
            <a:avLst/>
          </a:prstGeom>
        </p:spPr>
      </p:pic>
      <p:pic>
        <p:nvPicPr>
          <p:cNvPr id="44" name="Picture 43">
            <a:extLst>
              <a:ext uri="{FF2B5EF4-FFF2-40B4-BE49-F238E27FC236}">
                <a16:creationId xmlns:a16="http://schemas.microsoft.com/office/drawing/2014/main" id="{329EFA30-6EAC-EF93-EA88-4D3030D021B3}"/>
              </a:ext>
            </a:extLst>
          </p:cNvPr>
          <p:cNvPicPr>
            <a:picLocks noChangeAspect="1"/>
          </p:cNvPicPr>
          <p:nvPr/>
        </p:nvPicPr>
        <p:blipFill>
          <a:blip r:embed="rId14"/>
          <a:srcRect t="2334" b="2334"/>
          <a:stretch/>
        </p:blipFill>
        <p:spPr>
          <a:xfrm>
            <a:off x="6030761" y="4378355"/>
            <a:ext cx="1871582" cy="1146353"/>
          </a:xfrm>
          <a:prstGeom prst="rect">
            <a:avLst/>
          </a:prstGeom>
        </p:spPr>
      </p:pic>
      <p:sp>
        <p:nvSpPr>
          <p:cNvPr id="18" name="Title 1">
            <a:extLst>
              <a:ext uri="{FF2B5EF4-FFF2-40B4-BE49-F238E27FC236}">
                <a16:creationId xmlns:a16="http://schemas.microsoft.com/office/drawing/2014/main" id="{3888FA1F-11CF-9502-32AD-B5D20506DBA7}"/>
              </a:ext>
            </a:extLst>
          </p:cNvPr>
          <p:cNvSpPr txBox="1">
            <a:spLocks/>
          </p:cNvSpPr>
          <p:nvPr/>
        </p:nvSpPr>
        <p:spPr>
          <a:xfrm>
            <a:off x="255458" y="515421"/>
            <a:ext cx="5822521" cy="351272"/>
          </a:xfrm>
          <a:prstGeom prst="rect">
            <a:avLst/>
          </a:prstGeom>
        </p:spPr>
        <p:txBody>
          <a:bodyPr anchor="t" anchorCtr="0"/>
          <a:lstStyle>
            <a:lvl1pPr algn="l" defTabSz="914400" rtl="0" eaLnBrk="1" latinLnBrk="0" hangingPunct="1">
              <a:lnSpc>
                <a:spcPct val="90000"/>
              </a:lnSpc>
              <a:spcBef>
                <a:spcPct val="0"/>
              </a:spcBef>
              <a:buNone/>
              <a:defRPr sz="4400" kern="1200">
                <a:solidFill>
                  <a:schemeClr val="accent1"/>
                </a:solidFill>
                <a:latin typeface="+mj-lt"/>
                <a:ea typeface="+mj-ea"/>
                <a:cs typeface="+mj-cs"/>
              </a:defRPr>
            </a:lvl1pPr>
          </a:lstStyle>
          <a:p>
            <a:pPr>
              <a:lnSpc>
                <a:spcPct val="100000"/>
              </a:lnSpc>
            </a:pPr>
            <a:r>
              <a:rPr lang="en-US" sz="1800" b="1" dirty="0">
                <a:solidFill>
                  <a:srgbClr val="264774"/>
                </a:solidFill>
              </a:rPr>
              <a:t>Illustrations continued</a:t>
            </a:r>
          </a:p>
        </p:txBody>
      </p:sp>
    </p:spTree>
    <p:extLst>
      <p:ext uri="{BB962C8B-B14F-4D97-AF65-F5344CB8AC3E}">
        <p14:creationId xmlns:p14="http://schemas.microsoft.com/office/powerpoint/2010/main" val="13582044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9C8F427-EB6C-0A92-72F3-D0ACBB70B74E}"/>
              </a:ext>
            </a:extLst>
          </p:cNvPr>
          <p:cNvSpPr txBox="1"/>
          <p:nvPr/>
        </p:nvSpPr>
        <p:spPr>
          <a:xfrm>
            <a:off x="255458" y="1012776"/>
            <a:ext cx="8156745" cy="1102546"/>
          </a:xfrm>
          <a:prstGeom prst="rect">
            <a:avLst/>
          </a:prstGeom>
          <a:noFill/>
        </p:spPr>
        <p:txBody>
          <a:bodyPr wrap="square" numCol="1" spcCol="457200" rtlCol="0">
            <a:spAutoFit/>
          </a:bodyPr>
          <a:lstStyle/>
          <a:p>
            <a:pPr>
              <a:lnSpc>
                <a:spcPts val="1400"/>
              </a:lnSpc>
              <a:spcBef>
                <a:spcPts val="450"/>
              </a:spcBef>
            </a:pPr>
            <a:r>
              <a:rPr lang="en-US" sz="1000" dirty="0">
                <a:ea typeface="Arial"/>
                <a:cs typeface="Arial"/>
              </a:rPr>
              <a:t>You can conveniently copy and paste these icons into your slides. To size them up or down, click on the image you need, hold down the SHIFT key and place your cursor in the corner of the image until you see the arrows. Then drag your mouse to proportionally change the size of the image.</a:t>
            </a:r>
          </a:p>
          <a:p>
            <a:pPr>
              <a:lnSpc>
                <a:spcPts val="1400"/>
              </a:lnSpc>
              <a:spcBef>
                <a:spcPts val="450"/>
              </a:spcBef>
            </a:pPr>
            <a:r>
              <a:rPr lang="en-US" sz="1000" dirty="0">
                <a:ea typeface="Arial"/>
                <a:cs typeface="Arial"/>
              </a:rPr>
              <a:t>We have made the icons available in the Florida Blue brand colors for blue, dark blue and white. See additional icons on the following pages.</a:t>
            </a:r>
          </a:p>
          <a:p>
            <a:pPr>
              <a:lnSpc>
                <a:spcPts val="1400"/>
              </a:lnSpc>
              <a:spcBef>
                <a:spcPts val="450"/>
              </a:spcBef>
            </a:pPr>
            <a:r>
              <a:rPr lang="en-US" sz="1000" dirty="0">
                <a:ea typeface="Arial"/>
                <a:cs typeface="Arial"/>
              </a:rPr>
              <a:t>To keep the size of the PowerPoint to a minimum, delete the Icon pages once you have pasted the art you will be using.</a:t>
            </a:r>
            <a:endParaRPr lang="en-US" sz="1000" dirty="0">
              <a:latin typeface="Arial"/>
              <a:ea typeface="Arial"/>
              <a:cs typeface="Arial"/>
            </a:endParaRPr>
          </a:p>
        </p:txBody>
      </p:sp>
      <p:pic>
        <p:nvPicPr>
          <p:cNvPr id="7" name="Picture 6">
            <a:extLst>
              <a:ext uri="{FF2B5EF4-FFF2-40B4-BE49-F238E27FC236}">
                <a16:creationId xmlns:a16="http://schemas.microsoft.com/office/drawing/2014/main" id="{611DD604-A288-3376-AA96-C14C95E215DF}"/>
              </a:ext>
            </a:extLst>
          </p:cNvPr>
          <p:cNvPicPr>
            <a:picLocks noChangeAspect="1"/>
          </p:cNvPicPr>
          <p:nvPr/>
        </p:nvPicPr>
        <p:blipFill>
          <a:blip r:embed="rId2"/>
          <a:stretch>
            <a:fillRect/>
          </a:stretch>
        </p:blipFill>
        <p:spPr>
          <a:xfrm>
            <a:off x="3032540" y="4924763"/>
            <a:ext cx="570599" cy="570599"/>
          </a:xfrm>
          <a:prstGeom prst="rect">
            <a:avLst/>
          </a:prstGeom>
        </p:spPr>
      </p:pic>
      <p:pic>
        <p:nvPicPr>
          <p:cNvPr id="9" name="Picture 8">
            <a:extLst>
              <a:ext uri="{FF2B5EF4-FFF2-40B4-BE49-F238E27FC236}">
                <a16:creationId xmlns:a16="http://schemas.microsoft.com/office/drawing/2014/main" id="{F10FFC4D-F726-FFE6-DBD0-EDB541E7D30B}"/>
              </a:ext>
            </a:extLst>
          </p:cNvPr>
          <p:cNvPicPr>
            <a:picLocks noChangeAspect="1"/>
          </p:cNvPicPr>
          <p:nvPr/>
        </p:nvPicPr>
        <p:blipFill>
          <a:blip r:embed="rId3"/>
          <a:stretch>
            <a:fillRect/>
          </a:stretch>
        </p:blipFill>
        <p:spPr>
          <a:xfrm>
            <a:off x="3022546" y="4268920"/>
            <a:ext cx="570599" cy="570599"/>
          </a:xfrm>
          <a:prstGeom prst="rect">
            <a:avLst/>
          </a:prstGeom>
        </p:spPr>
      </p:pic>
      <p:pic>
        <p:nvPicPr>
          <p:cNvPr id="11" name="Picture 10">
            <a:extLst>
              <a:ext uri="{FF2B5EF4-FFF2-40B4-BE49-F238E27FC236}">
                <a16:creationId xmlns:a16="http://schemas.microsoft.com/office/drawing/2014/main" id="{2CC8375D-77C0-8C16-FD4A-A6DCDDE8972A}"/>
              </a:ext>
            </a:extLst>
          </p:cNvPr>
          <p:cNvPicPr>
            <a:picLocks noChangeAspect="1"/>
          </p:cNvPicPr>
          <p:nvPr/>
        </p:nvPicPr>
        <p:blipFill>
          <a:blip r:embed="rId4"/>
          <a:stretch>
            <a:fillRect/>
          </a:stretch>
        </p:blipFill>
        <p:spPr>
          <a:xfrm>
            <a:off x="3022546" y="3619217"/>
            <a:ext cx="570599" cy="570599"/>
          </a:xfrm>
          <a:prstGeom prst="rect">
            <a:avLst/>
          </a:prstGeom>
        </p:spPr>
      </p:pic>
      <p:pic>
        <p:nvPicPr>
          <p:cNvPr id="13" name="Picture 12">
            <a:extLst>
              <a:ext uri="{FF2B5EF4-FFF2-40B4-BE49-F238E27FC236}">
                <a16:creationId xmlns:a16="http://schemas.microsoft.com/office/drawing/2014/main" id="{2E3BA074-3F3E-CBF7-B72A-B35E089BB8F6}"/>
              </a:ext>
            </a:extLst>
          </p:cNvPr>
          <p:cNvPicPr>
            <a:picLocks noChangeAspect="1"/>
          </p:cNvPicPr>
          <p:nvPr/>
        </p:nvPicPr>
        <p:blipFill>
          <a:blip r:embed="rId5"/>
          <a:stretch>
            <a:fillRect/>
          </a:stretch>
        </p:blipFill>
        <p:spPr>
          <a:xfrm>
            <a:off x="3022546" y="2989746"/>
            <a:ext cx="570599" cy="570599"/>
          </a:xfrm>
          <a:prstGeom prst="rect">
            <a:avLst/>
          </a:prstGeom>
        </p:spPr>
      </p:pic>
      <p:pic>
        <p:nvPicPr>
          <p:cNvPr id="15" name="Picture 14">
            <a:extLst>
              <a:ext uri="{FF2B5EF4-FFF2-40B4-BE49-F238E27FC236}">
                <a16:creationId xmlns:a16="http://schemas.microsoft.com/office/drawing/2014/main" id="{56AC9B6F-6F84-87EF-3F57-C9293673BE0A}"/>
              </a:ext>
            </a:extLst>
          </p:cNvPr>
          <p:cNvPicPr>
            <a:picLocks noChangeAspect="1"/>
          </p:cNvPicPr>
          <p:nvPr/>
        </p:nvPicPr>
        <p:blipFill>
          <a:blip r:embed="rId6"/>
          <a:stretch>
            <a:fillRect/>
          </a:stretch>
        </p:blipFill>
        <p:spPr>
          <a:xfrm>
            <a:off x="3022546" y="2339430"/>
            <a:ext cx="570599" cy="570599"/>
          </a:xfrm>
          <a:prstGeom prst="rect">
            <a:avLst/>
          </a:prstGeom>
        </p:spPr>
      </p:pic>
      <p:grpSp>
        <p:nvGrpSpPr>
          <p:cNvPr id="95" name="Group 94">
            <a:extLst>
              <a:ext uri="{FF2B5EF4-FFF2-40B4-BE49-F238E27FC236}">
                <a16:creationId xmlns:a16="http://schemas.microsoft.com/office/drawing/2014/main" id="{9BC830B3-F1F8-0D42-1382-8D55F98DD4FB}"/>
              </a:ext>
            </a:extLst>
          </p:cNvPr>
          <p:cNvGrpSpPr/>
          <p:nvPr/>
        </p:nvGrpSpPr>
        <p:grpSpPr>
          <a:xfrm>
            <a:off x="412447" y="2339430"/>
            <a:ext cx="570599" cy="3155932"/>
            <a:chOff x="372727" y="2099378"/>
            <a:chExt cx="809377" cy="4476588"/>
          </a:xfrm>
        </p:grpSpPr>
        <p:pic>
          <p:nvPicPr>
            <p:cNvPr id="19" name="Picture 18">
              <a:extLst>
                <a:ext uri="{FF2B5EF4-FFF2-40B4-BE49-F238E27FC236}">
                  <a16:creationId xmlns:a16="http://schemas.microsoft.com/office/drawing/2014/main" id="{C95266B1-34B0-F8A5-CB22-57364D0D48D3}"/>
                </a:ext>
              </a:extLst>
            </p:cNvPr>
            <p:cNvPicPr>
              <a:picLocks noChangeAspect="1"/>
            </p:cNvPicPr>
            <p:nvPr/>
          </p:nvPicPr>
          <p:blipFill>
            <a:blip r:embed="rId7"/>
            <a:stretch>
              <a:fillRect/>
            </a:stretch>
          </p:blipFill>
          <p:spPr>
            <a:xfrm>
              <a:off x="372727" y="2099378"/>
              <a:ext cx="809377" cy="809377"/>
            </a:xfrm>
            <a:prstGeom prst="rect">
              <a:avLst/>
            </a:prstGeom>
          </p:spPr>
        </p:pic>
        <p:pic>
          <p:nvPicPr>
            <p:cNvPr id="21" name="Picture 20">
              <a:extLst>
                <a:ext uri="{FF2B5EF4-FFF2-40B4-BE49-F238E27FC236}">
                  <a16:creationId xmlns:a16="http://schemas.microsoft.com/office/drawing/2014/main" id="{24F9D80F-21CA-EE19-7C82-929A5F3F5398}"/>
                </a:ext>
              </a:extLst>
            </p:cNvPr>
            <p:cNvPicPr>
              <a:picLocks noChangeAspect="1"/>
            </p:cNvPicPr>
            <p:nvPr/>
          </p:nvPicPr>
          <p:blipFill>
            <a:blip r:embed="rId8"/>
            <a:stretch>
              <a:fillRect/>
            </a:stretch>
          </p:blipFill>
          <p:spPr>
            <a:xfrm>
              <a:off x="372727" y="5766589"/>
              <a:ext cx="809377" cy="809377"/>
            </a:xfrm>
            <a:prstGeom prst="rect">
              <a:avLst/>
            </a:prstGeom>
          </p:spPr>
        </p:pic>
        <p:pic>
          <p:nvPicPr>
            <p:cNvPr id="23" name="Picture 22">
              <a:extLst>
                <a:ext uri="{FF2B5EF4-FFF2-40B4-BE49-F238E27FC236}">
                  <a16:creationId xmlns:a16="http://schemas.microsoft.com/office/drawing/2014/main" id="{C77C8264-7204-4A80-CB38-FE16AB6F4AAC}"/>
                </a:ext>
              </a:extLst>
            </p:cNvPr>
            <p:cNvPicPr>
              <a:picLocks noChangeAspect="1"/>
            </p:cNvPicPr>
            <p:nvPr/>
          </p:nvPicPr>
          <p:blipFill>
            <a:blip r:embed="rId9"/>
            <a:stretch>
              <a:fillRect/>
            </a:stretch>
          </p:blipFill>
          <p:spPr>
            <a:xfrm>
              <a:off x="372727" y="2992768"/>
              <a:ext cx="809377" cy="809377"/>
            </a:xfrm>
            <a:prstGeom prst="rect">
              <a:avLst/>
            </a:prstGeom>
          </p:spPr>
        </p:pic>
        <p:pic>
          <p:nvPicPr>
            <p:cNvPr id="25" name="Picture 24">
              <a:extLst>
                <a:ext uri="{FF2B5EF4-FFF2-40B4-BE49-F238E27FC236}">
                  <a16:creationId xmlns:a16="http://schemas.microsoft.com/office/drawing/2014/main" id="{2523E10B-2042-481E-5C68-FAC6226C0D1B}"/>
                </a:ext>
              </a:extLst>
            </p:cNvPr>
            <p:cNvPicPr>
              <a:picLocks noChangeAspect="1"/>
            </p:cNvPicPr>
            <p:nvPr/>
          </p:nvPicPr>
          <p:blipFill>
            <a:blip r:embed="rId10"/>
            <a:stretch>
              <a:fillRect/>
            </a:stretch>
          </p:blipFill>
          <p:spPr>
            <a:xfrm>
              <a:off x="372727" y="3914714"/>
              <a:ext cx="809377" cy="809377"/>
            </a:xfrm>
            <a:prstGeom prst="rect">
              <a:avLst/>
            </a:prstGeom>
          </p:spPr>
        </p:pic>
        <p:pic>
          <p:nvPicPr>
            <p:cNvPr id="27" name="Picture 26">
              <a:extLst>
                <a:ext uri="{FF2B5EF4-FFF2-40B4-BE49-F238E27FC236}">
                  <a16:creationId xmlns:a16="http://schemas.microsoft.com/office/drawing/2014/main" id="{B7A9348A-2C96-C458-7A99-ADC0EAF4A2F2}"/>
                </a:ext>
              </a:extLst>
            </p:cNvPr>
            <p:cNvPicPr>
              <a:picLocks noChangeAspect="1"/>
            </p:cNvPicPr>
            <p:nvPr/>
          </p:nvPicPr>
          <p:blipFill>
            <a:blip r:embed="rId11"/>
            <a:stretch>
              <a:fillRect/>
            </a:stretch>
          </p:blipFill>
          <p:spPr>
            <a:xfrm>
              <a:off x="372727" y="4836297"/>
              <a:ext cx="809377" cy="809377"/>
            </a:xfrm>
            <a:prstGeom prst="rect">
              <a:avLst/>
            </a:prstGeom>
          </p:spPr>
        </p:pic>
      </p:grpSp>
      <p:pic>
        <p:nvPicPr>
          <p:cNvPr id="29" name="Picture 28">
            <a:extLst>
              <a:ext uri="{FF2B5EF4-FFF2-40B4-BE49-F238E27FC236}">
                <a16:creationId xmlns:a16="http://schemas.microsoft.com/office/drawing/2014/main" id="{2EC780AF-AAD1-825E-233E-1AC977A1AD4F}"/>
              </a:ext>
            </a:extLst>
          </p:cNvPr>
          <p:cNvPicPr>
            <a:picLocks noChangeAspect="1"/>
          </p:cNvPicPr>
          <p:nvPr/>
        </p:nvPicPr>
        <p:blipFill>
          <a:blip r:embed="rId12"/>
          <a:stretch>
            <a:fillRect/>
          </a:stretch>
        </p:blipFill>
        <p:spPr>
          <a:xfrm>
            <a:off x="5632645" y="4924763"/>
            <a:ext cx="570599" cy="570599"/>
          </a:xfrm>
          <a:prstGeom prst="rect">
            <a:avLst/>
          </a:prstGeom>
        </p:spPr>
      </p:pic>
      <p:pic>
        <p:nvPicPr>
          <p:cNvPr id="31" name="Picture 30">
            <a:extLst>
              <a:ext uri="{FF2B5EF4-FFF2-40B4-BE49-F238E27FC236}">
                <a16:creationId xmlns:a16="http://schemas.microsoft.com/office/drawing/2014/main" id="{8AACBA36-3ACE-1656-1976-7B17B1931909}"/>
              </a:ext>
            </a:extLst>
          </p:cNvPr>
          <p:cNvPicPr>
            <a:picLocks noChangeAspect="1"/>
          </p:cNvPicPr>
          <p:nvPr/>
        </p:nvPicPr>
        <p:blipFill>
          <a:blip r:embed="rId13"/>
          <a:stretch>
            <a:fillRect/>
          </a:stretch>
        </p:blipFill>
        <p:spPr>
          <a:xfrm>
            <a:off x="5632645" y="4268920"/>
            <a:ext cx="570599" cy="570599"/>
          </a:xfrm>
          <a:prstGeom prst="rect">
            <a:avLst/>
          </a:prstGeom>
        </p:spPr>
      </p:pic>
      <p:pic>
        <p:nvPicPr>
          <p:cNvPr id="33" name="Picture 32">
            <a:extLst>
              <a:ext uri="{FF2B5EF4-FFF2-40B4-BE49-F238E27FC236}">
                <a16:creationId xmlns:a16="http://schemas.microsoft.com/office/drawing/2014/main" id="{1753A380-7AEF-59D2-6B20-F411946FF09D}"/>
              </a:ext>
            </a:extLst>
          </p:cNvPr>
          <p:cNvPicPr>
            <a:picLocks noChangeAspect="1"/>
          </p:cNvPicPr>
          <p:nvPr/>
        </p:nvPicPr>
        <p:blipFill>
          <a:blip r:embed="rId14"/>
          <a:stretch>
            <a:fillRect/>
          </a:stretch>
        </p:blipFill>
        <p:spPr>
          <a:xfrm>
            <a:off x="5632645" y="3619217"/>
            <a:ext cx="570599" cy="570599"/>
          </a:xfrm>
          <a:prstGeom prst="rect">
            <a:avLst/>
          </a:prstGeom>
        </p:spPr>
      </p:pic>
      <p:pic>
        <p:nvPicPr>
          <p:cNvPr id="35" name="Picture 34">
            <a:extLst>
              <a:ext uri="{FF2B5EF4-FFF2-40B4-BE49-F238E27FC236}">
                <a16:creationId xmlns:a16="http://schemas.microsoft.com/office/drawing/2014/main" id="{5A4AFF38-7367-E628-511E-533A17C6610E}"/>
              </a:ext>
            </a:extLst>
          </p:cNvPr>
          <p:cNvPicPr>
            <a:picLocks noChangeAspect="1"/>
          </p:cNvPicPr>
          <p:nvPr/>
        </p:nvPicPr>
        <p:blipFill>
          <a:blip r:embed="rId15"/>
          <a:stretch>
            <a:fillRect/>
          </a:stretch>
        </p:blipFill>
        <p:spPr>
          <a:xfrm>
            <a:off x="5632645" y="2989746"/>
            <a:ext cx="570599" cy="570599"/>
          </a:xfrm>
          <a:prstGeom prst="rect">
            <a:avLst/>
          </a:prstGeom>
        </p:spPr>
      </p:pic>
      <p:pic>
        <p:nvPicPr>
          <p:cNvPr id="37" name="Picture 36">
            <a:extLst>
              <a:ext uri="{FF2B5EF4-FFF2-40B4-BE49-F238E27FC236}">
                <a16:creationId xmlns:a16="http://schemas.microsoft.com/office/drawing/2014/main" id="{CACEE433-9101-352A-EABA-F084F27012D8}"/>
              </a:ext>
            </a:extLst>
          </p:cNvPr>
          <p:cNvPicPr>
            <a:picLocks noChangeAspect="1"/>
          </p:cNvPicPr>
          <p:nvPr/>
        </p:nvPicPr>
        <p:blipFill>
          <a:blip r:embed="rId16"/>
          <a:stretch>
            <a:fillRect/>
          </a:stretch>
        </p:blipFill>
        <p:spPr>
          <a:xfrm>
            <a:off x="5632645" y="2339430"/>
            <a:ext cx="570599" cy="570599"/>
          </a:xfrm>
          <a:prstGeom prst="rect">
            <a:avLst/>
          </a:prstGeom>
        </p:spPr>
      </p:pic>
      <p:pic>
        <p:nvPicPr>
          <p:cNvPr id="43" name="Picture 42">
            <a:extLst>
              <a:ext uri="{FF2B5EF4-FFF2-40B4-BE49-F238E27FC236}">
                <a16:creationId xmlns:a16="http://schemas.microsoft.com/office/drawing/2014/main" id="{E4D59DC5-CB99-99C8-BB3D-7F73308BE5C1}"/>
              </a:ext>
            </a:extLst>
          </p:cNvPr>
          <p:cNvPicPr>
            <a:picLocks noChangeAspect="1"/>
          </p:cNvPicPr>
          <p:nvPr/>
        </p:nvPicPr>
        <p:blipFill>
          <a:blip r:embed="rId17"/>
          <a:stretch>
            <a:fillRect/>
          </a:stretch>
        </p:blipFill>
        <p:spPr>
          <a:xfrm>
            <a:off x="3907570" y="4924763"/>
            <a:ext cx="570599" cy="570599"/>
          </a:xfrm>
          <a:prstGeom prst="rect">
            <a:avLst/>
          </a:prstGeom>
        </p:spPr>
      </p:pic>
      <p:pic>
        <p:nvPicPr>
          <p:cNvPr id="45" name="Picture 44">
            <a:extLst>
              <a:ext uri="{FF2B5EF4-FFF2-40B4-BE49-F238E27FC236}">
                <a16:creationId xmlns:a16="http://schemas.microsoft.com/office/drawing/2014/main" id="{08F43D3F-B97B-E93B-9C4D-3396852FE1E7}"/>
              </a:ext>
            </a:extLst>
          </p:cNvPr>
          <p:cNvPicPr>
            <a:picLocks noChangeAspect="1"/>
          </p:cNvPicPr>
          <p:nvPr/>
        </p:nvPicPr>
        <p:blipFill>
          <a:blip r:embed="rId18"/>
          <a:stretch>
            <a:fillRect/>
          </a:stretch>
        </p:blipFill>
        <p:spPr>
          <a:xfrm>
            <a:off x="3907570" y="4268920"/>
            <a:ext cx="570599" cy="570599"/>
          </a:xfrm>
          <a:prstGeom prst="rect">
            <a:avLst/>
          </a:prstGeom>
        </p:spPr>
      </p:pic>
      <p:pic>
        <p:nvPicPr>
          <p:cNvPr id="47" name="Picture 46">
            <a:extLst>
              <a:ext uri="{FF2B5EF4-FFF2-40B4-BE49-F238E27FC236}">
                <a16:creationId xmlns:a16="http://schemas.microsoft.com/office/drawing/2014/main" id="{7E18172E-CFEE-F06C-C98F-2A3CC2FA7437}"/>
              </a:ext>
            </a:extLst>
          </p:cNvPr>
          <p:cNvPicPr>
            <a:picLocks noChangeAspect="1"/>
          </p:cNvPicPr>
          <p:nvPr/>
        </p:nvPicPr>
        <p:blipFill>
          <a:blip r:embed="rId19"/>
          <a:stretch>
            <a:fillRect/>
          </a:stretch>
        </p:blipFill>
        <p:spPr>
          <a:xfrm>
            <a:off x="3907570" y="3619217"/>
            <a:ext cx="570599" cy="570599"/>
          </a:xfrm>
          <a:prstGeom prst="rect">
            <a:avLst/>
          </a:prstGeom>
        </p:spPr>
      </p:pic>
      <p:pic>
        <p:nvPicPr>
          <p:cNvPr id="49" name="Picture 48">
            <a:extLst>
              <a:ext uri="{FF2B5EF4-FFF2-40B4-BE49-F238E27FC236}">
                <a16:creationId xmlns:a16="http://schemas.microsoft.com/office/drawing/2014/main" id="{2D41960F-0D29-55CF-2CD9-9FC024633AAB}"/>
              </a:ext>
            </a:extLst>
          </p:cNvPr>
          <p:cNvPicPr>
            <a:picLocks noChangeAspect="1"/>
          </p:cNvPicPr>
          <p:nvPr/>
        </p:nvPicPr>
        <p:blipFill>
          <a:blip r:embed="rId20"/>
          <a:stretch>
            <a:fillRect/>
          </a:stretch>
        </p:blipFill>
        <p:spPr>
          <a:xfrm>
            <a:off x="3892579" y="2989746"/>
            <a:ext cx="570599" cy="570599"/>
          </a:xfrm>
          <a:prstGeom prst="rect">
            <a:avLst/>
          </a:prstGeom>
        </p:spPr>
      </p:pic>
      <p:pic>
        <p:nvPicPr>
          <p:cNvPr id="51" name="Picture 50">
            <a:extLst>
              <a:ext uri="{FF2B5EF4-FFF2-40B4-BE49-F238E27FC236}">
                <a16:creationId xmlns:a16="http://schemas.microsoft.com/office/drawing/2014/main" id="{3040DDE8-2BC3-5AF2-BBE5-C548A7433602}"/>
              </a:ext>
            </a:extLst>
          </p:cNvPr>
          <p:cNvPicPr>
            <a:picLocks noChangeAspect="1"/>
          </p:cNvPicPr>
          <p:nvPr/>
        </p:nvPicPr>
        <p:blipFill>
          <a:blip r:embed="rId21"/>
          <a:stretch>
            <a:fillRect/>
          </a:stretch>
        </p:blipFill>
        <p:spPr>
          <a:xfrm>
            <a:off x="3892579" y="2339430"/>
            <a:ext cx="570599" cy="570599"/>
          </a:xfrm>
          <a:prstGeom prst="rect">
            <a:avLst/>
          </a:prstGeom>
        </p:spPr>
      </p:pic>
      <p:pic>
        <p:nvPicPr>
          <p:cNvPr id="63" name="Picture 62">
            <a:extLst>
              <a:ext uri="{FF2B5EF4-FFF2-40B4-BE49-F238E27FC236}">
                <a16:creationId xmlns:a16="http://schemas.microsoft.com/office/drawing/2014/main" id="{9EC7CE1D-3182-F715-76A0-A14672977D9D}"/>
              </a:ext>
            </a:extLst>
          </p:cNvPr>
          <p:cNvPicPr>
            <a:picLocks noChangeAspect="1"/>
          </p:cNvPicPr>
          <p:nvPr/>
        </p:nvPicPr>
        <p:blipFill>
          <a:blip r:embed="rId22"/>
          <a:stretch>
            <a:fillRect/>
          </a:stretch>
        </p:blipFill>
        <p:spPr>
          <a:xfrm>
            <a:off x="1282480" y="4939754"/>
            <a:ext cx="570599" cy="570599"/>
          </a:xfrm>
          <a:prstGeom prst="rect">
            <a:avLst/>
          </a:prstGeom>
        </p:spPr>
      </p:pic>
      <p:pic>
        <p:nvPicPr>
          <p:cNvPr id="65" name="Picture 64">
            <a:extLst>
              <a:ext uri="{FF2B5EF4-FFF2-40B4-BE49-F238E27FC236}">
                <a16:creationId xmlns:a16="http://schemas.microsoft.com/office/drawing/2014/main" id="{C810112A-5FF3-58A0-E648-00B1DABF4D01}"/>
              </a:ext>
            </a:extLst>
          </p:cNvPr>
          <p:cNvPicPr>
            <a:picLocks noChangeAspect="1"/>
          </p:cNvPicPr>
          <p:nvPr/>
        </p:nvPicPr>
        <p:blipFill>
          <a:blip r:embed="rId23"/>
          <a:stretch>
            <a:fillRect/>
          </a:stretch>
        </p:blipFill>
        <p:spPr>
          <a:xfrm>
            <a:off x="1282480" y="4268920"/>
            <a:ext cx="570599" cy="570599"/>
          </a:xfrm>
          <a:prstGeom prst="rect">
            <a:avLst/>
          </a:prstGeom>
        </p:spPr>
      </p:pic>
      <p:pic>
        <p:nvPicPr>
          <p:cNvPr id="67" name="Picture 66">
            <a:extLst>
              <a:ext uri="{FF2B5EF4-FFF2-40B4-BE49-F238E27FC236}">
                <a16:creationId xmlns:a16="http://schemas.microsoft.com/office/drawing/2014/main" id="{C9E62020-0608-D4A8-7530-92CB371A051B}"/>
              </a:ext>
            </a:extLst>
          </p:cNvPr>
          <p:cNvPicPr>
            <a:picLocks noChangeAspect="1"/>
          </p:cNvPicPr>
          <p:nvPr/>
        </p:nvPicPr>
        <p:blipFill>
          <a:blip r:embed="rId24"/>
          <a:stretch>
            <a:fillRect/>
          </a:stretch>
        </p:blipFill>
        <p:spPr>
          <a:xfrm>
            <a:off x="1282480" y="3619217"/>
            <a:ext cx="570599" cy="570599"/>
          </a:xfrm>
          <a:prstGeom prst="rect">
            <a:avLst/>
          </a:prstGeom>
        </p:spPr>
      </p:pic>
      <p:pic>
        <p:nvPicPr>
          <p:cNvPr id="69" name="Picture 68">
            <a:extLst>
              <a:ext uri="{FF2B5EF4-FFF2-40B4-BE49-F238E27FC236}">
                <a16:creationId xmlns:a16="http://schemas.microsoft.com/office/drawing/2014/main" id="{5D574131-23C0-44B4-028E-1A5DD45A6FDF}"/>
              </a:ext>
            </a:extLst>
          </p:cNvPr>
          <p:cNvPicPr>
            <a:picLocks noChangeAspect="1"/>
          </p:cNvPicPr>
          <p:nvPr/>
        </p:nvPicPr>
        <p:blipFill>
          <a:blip r:embed="rId25"/>
          <a:stretch>
            <a:fillRect/>
          </a:stretch>
        </p:blipFill>
        <p:spPr>
          <a:xfrm>
            <a:off x="1282480" y="2989746"/>
            <a:ext cx="570599" cy="570599"/>
          </a:xfrm>
          <a:prstGeom prst="rect">
            <a:avLst/>
          </a:prstGeom>
        </p:spPr>
      </p:pic>
      <p:pic>
        <p:nvPicPr>
          <p:cNvPr id="71" name="Picture 70">
            <a:extLst>
              <a:ext uri="{FF2B5EF4-FFF2-40B4-BE49-F238E27FC236}">
                <a16:creationId xmlns:a16="http://schemas.microsoft.com/office/drawing/2014/main" id="{DDCCE16A-22CD-8D75-560A-8ED546739873}"/>
              </a:ext>
            </a:extLst>
          </p:cNvPr>
          <p:cNvPicPr>
            <a:picLocks noChangeAspect="1"/>
          </p:cNvPicPr>
          <p:nvPr/>
        </p:nvPicPr>
        <p:blipFill>
          <a:blip r:embed="rId26"/>
          <a:stretch>
            <a:fillRect/>
          </a:stretch>
        </p:blipFill>
        <p:spPr>
          <a:xfrm>
            <a:off x="1282480" y="2376524"/>
            <a:ext cx="570599" cy="570599"/>
          </a:xfrm>
          <a:prstGeom prst="rect">
            <a:avLst/>
          </a:prstGeom>
        </p:spPr>
      </p:pic>
      <p:pic>
        <p:nvPicPr>
          <p:cNvPr id="57" name="Picture 56">
            <a:extLst>
              <a:ext uri="{FF2B5EF4-FFF2-40B4-BE49-F238E27FC236}">
                <a16:creationId xmlns:a16="http://schemas.microsoft.com/office/drawing/2014/main" id="{10B9BB12-DCE0-68C1-615C-281E0E6835BE}"/>
              </a:ext>
            </a:extLst>
          </p:cNvPr>
          <p:cNvPicPr>
            <a:picLocks noChangeAspect="1"/>
          </p:cNvPicPr>
          <p:nvPr/>
        </p:nvPicPr>
        <p:blipFill>
          <a:blip r:embed="rId27"/>
          <a:stretch>
            <a:fillRect/>
          </a:stretch>
        </p:blipFill>
        <p:spPr>
          <a:xfrm>
            <a:off x="6502679" y="4924763"/>
            <a:ext cx="570599" cy="570599"/>
          </a:xfrm>
          <a:prstGeom prst="rect">
            <a:avLst/>
          </a:prstGeom>
        </p:spPr>
      </p:pic>
      <p:pic>
        <p:nvPicPr>
          <p:cNvPr id="59" name="Picture 58">
            <a:extLst>
              <a:ext uri="{FF2B5EF4-FFF2-40B4-BE49-F238E27FC236}">
                <a16:creationId xmlns:a16="http://schemas.microsoft.com/office/drawing/2014/main" id="{46088073-315D-0BFC-27D1-FE80CB8A601F}"/>
              </a:ext>
            </a:extLst>
          </p:cNvPr>
          <p:cNvPicPr>
            <a:picLocks noChangeAspect="1"/>
          </p:cNvPicPr>
          <p:nvPr/>
        </p:nvPicPr>
        <p:blipFill>
          <a:blip r:embed="rId28"/>
          <a:stretch>
            <a:fillRect/>
          </a:stretch>
        </p:blipFill>
        <p:spPr>
          <a:xfrm>
            <a:off x="6502679" y="4268920"/>
            <a:ext cx="570599" cy="570599"/>
          </a:xfrm>
          <a:prstGeom prst="rect">
            <a:avLst/>
          </a:prstGeom>
        </p:spPr>
      </p:pic>
      <p:pic>
        <p:nvPicPr>
          <p:cNvPr id="61" name="Picture 60">
            <a:extLst>
              <a:ext uri="{FF2B5EF4-FFF2-40B4-BE49-F238E27FC236}">
                <a16:creationId xmlns:a16="http://schemas.microsoft.com/office/drawing/2014/main" id="{FC63A68C-DA37-5C5B-9990-314F0139F732}"/>
              </a:ext>
            </a:extLst>
          </p:cNvPr>
          <p:cNvPicPr>
            <a:picLocks noChangeAspect="1"/>
          </p:cNvPicPr>
          <p:nvPr/>
        </p:nvPicPr>
        <p:blipFill>
          <a:blip r:embed="rId29"/>
          <a:stretch>
            <a:fillRect/>
          </a:stretch>
        </p:blipFill>
        <p:spPr>
          <a:xfrm>
            <a:off x="6502679" y="3619217"/>
            <a:ext cx="570599" cy="570599"/>
          </a:xfrm>
          <a:prstGeom prst="rect">
            <a:avLst/>
          </a:prstGeom>
        </p:spPr>
      </p:pic>
      <p:pic>
        <p:nvPicPr>
          <p:cNvPr id="73" name="Picture 72">
            <a:extLst>
              <a:ext uri="{FF2B5EF4-FFF2-40B4-BE49-F238E27FC236}">
                <a16:creationId xmlns:a16="http://schemas.microsoft.com/office/drawing/2014/main" id="{715E623F-09DF-16B8-BB49-A946D51851B2}"/>
              </a:ext>
            </a:extLst>
          </p:cNvPr>
          <p:cNvPicPr>
            <a:picLocks noChangeAspect="1"/>
          </p:cNvPicPr>
          <p:nvPr/>
        </p:nvPicPr>
        <p:blipFill>
          <a:blip r:embed="rId30"/>
          <a:stretch>
            <a:fillRect/>
          </a:stretch>
        </p:blipFill>
        <p:spPr>
          <a:xfrm>
            <a:off x="6502679" y="2989746"/>
            <a:ext cx="570599" cy="570599"/>
          </a:xfrm>
          <a:prstGeom prst="rect">
            <a:avLst/>
          </a:prstGeom>
        </p:spPr>
      </p:pic>
      <p:pic>
        <p:nvPicPr>
          <p:cNvPr id="79" name="Picture 78">
            <a:extLst>
              <a:ext uri="{FF2B5EF4-FFF2-40B4-BE49-F238E27FC236}">
                <a16:creationId xmlns:a16="http://schemas.microsoft.com/office/drawing/2014/main" id="{D57A1F53-4966-0C89-B5C5-53DC38749BF0}"/>
              </a:ext>
            </a:extLst>
          </p:cNvPr>
          <p:cNvPicPr>
            <a:picLocks noChangeAspect="1"/>
          </p:cNvPicPr>
          <p:nvPr/>
        </p:nvPicPr>
        <p:blipFill>
          <a:blip r:embed="rId31"/>
          <a:stretch>
            <a:fillRect/>
          </a:stretch>
        </p:blipFill>
        <p:spPr>
          <a:xfrm>
            <a:off x="6502679" y="2339430"/>
            <a:ext cx="570599" cy="570599"/>
          </a:xfrm>
          <a:prstGeom prst="rect">
            <a:avLst/>
          </a:prstGeom>
        </p:spPr>
      </p:pic>
      <p:pic>
        <p:nvPicPr>
          <p:cNvPr id="39" name="Picture 38">
            <a:extLst>
              <a:ext uri="{FF2B5EF4-FFF2-40B4-BE49-F238E27FC236}">
                <a16:creationId xmlns:a16="http://schemas.microsoft.com/office/drawing/2014/main" id="{6117CB4F-54B0-6F6E-5B22-8B41C171D3D6}"/>
              </a:ext>
            </a:extLst>
          </p:cNvPr>
          <p:cNvPicPr>
            <a:picLocks noChangeAspect="1"/>
          </p:cNvPicPr>
          <p:nvPr/>
        </p:nvPicPr>
        <p:blipFill>
          <a:blip r:embed="rId32"/>
          <a:stretch>
            <a:fillRect/>
          </a:stretch>
        </p:blipFill>
        <p:spPr>
          <a:xfrm>
            <a:off x="4762612" y="2989746"/>
            <a:ext cx="570599" cy="570599"/>
          </a:xfrm>
          <a:prstGeom prst="rect">
            <a:avLst/>
          </a:prstGeom>
        </p:spPr>
      </p:pic>
      <p:pic>
        <p:nvPicPr>
          <p:cNvPr id="41" name="Picture 40">
            <a:extLst>
              <a:ext uri="{FF2B5EF4-FFF2-40B4-BE49-F238E27FC236}">
                <a16:creationId xmlns:a16="http://schemas.microsoft.com/office/drawing/2014/main" id="{E3104BE9-5969-D327-4C3C-0F081DA3F01A}"/>
              </a:ext>
            </a:extLst>
          </p:cNvPr>
          <p:cNvPicPr>
            <a:picLocks noChangeAspect="1"/>
          </p:cNvPicPr>
          <p:nvPr/>
        </p:nvPicPr>
        <p:blipFill>
          <a:blip r:embed="rId33"/>
          <a:stretch>
            <a:fillRect/>
          </a:stretch>
        </p:blipFill>
        <p:spPr>
          <a:xfrm>
            <a:off x="4762612" y="2339430"/>
            <a:ext cx="570599" cy="570599"/>
          </a:xfrm>
          <a:prstGeom prst="rect">
            <a:avLst/>
          </a:prstGeom>
        </p:spPr>
      </p:pic>
      <p:pic>
        <p:nvPicPr>
          <p:cNvPr id="75" name="Picture 74">
            <a:extLst>
              <a:ext uri="{FF2B5EF4-FFF2-40B4-BE49-F238E27FC236}">
                <a16:creationId xmlns:a16="http://schemas.microsoft.com/office/drawing/2014/main" id="{6339871D-3F25-C183-E4AA-DE5F9B6D7E25}"/>
              </a:ext>
            </a:extLst>
          </p:cNvPr>
          <p:cNvPicPr>
            <a:picLocks noChangeAspect="1"/>
          </p:cNvPicPr>
          <p:nvPr/>
        </p:nvPicPr>
        <p:blipFill>
          <a:blip r:embed="rId34"/>
          <a:stretch>
            <a:fillRect/>
          </a:stretch>
        </p:blipFill>
        <p:spPr>
          <a:xfrm>
            <a:off x="4762612" y="3619217"/>
            <a:ext cx="570599" cy="570599"/>
          </a:xfrm>
          <a:prstGeom prst="rect">
            <a:avLst/>
          </a:prstGeom>
        </p:spPr>
      </p:pic>
      <p:pic>
        <p:nvPicPr>
          <p:cNvPr id="83" name="Picture 82">
            <a:extLst>
              <a:ext uri="{FF2B5EF4-FFF2-40B4-BE49-F238E27FC236}">
                <a16:creationId xmlns:a16="http://schemas.microsoft.com/office/drawing/2014/main" id="{D4343992-648A-849B-39B2-2A7A82B4AB09}"/>
              </a:ext>
            </a:extLst>
          </p:cNvPr>
          <p:cNvPicPr>
            <a:picLocks noChangeAspect="1"/>
          </p:cNvPicPr>
          <p:nvPr/>
        </p:nvPicPr>
        <p:blipFill>
          <a:blip r:embed="rId35"/>
          <a:stretch>
            <a:fillRect/>
          </a:stretch>
        </p:blipFill>
        <p:spPr>
          <a:xfrm>
            <a:off x="4762612" y="4924763"/>
            <a:ext cx="570599" cy="570599"/>
          </a:xfrm>
          <a:prstGeom prst="rect">
            <a:avLst/>
          </a:prstGeom>
        </p:spPr>
      </p:pic>
      <p:pic>
        <p:nvPicPr>
          <p:cNvPr id="85" name="Picture 84">
            <a:extLst>
              <a:ext uri="{FF2B5EF4-FFF2-40B4-BE49-F238E27FC236}">
                <a16:creationId xmlns:a16="http://schemas.microsoft.com/office/drawing/2014/main" id="{B741C861-876E-8D14-EB88-0149A44BF115}"/>
              </a:ext>
            </a:extLst>
          </p:cNvPr>
          <p:cNvPicPr>
            <a:picLocks noChangeAspect="1"/>
          </p:cNvPicPr>
          <p:nvPr/>
        </p:nvPicPr>
        <p:blipFill>
          <a:blip r:embed="rId36"/>
          <a:stretch>
            <a:fillRect/>
          </a:stretch>
        </p:blipFill>
        <p:spPr>
          <a:xfrm>
            <a:off x="4762612" y="4268920"/>
            <a:ext cx="570599" cy="570599"/>
          </a:xfrm>
          <a:prstGeom prst="rect">
            <a:avLst/>
          </a:prstGeom>
        </p:spPr>
      </p:pic>
      <p:pic>
        <p:nvPicPr>
          <p:cNvPr id="53" name="Picture 52">
            <a:extLst>
              <a:ext uri="{FF2B5EF4-FFF2-40B4-BE49-F238E27FC236}">
                <a16:creationId xmlns:a16="http://schemas.microsoft.com/office/drawing/2014/main" id="{E09240DB-D25C-3413-3043-5101327F9D4E}"/>
              </a:ext>
            </a:extLst>
          </p:cNvPr>
          <p:cNvPicPr>
            <a:picLocks noChangeAspect="1"/>
          </p:cNvPicPr>
          <p:nvPr/>
        </p:nvPicPr>
        <p:blipFill>
          <a:blip r:embed="rId37"/>
          <a:stretch>
            <a:fillRect/>
          </a:stretch>
        </p:blipFill>
        <p:spPr>
          <a:xfrm>
            <a:off x="7372711" y="2989746"/>
            <a:ext cx="570599" cy="570599"/>
          </a:xfrm>
          <a:prstGeom prst="rect">
            <a:avLst/>
          </a:prstGeom>
        </p:spPr>
      </p:pic>
      <p:pic>
        <p:nvPicPr>
          <p:cNvPr id="55" name="Picture 54">
            <a:extLst>
              <a:ext uri="{FF2B5EF4-FFF2-40B4-BE49-F238E27FC236}">
                <a16:creationId xmlns:a16="http://schemas.microsoft.com/office/drawing/2014/main" id="{5CDB1B92-0B0B-A8B2-856B-B0B8F5C6A268}"/>
              </a:ext>
            </a:extLst>
          </p:cNvPr>
          <p:cNvPicPr>
            <a:picLocks noChangeAspect="1"/>
          </p:cNvPicPr>
          <p:nvPr/>
        </p:nvPicPr>
        <p:blipFill>
          <a:blip r:embed="rId38"/>
          <a:stretch>
            <a:fillRect/>
          </a:stretch>
        </p:blipFill>
        <p:spPr>
          <a:xfrm>
            <a:off x="7372711" y="2339430"/>
            <a:ext cx="570599" cy="570599"/>
          </a:xfrm>
          <a:prstGeom prst="rect">
            <a:avLst/>
          </a:prstGeom>
        </p:spPr>
      </p:pic>
      <p:pic>
        <p:nvPicPr>
          <p:cNvPr id="87" name="Picture 86">
            <a:extLst>
              <a:ext uri="{FF2B5EF4-FFF2-40B4-BE49-F238E27FC236}">
                <a16:creationId xmlns:a16="http://schemas.microsoft.com/office/drawing/2014/main" id="{96D4287F-009C-0257-2071-D92354521490}"/>
              </a:ext>
            </a:extLst>
          </p:cNvPr>
          <p:cNvPicPr>
            <a:picLocks noChangeAspect="1"/>
          </p:cNvPicPr>
          <p:nvPr/>
        </p:nvPicPr>
        <p:blipFill>
          <a:blip r:embed="rId39"/>
          <a:stretch>
            <a:fillRect/>
          </a:stretch>
        </p:blipFill>
        <p:spPr>
          <a:xfrm>
            <a:off x="7414444" y="4924763"/>
            <a:ext cx="570599" cy="570599"/>
          </a:xfrm>
          <a:prstGeom prst="rect">
            <a:avLst/>
          </a:prstGeom>
        </p:spPr>
      </p:pic>
      <p:pic>
        <p:nvPicPr>
          <p:cNvPr id="89" name="Picture 88">
            <a:extLst>
              <a:ext uri="{FF2B5EF4-FFF2-40B4-BE49-F238E27FC236}">
                <a16:creationId xmlns:a16="http://schemas.microsoft.com/office/drawing/2014/main" id="{625FB5D5-7696-DF6E-E4BB-BA694F426135}"/>
              </a:ext>
            </a:extLst>
          </p:cNvPr>
          <p:cNvPicPr>
            <a:picLocks noChangeAspect="1"/>
          </p:cNvPicPr>
          <p:nvPr/>
        </p:nvPicPr>
        <p:blipFill>
          <a:blip r:embed="rId40"/>
          <a:stretch>
            <a:fillRect/>
          </a:stretch>
        </p:blipFill>
        <p:spPr>
          <a:xfrm>
            <a:off x="7372711" y="4268920"/>
            <a:ext cx="570599" cy="570599"/>
          </a:xfrm>
          <a:prstGeom prst="rect">
            <a:avLst/>
          </a:prstGeom>
        </p:spPr>
      </p:pic>
      <p:pic>
        <p:nvPicPr>
          <p:cNvPr id="91" name="Picture 90">
            <a:extLst>
              <a:ext uri="{FF2B5EF4-FFF2-40B4-BE49-F238E27FC236}">
                <a16:creationId xmlns:a16="http://schemas.microsoft.com/office/drawing/2014/main" id="{D3FD83BD-6F8F-889D-C7D4-EEBAE3A58D12}"/>
              </a:ext>
            </a:extLst>
          </p:cNvPr>
          <p:cNvPicPr>
            <a:picLocks noChangeAspect="1"/>
          </p:cNvPicPr>
          <p:nvPr/>
        </p:nvPicPr>
        <p:blipFill>
          <a:blip r:embed="rId41"/>
          <a:stretch>
            <a:fillRect/>
          </a:stretch>
        </p:blipFill>
        <p:spPr>
          <a:xfrm>
            <a:off x="7372711" y="3619217"/>
            <a:ext cx="570599" cy="570599"/>
          </a:xfrm>
          <a:prstGeom prst="rect">
            <a:avLst/>
          </a:prstGeom>
        </p:spPr>
      </p:pic>
      <p:pic>
        <p:nvPicPr>
          <p:cNvPr id="5" name="Picture 4">
            <a:extLst>
              <a:ext uri="{FF2B5EF4-FFF2-40B4-BE49-F238E27FC236}">
                <a16:creationId xmlns:a16="http://schemas.microsoft.com/office/drawing/2014/main" id="{C99FC6FD-0E9C-7F69-6641-D81A631C1FFC}"/>
              </a:ext>
            </a:extLst>
          </p:cNvPr>
          <p:cNvPicPr>
            <a:picLocks noChangeAspect="1"/>
          </p:cNvPicPr>
          <p:nvPr/>
        </p:nvPicPr>
        <p:blipFill>
          <a:blip r:embed="rId42"/>
          <a:stretch>
            <a:fillRect/>
          </a:stretch>
        </p:blipFill>
        <p:spPr>
          <a:xfrm>
            <a:off x="2152513" y="3619217"/>
            <a:ext cx="570599" cy="570599"/>
          </a:xfrm>
          <a:prstGeom prst="rect">
            <a:avLst/>
          </a:prstGeom>
        </p:spPr>
      </p:pic>
      <p:pic>
        <p:nvPicPr>
          <p:cNvPr id="17" name="Picture 16">
            <a:extLst>
              <a:ext uri="{FF2B5EF4-FFF2-40B4-BE49-F238E27FC236}">
                <a16:creationId xmlns:a16="http://schemas.microsoft.com/office/drawing/2014/main" id="{DE8220A3-386B-028B-F25B-2651AF99F1F3}"/>
              </a:ext>
            </a:extLst>
          </p:cNvPr>
          <p:cNvPicPr>
            <a:picLocks noChangeAspect="1"/>
          </p:cNvPicPr>
          <p:nvPr/>
        </p:nvPicPr>
        <p:blipFill>
          <a:blip r:embed="rId43"/>
          <a:stretch>
            <a:fillRect/>
          </a:stretch>
        </p:blipFill>
        <p:spPr>
          <a:xfrm>
            <a:off x="2152513" y="2376524"/>
            <a:ext cx="570599" cy="570599"/>
          </a:xfrm>
          <a:prstGeom prst="rect">
            <a:avLst/>
          </a:prstGeom>
        </p:spPr>
      </p:pic>
      <p:pic>
        <p:nvPicPr>
          <p:cNvPr id="77" name="Picture 76">
            <a:extLst>
              <a:ext uri="{FF2B5EF4-FFF2-40B4-BE49-F238E27FC236}">
                <a16:creationId xmlns:a16="http://schemas.microsoft.com/office/drawing/2014/main" id="{E871863C-F8D1-5DC4-E740-F6684398F9D6}"/>
              </a:ext>
            </a:extLst>
          </p:cNvPr>
          <p:cNvPicPr>
            <a:picLocks noChangeAspect="1"/>
          </p:cNvPicPr>
          <p:nvPr/>
        </p:nvPicPr>
        <p:blipFill>
          <a:blip r:embed="rId44"/>
          <a:stretch>
            <a:fillRect/>
          </a:stretch>
        </p:blipFill>
        <p:spPr>
          <a:xfrm>
            <a:off x="2152513" y="4290537"/>
            <a:ext cx="570599" cy="570599"/>
          </a:xfrm>
          <a:prstGeom prst="rect">
            <a:avLst/>
          </a:prstGeom>
        </p:spPr>
      </p:pic>
      <p:pic>
        <p:nvPicPr>
          <p:cNvPr id="81" name="Picture 80">
            <a:extLst>
              <a:ext uri="{FF2B5EF4-FFF2-40B4-BE49-F238E27FC236}">
                <a16:creationId xmlns:a16="http://schemas.microsoft.com/office/drawing/2014/main" id="{A9573AA8-927B-AC21-57D6-AD20120F0B89}"/>
              </a:ext>
            </a:extLst>
          </p:cNvPr>
          <p:cNvPicPr>
            <a:picLocks noChangeAspect="1"/>
          </p:cNvPicPr>
          <p:nvPr/>
        </p:nvPicPr>
        <p:blipFill>
          <a:blip r:embed="rId45"/>
          <a:stretch>
            <a:fillRect/>
          </a:stretch>
        </p:blipFill>
        <p:spPr>
          <a:xfrm>
            <a:off x="2152513" y="4903188"/>
            <a:ext cx="570599" cy="570599"/>
          </a:xfrm>
          <a:prstGeom prst="rect">
            <a:avLst/>
          </a:prstGeom>
        </p:spPr>
      </p:pic>
      <p:pic>
        <p:nvPicPr>
          <p:cNvPr id="93" name="Picture 92">
            <a:extLst>
              <a:ext uri="{FF2B5EF4-FFF2-40B4-BE49-F238E27FC236}">
                <a16:creationId xmlns:a16="http://schemas.microsoft.com/office/drawing/2014/main" id="{55B9516A-164E-ADAE-2327-FFC4BF5036EE}"/>
              </a:ext>
            </a:extLst>
          </p:cNvPr>
          <p:cNvPicPr>
            <a:picLocks noChangeAspect="1"/>
          </p:cNvPicPr>
          <p:nvPr/>
        </p:nvPicPr>
        <p:blipFill>
          <a:blip r:embed="rId46"/>
          <a:stretch>
            <a:fillRect/>
          </a:stretch>
        </p:blipFill>
        <p:spPr>
          <a:xfrm>
            <a:off x="2152513" y="3026839"/>
            <a:ext cx="570599" cy="570599"/>
          </a:xfrm>
          <a:prstGeom prst="rect">
            <a:avLst/>
          </a:prstGeom>
        </p:spPr>
      </p:pic>
      <p:sp>
        <p:nvSpPr>
          <p:cNvPr id="50" name="Title 1">
            <a:extLst>
              <a:ext uri="{FF2B5EF4-FFF2-40B4-BE49-F238E27FC236}">
                <a16:creationId xmlns:a16="http://schemas.microsoft.com/office/drawing/2014/main" id="{E741EB81-32C9-9409-57DA-310DCEE40AA1}"/>
              </a:ext>
            </a:extLst>
          </p:cNvPr>
          <p:cNvSpPr txBox="1">
            <a:spLocks/>
          </p:cNvSpPr>
          <p:nvPr/>
        </p:nvSpPr>
        <p:spPr>
          <a:xfrm>
            <a:off x="255458" y="413468"/>
            <a:ext cx="5822521" cy="686579"/>
          </a:xfrm>
          <a:prstGeom prst="rect">
            <a:avLst/>
          </a:prstGeom>
        </p:spPr>
        <p:txBody>
          <a:bodyPr anchor="t" anchorCtr="0"/>
          <a:lstStyle>
            <a:lvl1pPr algn="l" defTabSz="914400" rtl="0" eaLnBrk="1" latinLnBrk="0" hangingPunct="1">
              <a:lnSpc>
                <a:spcPct val="90000"/>
              </a:lnSpc>
              <a:spcBef>
                <a:spcPct val="0"/>
              </a:spcBef>
              <a:buNone/>
              <a:defRPr sz="4400" kern="1200">
                <a:solidFill>
                  <a:schemeClr val="accent1"/>
                </a:solidFill>
                <a:latin typeface="+mj-lt"/>
                <a:ea typeface="+mj-ea"/>
                <a:cs typeface="+mj-cs"/>
              </a:defRPr>
            </a:lvl1pPr>
          </a:lstStyle>
          <a:p>
            <a:pPr>
              <a:lnSpc>
                <a:spcPct val="100000"/>
              </a:lnSpc>
            </a:pPr>
            <a:r>
              <a:rPr lang="en-US" sz="1800" b="1" dirty="0">
                <a:solidFill>
                  <a:srgbClr val="264774"/>
                </a:solidFill>
              </a:rPr>
              <a:t>Icons</a:t>
            </a:r>
          </a:p>
          <a:p>
            <a:pPr>
              <a:spcBef>
                <a:spcPts val="300"/>
              </a:spcBef>
            </a:pPr>
            <a:r>
              <a:rPr lang="en-US" sz="1300" spc="300" dirty="0">
                <a:solidFill>
                  <a:srgbClr val="0099D9"/>
                </a:solidFill>
                <a:latin typeface="Arial" panose="020B0604020202020204" pitchFamily="34" charset="0"/>
              </a:rPr>
              <a:t>Important Information Regarding Icon Usage</a:t>
            </a:r>
          </a:p>
          <a:p>
            <a:pPr>
              <a:lnSpc>
                <a:spcPct val="100000"/>
              </a:lnSpc>
            </a:pPr>
            <a:endParaRPr lang="en-US" sz="1800" b="1" dirty="0">
              <a:solidFill>
                <a:srgbClr val="264774"/>
              </a:solidFill>
            </a:endParaRPr>
          </a:p>
        </p:txBody>
      </p:sp>
    </p:spTree>
    <p:extLst>
      <p:ext uri="{BB962C8B-B14F-4D97-AF65-F5344CB8AC3E}">
        <p14:creationId xmlns:p14="http://schemas.microsoft.com/office/powerpoint/2010/main" val="355166857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611DD604-A288-3376-AA96-C14C95E215DF}"/>
              </a:ext>
            </a:extLst>
          </p:cNvPr>
          <p:cNvPicPr>
            <a:picLocks noChangeAspect="1"/>
          </p:cNvPicPr>
          <p:nvPr/>
        </p:nvPicPr>
        <p:blipFill>
          <a:blip r:embed="rId2"/>
          <a:srcRect/>
          <a:stretch/>
        </p:blipFill>
        <p:spPr>
          <a:xfrm>
            <a:off x="3032539" y="4129891"/>
            <a:ext cx="570599" cy="570599"/>
          </a:xfrm>
          <a:prstGeom prst="rect">
            <a:avLst/>
          </a:prstGeom>
        </p:spPr>
      </p:pic>
      <p:pic>
        <p:nvPicPr>
          <p:cNvPr id="9" name="Picture 8">
            <a:extLst>
              <a:ext uri="{FF2B5EF4-FFF2-40B4-BE49-F238E27FC236}">
                <a16:creationId xmlns:a16="http://schemas.microsoft.com/office/drawing/2014/main" id="{F10FFC4D-F726-FFE6-DBD0-EDB541E7D30B}"/>
              </a:ext>
            </a:extLst>
          </p:cNvPr>
          <p:cNvPicPr>
            <a:picLocks noChangeAspect="1"/>
          </p:cNvPicPr>
          <p:nvPr/>
        </p:nvPicPr>
        <p:blipFill>
          <a:blip r:embed="rId3"/>
          <a:srcRect/>
          <a:stretch/>
        </p:blipFill>
        <p:spPr>
          <a:xfrm>
            <a:off x="3022546" y="3474047"/>
            <a:ext cx="570599" cy="570599"/>
          </a:xfrm>
          <a:prstGeom prst="rect">
            <a:avLst/>
          </a:prstGeom>
        </p:spPr>
      </p:pic>
      <p:pic>
        <p:nvPicPr>
          <p:cNvPr id="11" name="Picture 10">
            <a:extLst>
              <a:ext uri="{FF2B5EF4-FFF2-40B4-BE49-F238E27FC236}">
                <a16:creationId xmlns:a16="http://schemas.microsoft.com/office/drawing/2014/main" id="{2CC8375D-77C0-8C16-FD4A-A6DCDDE8972A}"/>
              </a:ext>
            </a:extLst>
          </p:cNvPr>
          <p:cNvPicPr>
            <a:picLocks noChangeAspect="1"/>
          </p:cNvPicPr>
          <p:nvPr/>
        </p:nvPicPr>
        <p:blipFill>
          <a:blip r:embed="rId4"/>
          <a:srcRect/>
          <a:stretch/>
        </p:blipFill>
        <p:spPr>
          <a:xfrm>
            <a:off x="3022546" y="2824344"/>
            <a:ext cx="570599" cy="570599"/>
          </a:xfrm>
          <a:prstGeom prst="rect">
            <a:avLst/>
          </a:prstGeom>
        </p:spPr>
      </p:pic>
      <p:pic>
        <p:nvPicPr>
          <p:cNvPr id="13" name="Picture 12">
            <a:extLst>
              <a:ext uri="{FF2B5EF4-FFF2-40B4-BE49-F238E27FC236}">
                <a16:creationId xmlns:a16="http://schemas.microsoft.com/office/drawing/2014/main" id="{2E3BA074-3F3E-CBF7-B72A-B35E089BB8F6}"/>
              </a:ext>
            </a:extLst>
          </p:cNvPr>
          <p:cNvPicPr>
            <a:picLocks noChangeAspect="1"/>
          </p:cNvPicPr>
          <p:nvPr/>
        </p:nvPicPr>
        <p:blipFill>
          <a:blip r:embed="rId5"/>
          <a:srcRect/>
          <a:stretch/>
        </p:blipFill>
        <p:spPr>
          <a:xfrm>
            <a:off x="3022546" y="2194873"/>
            <a:ext cx="570599" cy="570599"/>
          </a:xfrm>
          <a:prstGeom prst="rect">
            <a:avLst/>
          </a:prstGeom>
        </p:spPr>
      </p:pic>
      <p:pic>
        <p:nvPicPr>
          <p:cNvPr id="15" name="Picture 14">
            <a:extLst>
              <a:ext uri="{FF2B5EF4-FFF2-40B4-BE49-F238E27FC236}">
                <a16:creationId xmlns:a16="http://schemas.microsoft.com/office/drawing/2014/main" id="{56AC9B6F-6F84-87EF-3F57-C9293673BE0A}"/>
              </a:ext>
            </a:extLst>
          </p:cNvPr>
          <p:cNvPicPr>
            <a:picLocks noChangeAspect="1"/>
          </p:cNvPicPr>
          <p:nvPr/>
        </p:nvPicPr>
        <p:blipFill>
          <a:blip r:embed="rId6"/>
          <a:srcRect/>
          <a:stretch/>
        </p:blipFill>
        <p:spPr>
          <a:xfrm>
            <a:off x="3022546" y="1544557"/>
            <a:ext cx="570599" cy="570599"/>
          </a:xfrm>
          <a:prstGeom prst="rect">
            <a:avLst/>
          </a:prstGeom>
        </p:spPr>
      </p:pic>
      <p:pic>
        <p:nvPicPr>
          <p:cNvPr id="19" name="Picture 18">
            <a:extLst>
              <a:ext uri="{FF2B5EF4-FFF2-40B4-BE49-F238E27FC236}">
                <a16:creationId xmlns:a16="http://schemas.microsoft.com/office/drawing/2014/main" id="{C95266B1-34B0-F8A5-CB22-57364D0D48D3}"/>
              </a:ext>
            </a:extLst>
          </p:cNvPr>
          <p:cNvPicPr>
            <a:picLocks noChangeAspect="1"/>
          </p:cNvPicPr>
          <p:nvPr/>
        </p:nvPicPr>
        <p:blipFill>
          <a:blip r:embed="rId7"/>
          <a:srcRect/>
          <a:stretch/>
        </p:blipFill>
        <p:spPr>
          <a:xfrm>
            <a:off x="412446" y="1544557"/>
            <a:ext cx="570599" cy="570599"/>
          </a:xfrm>
          <a:prstGeom prst="rect">
            <a:avLst/>
          </a:prstGeom>
        </p:spPr>
      </p:pic>
      <p:pic>
        <p:nvPicPr>
          <p:cNvPr id="21" name="Picture 20">
            <a:extLst>
              <a:ext uri="{FF2B5EF4-FFF2-40B4-BE49-F238E27FC236}">
                <a16:creationId xmlns:a16="http://schemas.microsoft.com/office/drawing/2014/main" id="{24F9D80F-21CA-EE19-7C82-929A5F3F5398}"/>
              </a:ext>
            </a:extLst>
          </p:cNvPr>
          <p:cNvPicPr>
            <a:picLocks noChangeAspect="1"/>
          </p:cNvPicPr>
          <p:nvPr/>
        </p:nvPicPr>
        <p:blipFill>
          <a:blip r:embed="rId8"/>
          <a:srcRect/>
          <a:stretch/>
        </p:blipFill>
        <p:spPr>
          <a:xfrm>
            <a:off x="412446" y="4129891"/>
            <a:ext cx="570599" cy="570599"/>
          </a:xfrm>
          <a:prstGeom prst="rect">
            <a:avLst/>
          </a:prstGeom>
        </p:spPr>
      </p:pic>
      <p:pic>
        <p:nvPicPr>
          <p:cNvPr id="23" name="Picture 22">
            <a:extLst>
              <a:ext uri="{FF2B5EF4-FFF2-40B4-BE49-F238E27FC236}">
                <a16:creationId xmlns:a16="http://schemas.microsoft.com/office/drawing/2014/main" id="{C77C8264-7204-4A80-CB38-FE16AB6F4AAC}"/>
              </a:ext>
            </a:extLst>
          </p:cNvPr>
          <p:cNvPicPr>
            <a:picLocks noChangeAspect="1"/>
          </p:cNvPicPr>
          <p:nvPr/>
        </p:nvPicPr>
        <p:blipFill>
          <a:blip r:embed="rId9"/>
          <a:srcRect/>
          <a:stretch/>
        </p:blipFill>
        <p:spPr>
          <a:xfrm>
            <a:off x="412446" y="2174385"/>
            <a:ext cx="570599" cy="570599"/>
          </a:xfrm>
          <a:prstGeom prst="rect">
            <a:avLst/>
          </a:prstGeom>
        </p:spPr>
      </p:pic>
      <p:pic>
        <p:nvPicPr>
          <p:cNvPr id="25" name="Picture 24">
            <a:extLst>
              <a:ext uri="{FF2B5EF4-FFF2-40B4-BE49-F238E27FC236}">
                <a16:creationId xmlns:a16="http://schemas.microsoft.com/office/drawing/2014/main" id="{2523E10B-2042-481E-5C68-FAC6226C0D1B}"/>
              </a:ext>
            </a:extLst>
          </p:cNvPr>
          <p:cNvPicPr>
            <a:picLocks noChangeAspect="1"/>
          </p:cNvPicPr>
          <p:nvPr/>
        </p:nvPicPr>
        <p:blipFill>
          <a:blip r:embed="rId10"/>
          <a:srcRect/>
          <a:stretch/>
        </p:blipFill>
        <p:spPr>
          <a:xfrm>
            <a:off x="412446" y="2824344"/>
            <a:ext cx="570599" cy="570599"/>
          </a:xfrm>
          <a:prstGeom prst="rect">
            <a:avLst/>
          </a:prstGeom>
        </p:spPr>
      </p:pic>
      <p:pic>
        <p:nvPicPr>
          <p:cNvPr id="27" name="Picture 26">
            <a:extLst>
              <a:ext uri="{FF2B5EF4-FFF2-40B4-BE49-F238E27FC236}">
                <a16:creationId xmlns:a16="http://schemas.microsoft.com/office/drawing/2014/main" id="{B7A9348A-2C96-C458-7A99-ADC0EAF4A2F2}"/>
              </a:ext>
            </a:extLst>
          </p:cNvPr>
          <p:cNvPicPr>
            <a:picLocks noChangeAspect="1"/>
          </p:cNvPicPr>
          <p:nvPr/>
        </p:nvPicPr>
        <p:blipFill>
          <a:blip r:embed="rId11"/>
          <a:srcRect/>
          <a:stretch/>
        </p:blipFill>
        <p:spPr>
          <a:xfrm>
            <a:off x="412446" y="3474047"/>
            <a:ext cx="570599" cy="570599"/>
          </a:xfrm>
          <a:prstGeom prst="rect">
            <a:avLst/>
          </a:prstGeom>
        </p:spPr>
      </p:pic>
      <p:pic>
        <p:nvPicPr>
          <p:cNvPr id="29" name="Picture 28">
            <a:extLst>
              <a:ext uri="{FF2B5EF4-FFF2-40B4-BE49-F238E27FC236}">
                <a16:creationId xmlns:a16="http://schemas.microsoft.com/office/drawing/2014/main" id="{2EC780AF-AAD1-825E-233E-1AC977A1AD4F}"/>
              </a:ext>
            </a:extLst>
          </p:cNvPr>
          <p:cNvPicPr>
            <a:picLocks noChangeAspect="1"/>
          </p:cNvPicPr>
          <p:nvPr/>
        </p:nvPicPr>
        <p:blipFill>
          <a:blip r:embed="rId12"/>
          <a:srcRect/>
          <a:stretch/>
        </p:blipFill>
        <p:spPr>
          <a:xfrm>
            <a:off x="5632645" y="4129891"/>
            <a:ext cx="570599" cy="570599"/>
          </a:xfrm>
          <a:prstGeom prst="rect">
            <a:avLst/>
          </a:prstGeom>
        </p:spPr>
      </p:pic>
      <p:pic>
        <p:nvPicPr>
          <p:cNvPr id="31" name="Picture 30">
            <a:extLst>
              <a:ext uri="{FF2B5EF4-FFF2-40B4-BE49-F238E27FC236}">
                <a16:creationId xmlns:a16="http://schemas.microsoft.com/office/drawing/2014/main" id="{8AACBA36-3ACE-1656-1976-7B17B1931909}"/>
              </a:ext>
            </a:extLst>
          </p:cNvPr>
          <p:cNvPicPr>
            <a:picLocks noChangeAspect="1"/>
          </p:cNvPicPr>
          <p:nvPr/>
        </p:nvPicPr>
        <p:blipFill>
          <a:blip r:embed="rId13"/>
          <a:srcRect/>
          <a:stretch/>
        </p:blipFill>
        <p:spPr>
          <a:xfrm>
            <a:off x="5632645" y="3474047"/>
            <a:ext cx="570599" cy="570599"/>
          </a:xfrm>
          <a:prstGeom prst="rect">
            <a:avLst/>
          </a:prstGeom>
        </p:spPr>
      </p:pic>
      <p:pic>
        <p:nvPicPr>
          <p:cNvPr id="33" name="Picture 32">
            <a:extLst>
              <a:ext uri="{FF2B5EF4-FFF2-40B4-BE49-F238E27FC236}">
                <a16:creationId xmlns:a16="http://schemas.microsoft.com/office/drawing/2014/main" id="{1753A380-7AEF-59D2-6B20-F411946FF09D}"/>
              </a:ext>
            </a:extLst>
          </p:cNvPr>
          <p:cNvPicPr>
            <a:picLocks noChangeAspect="1"/>
          </p:cNvPicPr>
          <p:nvPr/>
        </p:nvPicPr>
        <p:blipFill>
          <a:blip r:embed="rId14"/>
          <a:srcRect/>
          <a:stretch/>
        </p:blipFill>
        <p:spPr>
          <a:xfrm>
            <a:off x="5632645" y="2824344"/>
            <a:ext cx="570599" cy="570599"/>
          </a:xfrm>
          <a:prstGeom prst="rect">
            <a:avLst/>
          </a:prstGeom>
        </p:spPr>
      </p:pic>
      <p:pic>
        <p:nvPicPr>
          <p:cNvPr id="35" name="Picture 34">
            <a:extLst>
              <a:ext uri="{FF2B5EF4-FFF2-40B4-BE49-F238E27FC236}">
                <a16:creationId xmlns:a16="http://schemas.microsoft.com/office/drawing/2014/main" id="{5A4AFF38-7367-E628-511E-533A17C6610E}"/>
              </a:ext>
            </a:extLst>
          </p:cNvPr>
          <p:cNvPicPr>
            <a:picLocks noChangeAspect="1"/>
          </p:cNvPicPr>
          <p:nvPr/>
        </p:nvPicPr>
        <p:blipFill>
          <a:blip r:embed="rId15"/>
          <a:srcRect/>
          <a:stretch/>
        </p:blipFill>
        <p:spPr>
          <a:xfrm>
            <a:off x="5632645" y="2194873"/>
            <a:ext cx="570599" cy="570599"/>
          </a:xfrm>
          <a:prstGeom prst="rect">
            <a:avLst/>
          </a:prstGeom>
        </p:spPr>
      </p:pic>
      <p:pic>
        <p:nvPicPr>
          <p:cNvPr id="37" name="Picture 36">
            <a:extLst>
              <a:ext uri="{FF2B5EF4-FFF2-40B4-BE49-F238E27FC236}">
                <a16:creationId xmlns:a16="http://schemas.microsoft.com/office/drawing/2014/main" id="{CACEE433-9101-352A-EABA-F084F27012D8}"/>
              </a:ext>
            </a:extLst>
          </p:cNvPr>
          <p:cNvPicPr>
            <a:picLocks noChangeAspect="1"/>
          </p:cNvPicPr>
          <p:nvPr/>
        </p:nvPicPr>
        <p:blipFill>
          <a:blip r:embed="rId16"/>
          <a:srcRect/>
          <a:stretch/>
        </p:blipFill>
        <p:spPr>
          <a:xfrm>
            <a:off x="5632645" y="1544557"/>
            <a:ext cx="570599" cy="570599"/>
          </a:xfrm>
          <a:prstGeom prst="rect">
            <a:avLst/>
          </a:prstGeom>
        </p:spPr>
      </p:pic>
      <p:pic>
        <p:nvPicPr>
          <p:cNvPr id="43" name="Picture 42">
            <a:extLst>
              <a:ext uri="{FF2B5EF4-FFF2-40B4-BE49-F238E27FC236}">
                <a16:creationId xmlns:a16="http://schemas.microsoft.com/office/drawing/2014/main" id="{E4D59DC5-CB99-99C8-BB3D-7F73308BE5C1}"/>
              </a:ext>
            </a:extLst>
          </p:cNvPr>
          <p:cNvPicPr>
            <a:picLocks noChangeAspect="1"/>
          </p:cNvPicPr>
          <p:nvPr/>
        </p:nvPicPr>
        <p:blipFill>
          <a:blip r:embed="rId17"/>
          <a:srcRect/>
          <a:stretch/>
        </p:blipFill>
        <p:spPr>
          <a:xfrm>
            <a:off x="3907570" y="4129891"/>
            <a:ext cx="570599" cy="570599"/>
          </a:xfrm>
          <a:prstGeom prst="rect">
            <a:avLst/>
          </a:prstGeom>
        </p:spPr>
      </p:pic>
      <p:pic>
        <p:nvPicPr>
          <p:cNvPr id="45" name="Picture 44">
            <a:extLst>
              <a:ext uri="{FF2B5EF4-FFF2-40B4-BE49-F238E27FC236}">
                <a16:creationId xmlns:a16="http://schemas.microsoft.com/office/drawing/2014/main" id="{08F43D3F-B97B-E93B-9C4D-3396852FE1E7}"/>
              </a:ext>
            </a:extLst>
          </p:cNvPr>
          <p:cNvPicPr>
            <a:picLocks noChangeAspect="1"/>
          </p:cNvPicPr>
          <p:nvPr/>
        </p:nvPicPr>
        <p:blipFill>
          <a:blip r:embed="rId18"/>
          <a:srcRect/>
          <a:stretch/>
        </p:blipFill>
        <p:spPr>
          <a:xfrm>
            <a:off x="3907570" y="3474047"/>
            <a:ext cx="570599" cy="570599"/>
          </a:xfrm>
          <a:prstGeom prst="rect">
            <a:avLst/>
          </a:prstGeom>
        </p:spPr>
      </p:pic>
      <p:pic>
        <p:nvPicPr>
          <p:cNvPr id="47" name="Picture 46">
            <a:extLst>
              <a:ext uri="{FF2B5EF4-FFF2-40B4-BE49-F238E27FC236}">
                <a16:creationId xmlns:a16="http://schemas.microsoft.com/office/drawing/2014/main" id="{7E18172E-CFEE-F06C-C98F-2A3CC2FA7437}"/>
              </a:ext>
            </a:extLst>
          </p:cNvPr>
          <p:cNvPicPr>
            <a:picLocks noChangeAspect="1"/>
          </p:cNvPicPr>
          <p:nvPr/>
        </p:nvPicPr>
        <p:blipFill>
          <a:blip r:embed="rId19"/>
          <a:srcRect/>
          <a:stretch/>
        </p:blipFill>
        <p:spPr>
          <a:xfrm>
            <a:off x="3907570" y="2824344"/>
            <a:ext cx="570599" cy="570599"/>
          </a:xfrm>
          <a:prstGeom prst="rect">
            <a:avLst/>
          </a:prstGeom>
        </p:spPr>
      </p:pic>
      <p:pic>
        <p:nvPicPr>
          <p:cNvPr id="49" name="Picture 48">
            <a:extLst>
              <a:ext uri="{FF2B5EF4-FFF2-40B4-BE49-F238E27FC236}">
                <a16:creationId xmlns:a16="http://schemas.microsoft.com/office/drawing/2014/main" id="{2D41960F-0D29-55CF-2CD9-9FC024633AAB}"/>
              </a:ext>
            </a:extLst>
          </p:cNvPr>
          <p:cNvPicPr>
            <a:picLocks noChangeAspect="1"/>
          </p:cNvPicPr>
          <p:nvPr/>
        </p:nvPicPr>
        <p:blipFill>
          <a:blip r:embed="rId20"/>
          <a:srcRect/>
          <a:stretch/>
        </p:blipFill>
        <p:spPr>
          <a:xfrm>
            <a:off x="3892579" y="2194873"/>
            <a:ext cx="570599" cy="570599"/>
          </a:xfrm>
          <a:prstGeom prst="rect">
            <a:avLst/>
          </a:prstGeom>
        </p:spPr>
      </p:pic>
      <p:pic>
        <p:nvPicPr>
          <p:cNvPr id="51" name="Picture 50">
            <a:extLst>
              <a:ext uri="{FF2B5EF4-FFF2-40B4-BE49-F238E27FC236}">
                <a16:creationId xmlns:a16="http://schemas.microsoft.com/office/drawing/2014/main" id="{3040DDE8-2BC3-5AF2-BBE5-C548A7433602}"/>
              </a:ext>
            </a:extLst>
          </p:cNvPr>
          <p:cNvPicPr>
            <a:picLocks noChangeAspect="1"/>
          </p:cNvPicPr>
          <p:nvPr/>
        </p:nvPicPr>
        <p:blipFill>
          <a:blip r:embed="rId15"/>
          <a:srcRect/>
          <a:stretch/>
        </p:blipFill>
        <p:spPr>
          <a:xfrm>
            <a:off x="3892579" y="1544557"/>
            <a:ext cx="570599" cy="570599"/>
          </a:xfrm>
          <a:prstGeom prst="rect">
            <a:avLst/>
          </a:prstGeom>
        </p:spPr>
      </p:pic>
      <p:pic>
        <p:nvPicPr>
          <p:cNvPr id="63" name="Picture 62">
            <a:extLst>
              <a:ext uri="{FF2B5EF4-FFF2-40B4-BE49-F238E27FC236}">
                <a16:creationId xmlns:a16="http://schemas.microsoft.com/office/drawing/2014/main" id="{9EC7CE1D-3182-F715-76A0-A14672977D9D}"/>
              </a:ext>
            </a:extLst>
          </p:cNvPr>
          <p:cNvPicPr>
            <a:picLocks noChangeAspect="1"/>
          </p:cNvPicPr>
          <p:nvPr/>
        </p:nvPicPr>
        <p:blipFill>
          <a:blip r:embed="rId21"/>
          <a:srcRect/>
          <a:stretch/>
        </p:blipFill>
        <p:spPr>
          <a:xfrm>
            <a:off x="1282479" y="4144882"/>
            <a:ext cx="570599" cy="570599"/>
          </a:xfrm>
          <a:prstGeom prst="rect">
            <a:avLst/>
          </a:prstGeom>
        </p:spPr>
      </p:pic>
      <p:pic>
        <p:nvPicPr>
          <p:cNvPr id="65" name="Picture 64">
            <a:extLst>
              <a:ext uri="{FF2B5EF4-FFF2-40B4-BE49-F238E27FC236}">
                <a16:creationId xmlns:a16="http://schemas.microsoft.com/office/drawing/2014/main" id="{C810112A-5FF3-58A0-E648-00B1DABF4D01}"/>
              </a:ext>
            </a:extLst>
          </p:cNvPr>
          <p:cNvPicPr>
            <a:picLocks noChangeAspect="1"/>
          </p:cNvPicPr>
          <p:nvPr/>
        </p:nvPicPr>
        <p:blipFill>
          <a:blip r:embed="rId22"/>
          <a:srcRect/>
          <a:stretch/>
        </p:blipFill>
        <p:spPr>
          <a:xfrm>
            <a:off x="1282479" y="3474047"/>
            <a:ext cx="570599" cy="570599"/>
          </a:xfrm>
          <a:prstGeom prst="rect">
            <a:avLst/>
          </a:prstGeom>
        </p:spPr>
      </p:pic>
      <p:pic>
        <p:nvPicPr>
          <p:cNvPr id="67" name="Picture 66">
            <a:extLst>
              <a:ext uri="{FF2B5EF4-FFF2-40B4-BE49-F238E27FC236}">
                <a16:creationId xmlns:a16="http://schemas.microsoft.com/office/drawing/2014/main" id="{C9E62020-0608-D4A8-7530-92CB371A051B}"/>
              </a:ext>
            </a:extLst>
          </p:cNvPr>
          <p:cNvPicPr>
            <a:picLocks noChangeAspect="1"/>
          </p:cNvPicPr>
          <p:nvPr/>
        </p:nvPicPr>
        <p:blipFill>
          <a:blip r:embed="rId23"/>
          <a:srcRect/>
          <a:stretch/>
        </p:blipFill>
        <p:spPr>
          <a:xfrm>
            <a:off x="1282479" y="2824344"/>
            <a:ext cx="570599" cy="570599"/>
          </a:xfrm>
          <a:prstGeom prst="rect">
            <a:avLst/>
          </a:prstGeom>
        </p:spPr>
      </p:pic>
      <p:pic>
        <p:nvPicPr>
          <p:cNvPr id="69" name="Picture 68">
            <a:extLst>
              <a:ext uri="{FF2B5EF4-FFF2-40B4-BE49-F238E27FC236}">
                <a16:creationId xmlns:a16="http://schemas.microsoft.com/office/drawing/2014/main" id="{5D574131-23C0-44B4-028E-1A5DD45A6FDF}"/>
              </a:ext>
            </a:extLst>
          </p:cNvPr>
          <p:cNvPicPr>
            <a:picLocks noChangeAspect="1"/>
          </p:cNvPicPr>
          <p:nvPr/>
        </p:nvPicPr>
        <p:blipFill>
          <a:blip r:embed="rId24"/>
          <a:srcRect/>
          <a:stretch/>
        </p:blipFill>
        <p:spPr>
          <a:xfrm>
            <a:off x="1282479" y="2194873"/>
            <a:ext cx="570599" cy="570599"/>
          </a:xfrm>
          <a:prstGeom prst="rect">
            <a:avLst/>
          </a:prstGeom>
        </p:spPr>
      </p:pic>
      <p:pic>
        <p:nvPicPr>
          <p:cNvPr id="71" name="Picture 70">
            <a:extLst>
              <a:ext uri="{FF2B5EF4-FFF2-40B4-BE49-F238E27FC236}">
                <a16:creationId xmlns:a16="http://schemas.microsoft.com/office/drawing/2014/main" id="{DDCCE16A-22CD-8D75-560A-8ED546739873}"/>
              </a:ext>
            </a:extLst>
          </p:cNvPr>
          <p:cNvPicPr>
            <a:picLocks noChangeAspect="1"/>
          </p:cNvPicPr>
          <p:nvPr/>
        </p:nvPicPr>
        <p:blipFill>
          <a:blip r:embed="rId25"/>
          <a:srcRect/>
          <a:stretch/>
        </p:blipFill>
        <p:spPr>
          <a:xfrm>
            <a:off x="1282479" y="1581651"/>
            <a:ext cx="570599" cy="570599"/>
          </a:xfrm>
          <a:prstGeom prst="rect">
            <a:avLst/>
          </a:prstGeom>
        </p:spPr>
      </p:pic>
      <p:pic>
        <p:nvPicPr>
          <p:cNvPr id="57" name="Picture 56">
            <a:extLst>
              <a:ext uri="{FF2B5EF4-FFF2-40B4-BE49-F238E27FC236}">
                <a16:creationId xmlns:a16="http://schemas.microsoft.com/office/drawing/2014/main" id="{10B9BB12-DCE0-68C1-615C-281E0E6835BE}"/>
              </a:ext>
            </a:extLst>
          </p:cNvPr>
          <p:cNvPicPr>
            <a:picLocks noChangeAspect="1"/>
          </p:cNvPicPr>
          <p:nvPr/>
        </p:nvPicPr>
        <p:blipFill>
          <a:blip r:embed="rId26"/>
          <a:srcRect/>
          <a:stretch/>
        </p:blipFill>
        <p:spPr>
          <a:xfrm>
            <a:off x="6502678" y="4129891"/>
            <a:ext cx="570599" cy="570599"/>
          </a:xfrm>
          <a:prstGeom prst="rect">
            <a:avLst/>
          </a:prstGeom>
        </p:spPr>
      </p:pic>
      <p:pic>
        <p:nvPicPr>
          <p:cNvPr id="59" name="Picture 58">
            <a:extLst>
              <a:ext uri="{FF2B5EF4-FFF2-40B4-BE49-F238E27FC236}">
                <a16:creationId xmlns:a16="http://schemas.microsoft.com/office/drawing/2014/main" id="{46088073-315D-0BFC-27D1-FE80CB8A601F}"/>
              </a:ext>
            </a:extLst>
          </p:cNvPr>
          <p:cNvPicPr>
            <a:picLocks noChangeAspect="1"/>
          </p:cNvPicPr>
          <p:nvPr/>
        </p:nvPicPr>
        <p:blipFill>
          <a:blip r:embed="rId27"/>
          <a:srcRect/>
          <a:stretch/>
        </p:blipFill>
        <p:spPr>
          <a:xfrm>
            <a:off x="6502678" y="3474047"/>
            <a:ext cx="570599" cy="570599"/>
          </a:xfrm>
          <a:prstGeom prst="rect">
            <a:avLst/>
          </a:prstGeom>
        </p:spPr>
      </p:pic>
      <p:pic>
        <p:nvPicPr>
          <p:cNvPr id="61" name="Picture 60">
            <a:extLst>
              <a:ext uri="{FF2B5EF4-FFF2-40B4-BE49-F238E27FC236}">
                <a16:creationId xmlns:a16="http://schemas.microsoft.com/office/drawing/2014/main" id="{FC63A68C-DA37-5C5B-9990-314F0139F732}"/>
              </a:ext>
            </a:extLst>
          </p:cNvPr>
          <p:cNvPicPr>
            <a:picLocks noChangeAspect="1"/>
          </p:cNvPicPr>
          <p:nvPr/>
        </p:nvPicPr>
        <p:blipFill>
          <a:blip r:embed="rId28"/>
          <a:srcRect/>
          <a:stretch/>
        </p:blipFill>
        <p:spPr>
          <a:xfrm>
            <a:off x="6502678" y="2824344"/>
            <a:ext cx="570599" cy="570599"/>
          </a:xfrm>
          <a:prstGeom prst="rect">
            <a:avLst/>
          </a:prstGeom>
        </p:spPr>
      </p:pic>
      <p:pic>
        <p:nvPicPr>
          <p:cNvPr id="73" name="Picture 72">
            <a:extLst>
              <a:ext uri="{FF2B5EF4-FFF2-40B4-BE49-F238E27FC236}">
                <a16:creationId xmlns:a16="http://schemas.microsoft.com/office/drawing/2014/main" id="{715E623F-09DF-16B8-BB49-A946D51851B2}"/>
              </a:ext>
            </a:extLst>
          </p:cNvPr>
          <p:cNvPicPr>
            <a:picLocks noChangeAspect="1"/>
          </p:cNvPicPr>
          <p:nvPr/>
        </p:nvPicPr>
        <p:blipFill>
          <a:blip r:embed="rId29"/>
          <a:srcRect/>
          <a:stretch/>
        </p:blipFill>
        <p:spPr>
          <a:xfrm>
            <a:off x="6502678" y="2194873"/>
            <a:ext cx="570599" cy="570599"/>
          </a:xfrm>
          <a:prstGeom prst="rect">
            <a:avLst/>
          </a:prstGeom>
        </p:spPr>
      </p:pic>
      <p:pic>
        <p:nvPicPr>
          <p:cNvPr id="79" name="Picture 78">
            <a:extLst>
              <a:ext uri="{FF2B5EF4-FFF2-40B4-BE49-F238E27FC236}">
                <a16:creationId xmlns:a16="http://schemas.microsoft.com/office/drawing/2014/main" id="{D57A1F53-4966-0C89-B5C5-53DC38749BF0}"/>
              </a:ext>
            </a:extLst>
          </p:cNvPr>
          <p:cNvPicPr>
            <a:picLocks noChangeAspect="1"/>
          </p:cNvPicPr>
          <p:nvPr/>
        </p:nvPicPr>
        <p:blipFill>
          <a:blip r:embed="rId30"/>
          <a:srcRect/>
          <a:stretch/>
        </p:blipFill>
        <p:spPr>
          <a:xfrm>
            <a:off x="6502678" y="1544557"/>
            <a:ext cx="570599" cy="570599"/>
          </a:xfrm>
          <a:prstGeom prst="rect">
            <a:avLst/>
          </a:prstGeom>
        </p:spPr>
      </p:pic>
      <p:pic>
        <p:nvPicPr>
          <p:cNvPr id="39" name="Picture 38">
            <a:extLst>
              <a:ext uri="{FF2B5EF4-FFF2-40B4-BE49-F238E27FC236}">
                <a16:creationId xmlns:a16="http://schemas.microsoft.com/office/drawing/2014/main" id="{6117CB4F-54B0-6F6E-5B22-8B41C171D3D6}"/>
              </a:ext>
            </a:extLst>
          </p:cNvPr>
          <p:cNvPicPr>
            <a:picLocks noChangeAspect="1"/>
          </p:cNvPicPr>
          <p:nvPr/>
        </p:nvPicPr>
        <p:blipFill>
          <a:blip r:embed="rId31"/>
          <a:srcRect/>
          <a:stretch/>
        </p:blipFill>
        <p:spPr>
          <a:xfrm>
            <a:off x="4762612" y="2194873"/>
            <a:ext cx="570599" cy="570599"/>
          </a:xfrm>
          <a:prstGeom prst="rect">
            <a:avLst/>
          </a:prstGeom>
        </p:spPr>
      </p:pic>
      <p:pic>
        <p:nvPicPr>
          <p:cNvPr id="41" name="Picture 40">
            <a:extLst>
              <a:ext uri="{FF2B5EF4-FFF2-40B4-BE49-F238E27FC236}">
                <a16:creationId xmlns:a16="http://schemas.microsoft.com/office/drawing/2014/main" id="{E3104BE9-5969-D327-4C3C-0F081DA3F01A}"/>
              </a:ext>
            </a:extLst>
          </p:cNvPr>
          <p:cNvPicPr>
            <a:picLocks noChangeAspect="1"/>
          </p:cNvPicPr>
          <p:nvPr/>
        </p:nvPicPr>
        <p:blipFill>
          <a:blip r:embed="rId32"/>
          <a:srcRect/>
          <a:stretch/>
        </p:blipFill>
        <p:spPr>
          <a:xfrm>
            <a:off x="4762612" y="1544557"/>
            <a:ext cx="570599" cy="570599"/>
          </a:xfrm>
          <a:prstGeom prst="rect">
            <a:avLst/>
          </a:prstGeom>
        </p:spPr>
      </p:pic>
      <p:pic>
        <p:nvPicPr>
          <p:cNvPr id="75" name="Picture 74">
            <a:extLst>
              <a:ext uri="{FF2B5EF4-FFF2-40B4-BE49-F238E27FC236}">
                <a16:creationId xmlns:a16="http://schemas.microsoft.com/office/drawing/2014/main" id="{6339871D-3F25-C183-E4AA-DE5F9B6D7E25}"/>
              </a:ext>
            </a:extLst>
          </p:cNvPr>
          <p:cNvPicPr>
            <a:picLocks noChangeAspect="1"/>
          </p:cNvPicPr>
          <p:nvPr/>
        </p:nvPicPr>
        <p:blipFill>
          <a:blip r:embed="rId33"/>
          <a:srcRect/>
          <a:stretch/>
        </p:blipFill>
        <p:spPr>
          <a:xfrm>
            <a:off x="4762612" y="2824344"/>
            <a:ext cx="570599" cy="570599"/>
          </a:xfrm>
          <a:prstGeom prst="rect">
            <a:avLst/>
          </a:prstGeom>
        </p:spPr>
      </p:pic>
      <p:pic>
        <p:nvPicPr>
          <p:cNvPr id="83" name="Picture 82">
            <a:extLst>
              <a:ext uri="{FF2B5EF4-FFF2-40B4-BE49-F238E27FC236}">
                <a16:creationId xmlns:a16="http://schemas.microsoft.com/office/drawing/2014/main" id="{D4343992-648A-849B-39B2-2A7A82B4AB09}"/>
              </a:ext>
            </a:extLst>
          </p:cNvPr>
          <p:cNvPicPr>
            <a:picLocks noChangeAspect="1"/>
          </p:cNvPicPr>
          <p:nvPr/>
        </p:nvPicPr>
        <p:blipFill>
          <a:blip r:embed="rId34"/>
          <a:srcRect/>
          <a:stretch/>
        </p:blipFill>
        <p:spPr>
          <a:xfrm>
            <a:off x="4762612" y="4129891"/>
            <a:ext cx="570599" cy="570599"/>
          </a:xfrm>
          <a:prstGeom prst="rect">
            <a:avLst/>
          </a:prstGeom>
        </p:spPr>
      </p:pic>
      <p:pic>
        <p:nvPicPr>
          <p:cNvPr id="85" name="Picture 84">
            <a:extLst>
              <a:ext uri="{FF2B5EF4-FFF2-40B4-BE49-F238E27FC236}">
                <a16:creationId xmlns:a16="http://schemas.microsoft.com/office/drawing/2014/main" id="{B741C861-876E-8D14-EB88-0149A44BF115}"/>
              </a:ext>
            </a:extLst>
          </p:cNvPr>
          <p:cNvPicPr>
            <a:picLocks noChangeAspect="1"/>
          </p:cNvPicPr>
          <p:nvPr/>
        </p:nvPicPr>
        <p:blipFill>
          <a:blip r:embed="rId35"/>
          <a:srcRect/>
          <a:stretch/>
        </p:blipFill>
        <p:spPr>
          <a:xfrm>
            <a:off x="4762612" y="3474047"/>
            <a:ext cx="570599" cy="570599"/>
          </a:xfrm>
          <a:prstGeom prst="rect">
            <a:avLst/>
          </a:prstGeom>
        </p:spPr>
      </p:pic>
      <p:pic>
        <p:nvPicPr>
          <p:cNvPr id="53" name="Picture 52">
            <a:extLst>
              <a:ext uri="{FF2B5EF4-FFF2-40B4-BE49-F238E27FC236}">
                <a16:creationId xmlns:a16="http://schemas.microsoft.com/office/drawing/2014/main" id="{E09240DB-D25C-3413-3043-5101327F9D4E}"/>
              </a:ext>
            </a:extLst>
          </p:cNvPr>
          <p:cNvPicPr>
            <a:picLocks noChangeAspect="1"/>
          </p:cNvPicPr>
          <p:nvPr/>
        </p:nvPicPr>
        <p:blipFill>
          <a:blip r:embed="rId36"/>
          <a:srcRect/>
          <a:stretch/>
        </p:blipFill>
        <p:spPr>
          <a:xfrm>
            <a:off x="7372711" y="2194873"/>
            <a:ext cx="570599" cy="570599"/>
          </a:xfrm>
          <a:prstGeom prst="rect">
            <a:avLst/>
          </a:prstGeom>
        </p:spPr>
      </p:pic>
      <p:pic>
        <p:nvPicPr>
          <p:cNvPr id="55" name="Picture 54">
            <a:extLst>
              <a:ext uri="{FF2B5EF4-FFF2-40B4-BE49-F238E27FC236}">
                <a16:creationId xmlns:a16="http://schemas.microsoft.com/office/drawing/2014/main" id="{5CDB1B92-0B0B-A8B2-856B-B0B8F5C6A268}"/>
              </a:ext>
            </a:extLst>
          </p:cNvPr>
          <p:cNvPicPr>
            <a:picLocks noChangeAspect="1"/>
          </p:cNvPicPr>
          <p:nvPr/>
        </p:nvPicPr>
        <p:blipFill>
          <a:blip r:embed="rId37"/>
          <a:srcRect/>
          <a:stretch/>
        </p:blipFill>
        <p:spPr>
          <a:xfrm>
            <a:off x="7372711" y="1544557"/>
            <a:ext cx="570599" cy="570599"/>
          </a:xfrm>
          <a:prstGeom prst="rect">
            <a:avLst/>
          </a:prstGeom>
        </p:spPr>
      </p:pic>
      <p:pic>
        <p:nvPicPr>
          <p:cNvPr id="87" name="Picture 86">
            <a:extLst>
              <a:ext uri="{FF2B5EF4-FFF2-40B4-BE49-F238E27FC236}">
                <a16:creationId xmlns:a16="http://schemas.microsoft.com/office/drawing/2014/main" id="{96D4287F-009C-0257-2071-D92354521490}"/>
              </a:ext>
            </a:extLst>
          </p:cNvPr>
          <p:cNvPicPr>
            <a:picLocks noChangeAspect="1"/>
          </p:cNvPicPr>
          <p:nvPr/>
        </p:nvPicPr>
        <p:blipFill>
          <a:blip r:embed="rId38"/>
          <a:srcRect/>
          <a:stretch/>
        </p:blipFill>
        <p:spPr>
          <a:xfrm>
            <a:off x="7414444" y="4129891"/>
            <a:ext cx="570599" cy="570599"/>
          </a:xfrm>
          <a:prstGeom prst="rect">
            <a:avLst/>
          </a:prstGeom>
        </p:spPr>
      </p:pic>
      <p:pic>
        <p:nvPicPr>
          <p:cNvPr id="89" name="Picture 88">
            <a:extLst>
              <a:ext uri="{FF2B5EF4-FFF2-40B4-BE49-F238E27FC236}">
                <a16:creationId xmlns:a16="http://schemas.microsoft.com/office/drawing/2014/main" id="{625FB5D5-7696-DF6E-E4BB-BA694F426135}"/>
              </a:ext>
            </a:extLst>
          </p:cNvPr>
          <p:cNvPicPr>
            <a:picLocks noChangeAspect="1"/>
          </p:cNvPicPr>
          <p:nvPr/>
        </p:nvPicPr>
        <p:blipFill>
          <a:blip r:embed="rId39"/>
          <a:srcRect/>
          <a:stretch/>
        </p:blipFill>
        <p:spPr>
          <a:xfrm>
            <a:off x="7372711" y="3474047"/>
            <a:ext cx="570599" cy="570599"/>
          </a:xfrm>
          <a:prstGeom prst="rect">
            <a:avLst/>
          </a:prstGeom>
        </p:spPr>
      </p:pic>
      <p:pic>
        <p:nvPicPr>
          <p:cNvPr id="91" name="Picture 90">
            <a:extLst>
              <a:ext uri="{FF2B5EF4-FFF2-40B4-BE49-F238E27FC236}">
                <a16:creationId xmlns:a16="http://schemas.microsoft.com/office/drawing/2014/main" id="{D3FD83BD-6F8F-889D-C7D4-EEBAE3A58D12}"/>
              </a:ext>
            </a:extLst>
          </p:cNvPr>
          <p:cNvPicPr>
            <a:picLocks noChangeAspect="1"/>
          </p:cNvPicPr>
          <p:nvPr/>
        </p:nvPicPr>
        <p:blipFill>
          <a:blip r:embed="rId40"/>
          <a:srcRect/>
          <a:stretch/>
        </p:blipFill>
        <p:spPr>
          <a:xfrm>
            <a:off x="7372711" y="2824344"/>
            <a:ext cx="570599" cy="570599"/>
          </a:xfrm>
          <a:prstGeom prst="rect">
            <a:avLst/>
          </a:prstGeom>
        </p:spPr>
      </p:pic>
      <p:pic>
        <p:nvPicPr>
          <p:cNvPr id="5" name="Picture 4">
            <a:extLst>
              <a:ext uri="{FF2B5EF4-FFF2-40B4-BE49-F238E27FC236}">
                <a16:creationId xmlns:a16="http://schemas.microsoft.com/office/drawing/2014/main" id="{C99FC6FD-0E9C-7F69-6641-D81A631C1FFC}"/>
              </a:ext>
            </a:extLst>
          </p:cNvPr>
          <p:cNvPicPr>
            <a:picLocks noChangeAspect="1"/>
          </p:cNvPicPr>
          <p:nvPr/>
        </p:nvPicPr>
        <p:blipFill>
          <a:blip r:embed="rId41"/>
          <a:srcRect/>
          <a:stretch/>
        </p:blipFill>
        <p:spPr>
          <a:xfrm>
            <a:off x="2152513" y="2824344"/>
            <a:ext cx="570599" cy="570599"/>
          </a:xfrm>
          <a:prstGeom prst="rect">
            <a:avLst/>
          </a:prstGeom>
        </p:spPr>
      </p:pic>
      <p:pic>
        <p:nvPicPr>
          <p:cNvPr id="17" name="Picture 16">
            <a:extLst>
              <a:ext uri="{FF2B5EF4-FFF2-40B4-BE49-F238E27FC236}">
                <a16:creationId xmlns:a16="http://schemas.microsoft.com/office/drawing/2014/main" id="{DE8220A3-386B-028B-F25B-2651AF99F1F3}"/>
              </a:ext>
            </a:extLst>
          </p:cNvPr>
          <p:cNvPicPr>
            <a:picLocks noChangeAspect="1"/>
          </p:cNvPicPr>
          <p:nvPr/>
        </p:nvPicPr>
        <p:blipFill>
          <a:blip r:embed="rId42"/>
          <a:srcRect/>
          <a:stretch/>
        </p:blipFill>
        <p:spPr>
          <a:xfrm>
            <a:off x="2152513" y="1581651"/>
            <a:ext cx="570599" cy="570599"/>
          </a:xfrm>
          <a:prstGeom prst="rect">
            <a:avLst/>
          </a:prstGeom>
        </p:spPr>
      </p:pic>
      <p:pic>
        <p:nvPicPr>
          <p:cNvPr id="77" name="Picture 76">
            <a:extLst>
              <a:ext uri="{FF2B5EF4-FFF2-40B4-BE49-F238E27FC236}">
                <a16:creationId xmlns:a16="http://schemas.microsoft.com/office/drawing/2014/main" id="{E871863C-F8D1-5DC4-E740-F6684398F9D6}"/>
              </a:ext>
            </a:extLst>
          </p:cNvPr>
          <p:cNvPicPr>
            <a:picLocks noChangeAspect="1"/>
          </p:cNvPicPr>
          <p:nvPr/>
        </p:nvPicPr>
        <p:blipFill>
          <a:blip r:embed="rId43"/>
          <a:srcRect/>
          <a:stretch/>
        </p:blipFill>
        <p:spPr>
          <a:xfrm>
            <a:off x="2152513" y="3495664"/>
            <a:ext cx="570599" cy="570599"/>
          </a:xfrm>
          <a:prstGeom prst="rect">
            <a:avLst/>
          </a:prstGeom>
        </p:spPr>
      </p:pic>
      <p:pic>
        <p:nvPicPr>
          <p:cNvPr id="81" name="Picture 80">
            <a:extLst>
              <a:ext uri="{FF2B5EF4-FFF2-40B4-BE49-F238E27FC236}">
                <a16:creationId xmlns:a16="http://schemas.microsoft.com/office/drawing/2014/main" id="{A9573AA8-927B-AC21-57D6-AD20120F0B89}"/>
              </a:ext>
            </a:extLst>
          </p:cNvPr>
          <p:cNvPicPr>
            <a:picLocks noChangeAspect="1"/>
          </p:cNvPicPr>
          <p:nvPr/>
        </p:nvPicPr>
        <p:blipFill>
          <a:blip r:embed="rId44"/>
          <a:srcRect/>
          <a:stretch/>
        </p:blipFill>
        <p:spPr>
          <a:xfrm>
            <a:off x="2152513" y="4108316"/>
            <a:ext cx="570599" cy="570599"/>
          </a:xfrm>
          <a:prstGeom prst="rect">
            <a:avLst/>
          </a:prstGeom>
        </p:spPr>
      </p:pic>
      <p:pic>
        <p:nvPicPr>
          <p:cNvPr id="93" name="Picture 92">
            <a:extLst>
              <a:ext uri="{FF2B5EF4-FFF2-40B4-BE49-F238E27FC236}">
                <a16:creationId xmlns:a16="http://schemas.microsoft.com/office/drawing/2014/main" id="{55B9516A-164E-ADAE-2327-FFC4BF5036EE}"/>
              </a:ext>
            </a:extLst>
          </p:cNvPr>
          <p:cNvPicPr>
            <a:picLocks noChangeAspect="1"/>
          </p:cNvPicPr>
          <p:nvPr/>
        </p:nvPicPr>
        <p:blipFill>
          <a:blip r:embed="rId45"/>
          <a:srcRect/>
          <a:stretch/>
        </p:blipFill>
        <p:spPr>
          <a:xfrm>
            <a:off x="2152513" y="2231966"/>
            <a:ext cx="570599" cy="570599"/>
          </a:xfrm>
          <a:prstGeom prst="rect">
            <a:avLst/>
          </a:prstGeom>
        </p:spPr>
      </p:pic>
      <p:sp>
        <p:nvSpPr>
          <p:cNvPr id="56" name="Title 1">
            <a:extLst>
              <a:ext uri="{FF2B5EF4-FFF2-40B4-BE49-F238E27FC236}">
                <a16:creationId xmlns:a16="http://schemas.microsoft.com/office/drawing/2014/main" id="{92881E31-372C-6282-0761-91649061B16F}"/>
              </a:ext>
            </a:extLst>
          </p:cNvPr>
          <p:cNvSpPr txBox="1">
            <a:spLocks/>
          </p:cNvSpPr>
          <p:nvPr/>
        </p:nvSpPr>
        <p:spPr>
          <a:xfrm>
            <a:off x="255458" y="413468"/>
            <a:ext cx="5822521" cy="686579"/>
          </a:xfrm>
          <a:prstGeom prst="rect">
            <a:avLst/>
          </a:prstGeom>
        </p:spPr>
        <p:txBody>
          <a:bodyPr anchor="t" anchorCtr="0"/>
          <a:lstStyle>
            <a:lvl1pPr algn="l" defTabSz="914400" rtl="0" eaLnBrk="1" latinLnBrk="0" hangingPunct="1">
              <a:lnSpc>
                <a:spcPct val="90000"/>
              </a:lnSpc>
              <a:spcBef>
                <a:spcPct val="0"/>
              </a:spcBef>
              <a:buNone/>
              <a:defRPr sz="4400" kern="1200">
                <a:solidFill>
                  <a:schemeClr val="accent1"/>
                </a:solidFill>
                <a:latin typeface="+mj-lt"/>
                <a:ea typeface="+mj-ea"/>
                <a:cs typeface="+mj-cs"/>
              </a:defRPr>
            </a:lvl1pPr>
          </a:lstStyle>
          <a:p>
            <a:pPr>
              <a:lnSpc>
                <a:spcPct val="100000"/>
              </a:lnSpc>
            </a:pPr>
            <a:r>
              <a:rPr lang="en-US" sz="1800" b="1" dirty="0">
                <a:solidFill>
                  <a:srgbClr val="264774"/>
                </a:solidFill>
              </a:rPr>
              <a:t>Icons</a:t>
            </a:r>
          </a:p>
        </p:txBody>
      </p:sp>
    </p:spTree>
    <p:extLst>
      <p:ext uri="{BB962C8B-B14F-4D97-AF65-F5344CB8AC3E}">
        <p14:creationId xmlns:p14="http://schemas.microsoft.com/office/powerpoint/2010/main" val="13037781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7E289623-8457-460A-B335-2BC4E76C3305}"/>
              </a:ext>
            </a:extLst>
          </p:cNvPr>
          <p:cNvSpPr txBox="1">
            <a:spLocks/>
          </p:cNvSpPr>
          <p:nvPr/>
        </p:nvSpPr>
        <p:spPr>
          <a:xfrm>
            <a:off x="255458" y="931059"/>
            <a:ext cx="5822521" cy="584627"/>
          </a:xfrm>
          <a:prstGeom prst="rect">
            <a:avLst/>
          </a:prstGeom>
        </p:spPr>
        <p:txBody>
          <a:bodyPr anchor="ctr"/>
          <a:lstStyle>
            <a:lvl1pPr algn="l" defTabSz="914400" rtl="0" eaLnBrk="1" latinLnBrk="0" hangingPunct="1">
              <a:lnSpc>
                <a:spcPct val="90000"/>
              </a:lnSpc>
              <a:spcBef>
                <a:spcPct val="0"/>
              </a:spcBef>
              <a:buNone/>
              <a:defRPr sz="4400" kern="1200">
                <a:solidFill>
                  <a:schemeClr val="accent1"/>
                </a:solidFill>
                <a:latin typeface="+mj-lt"/>
                <a:ea typeface="+mj-ea"/>
                <a:cs typeface="+mj-cs"/>
              </a:defRPr>
            </a:lvl1pPr>
          </a:lstStyle>
          <a:p>
            <a:pPr>
              <a:lnSpc>
                <a:spcPct val="100000"/>
              </a:lnSpc>
            </a:pPr>
            <a:r>
              <a:rPr lang="en-US" sz="1800" b="1" dirty="0">
                <a:solidFill>
                  <a:srgbClr val="264774"/>
                </a:solidFill>
              </a:rPr>
              <a:t>Icons</a:t>
            </a:r>
          </a:p>
        </p:txBody>
      </p:sp>
      <p:pic>
        <p:nvPicPr>
          <p:cNvPr id="7" name="Picture 6">
            <a:extLst>
              <a:ext uri="{FF2B5EF4-FFF2-40B4-BE49-F238E27FC236}">
                <a16:creationId xmlns:a16="http://schemas.microsoft.com/office/drawing/2014/main" id="{611DD604-A288-3376-AA96-C14C95E215DF}"/>
              </a:ext>
            </a:extLst>
          </p:cNvPr>
          <p:cNvPicPr>
            <a:picLocks noChangeAspect="1"/>
          </p:cNvPicPr>
          <p:nvPr/>
        </p:nvPicPr>
        <p:blipFill>
          <a:blip r:embed="rId2"/>
          <a:srcRect/>
          <a:stretch/>
        </p:blipFill>
        <p:spPr>
          <a:xfrm>
            <a:off x="3032539" y="4129891"/>
            <a:ext cx="570599" cy="570599"/>
          </a:xfrm>
          <a:prstGeom prst="rect">
            <a:avLst/>
          </a:prstGeom>
        </p:spPr>
      </p:pic>
      <p:pic>
        <p:nvPicPr>
          <p:cNvPr id="9" name="Picture 8">
            <a:extLst>
              <a:ext uri="{FF2B5EF4-FFF2-40B4-BE49-F238E27FC236}">
                <a16:creationId xmlns:a16="http://schemas.microsoft.com/office/drawing/2014/main" id="{F10FFC4D-F726-FFE6-DBD0-EDB541E7D30B}"/>
              </a:ext>
            </a:extLst>
          </p:cNvPr>
          <p:cNvPicPr>
            <a:picLocks noChangeAspect="1"/>
          </p:cNvPicPr>
          <p:nvPr/>
        </p:nvPicPr>
        <p:blipFill>
          <a:blip r:embed="rId3"/>
          <a:srcRect/>
          <a:stretch/>
        </p:blipFill>
        <p:spPr>
          <a:xfrm>
            <a:off x="3022546" y="3474047"/>
            <a:ext cx="570599" cy="570599"/>
          </a:xfrm>
          <a:prstGeom prst="rect">
            <a:avLst/>
          </a:prstGeom>
        </p:spPr>
      </p:pic>
      <p:pic>
        <p:nvPicPr>
          <p:cNvPr id="11" name="Picture 10">
            <a:extLst>
              <a:ext uri="{FF2B5EF4-FFF2-40B4-BE49-F238E27FC236}">
                <a16:creationId xmlns:a16="http://schemas.microsoft.com/office/drawing/2014/main" id="{2CC8375D-77C0-8C16-FD4A-A6DCDDE8972A}"/>
              </a:ext>
            </a:extLst>
          </p:cNvPr>
          <p:cNvPicPr>
            <a:picLocks noChangeAspect="1"/>
          </p:cNvPicPr>
          <p:nvPr/>
        </p:nvPicPr>
        <p:blipFill>
          <a:blip r:embed="rId4"/>
          <a:srcRect/>
          <a:stretch/>
        </p:blipFill>
        <p:spPr>
          <a:xfrm>
            <a:off x="3022546" y="2824344"/>
            <a:ext cx="570599" cy="570599"/>
          </a:xfrm>
          <a:prstGeom prst="rect">
            <a:avLst/>
          </a:prstGeom>
        </p:spPr>
      </p:pic>
      <p:pic>
        <p:nvPicPr>
          <p:cNvPr id="13" name="Picture 12">
            <a:extLst>
              <a:ext uri="{FF2B5EF4-FFF2-40B4-BE49-F238E27FC236}">
                <a16:creationId xmlns:a16="http://schemas.microsoft.com/office/drawing/2014/main" id="{2E3BA074-3F3E-CBF7-B72A-B35E089BB8F6}"/>
              </a:ext>
            </a:extLst>
          </p:cNvPr>
          <p:cNvPicPr>
            <a:picLocks noChangeAspect="1"/>
          </p:cNvPicPr>
          <p:nvPr/>
        </p:nvPicPr>
        <p:blipFill>
          <a:blip r:embed="rId5"/>
          <a:srcRect/>
          <a:stretch/>
        </p:blipFill>
        <p:spPr>
          <a:xfrm>
            <a:off x="3022546" y="2194873"/>
            <a:ext cx="570599" cy="570599"/>
          </a:xfrm>
          <a:prstGeom prst="rect">
            <a:avLst/>
          </a:prstGeom>
        </p:spPr>
      </p:pic>
      <p:pic>
        <p:nvPicPr>
          <p:cNvPr id="15" name="Picture 14">
            <a:extLst>
              <a:ext uri="{FF2B5EF4-FFF2-40B4-BE49-F238E27FC236}">
                <a16:creationId xmlns:a16="http://schemas.microsoft.com/office/drawing/2014/main" id="{56AC9B6F-6F84-87EF-3F57-C9293673BE0A}"/>
              </a:ext>
            </a:extLst>
          </p:cNvPr>
          <p:cNvPicPr>
            <a:picLocks noChangeAspect="1"/>
          </p:cNvPicPr>
          <p:nvPr/>
        </p:nvPicPr>
        <p:blipFill>
          <a:blip r:embed="rId6"/>
          <a:srcRect/>
          <a:stretch/>
        </p:blipFill>
        <p:spPr>
          <a:xfrm>
            <a:off x="3022546" y="1544557"/>
            <a:ext cx="570599" cy="570599"/>
          </a:xfrm>
          <a:prstGeom prst="rect">
            <a:avLst/>
          </a:prstGeom>
        </p:spPr>
      </p:pic>
      <p:pic>
        <p:nvPicPr>
          <p:cNvPr id="19" name="Picture 18">
            <a:extLst>
              <a:ext uri="{FF2B5EF4-FFF2-40B4-BE49-F238E27FC236}">
                <a16:creationId xmlns:a16="http://schemas.microsoft.com/office/drawing/2014/main" id="{C95266B1-34B0-F8A5-CB22-57364D0D48D3}"/>
              </a:ext>
            </a:extLst>
          </p:cNvPr>
          <p:cNvPicPr>
            <a:picLocks noChangeAspect="1"/>
          </p:cNvPicPr>
          <p:nvPr/>
        </p:nvPicPr>
        <p:blipFill>
          <a:blip r:embed="rId7"/>
          <a:srcRect/>
          <a:stretch/>
        </p:blipFill>
        <p:spPr>
          <a:xfrm>
            <a:off x="412446" y="1544557"/>
            <a:ext cx="570599" cy="570599"/>
          </a:xfrm>
          <a:prstGeom prst="rect">
            <a:avLst/>
          </a:prstGeom>
        </p:spPr>
      </p:pic>
      <p:pic>
        <p:nvPicPr>
          <p:cNvPr id="21" name="Picture 20">
            <a:extLst>
              <a:ext uri="{FF2B5EF4-FFF2-40B4-BE49-F238E27FC236}">
                <a16:creationId xmlns:a16="http://schemas.microsoft.com/office/drawing/2014/main" id="{24F9D80F-21CA-EE19-7C82-929A5F3F5398}"/>
              </a:ext>
            </a:extLst>
          </p:cNvPr>
          <p:cNvPicPr>
            <a:picLocks noChangeAspect="1"/>
          </p:cNvPicPr>
          <p:nvPr/>
        </p:nvPicPr>
        <p:blipFill>
          <a:blip r:embed="rId8"/>
          <a:srcRect/>
          <a:stretch/>
        </p:blipFill>
        <p:spPr>
          <a:xfrm>
            <a:off x="412446" y="4129891"/>
            <a:ext cx="570599" cy="570599"/>
          </a:xfrm>
          <a:prstGeom prst="rect">
            <a:avLst/>
          </a:prstGeom>
        </p:spPr>
      </p:pic>
      <p:pic>
        <p:nvPicPr>
          <p:cNvPr id="23" name="Picture 22">
            <a:extLst>
              <a:ext uri="{FF2B5EF4-FFF2-40B4-BE49-F238E27FC236}">
                <a16:creationId xmlns:a16="http://schemas.microsoft.com/office/drawing/2014/main" id="{C77C8264-7204-4A80-CB38-FE16AB6F4AAC}"/>
              </a:ext>
            </a:extLst>
          </p:cNvPr>
          <p:cNvPicPr>
            <a:picLocks noChangeAspect="1"/>
          </p:cNvPicPr>
          <p:nvPr/>
        </p:nvPicPr>
        <p:blipFill>
          <a:blip r:embed="rId9"/>
          <a:srcRect/>
          <a:stretch/>
        </p:blipFill>
        <p:spPr>
          <a:xfrm>
            <a:off x="412446" y="2174385"/>
            <a:ext cx="570599" cy="570599"/>
          </a:xfrm>
          <a:prstGeom prst="rect">
            <a:avLst/>
          </a:prstGeom>
        </p:spPr>
      </p:pic>
      <p:pic>
        <p:nvPicPr>
          <p:cNvPr id="25" name="Picture 24">
            <a:extLst>
              <a:ext uri="{FF2B5EF4-FFF2-40B4-BE49-F238E27FC236}">
                <a16:creationId xmlns:a16="http://schemas.microsoft.com/office/drawing/2014/main" id="{2523E10B-2042-481E-5C68-FAC6226C0D1B}"/>
              </a:ext>
            </a:extLst>
          </p:cNvPr>
          <p:cNvPicPr>
            <a:picLocks noChangeAspect="1"/>
          </p:cNvPicPr>
          <p:nvPr/>
        </p:nvPicPr>
        <p:blipFill>
          <a:blip r:embed="rId10"/>
          <a:srcRect/>
          <a:stretch/>
        </p:blipFill>
        <p:spPr>
          <a:xfrm>
            <a:off x="412446" y="2824344"/>
            <a:ext cx="570599" cy="570599"/>
          </a:xfrm>
          <a:prstGeom prst="rect">
            <a:avLst/>
          </a:prstGeom>
        </p:spPr>
      </p:pic>
      <p:pic>
        <p:nvPicPr>
          <p:cNvPr id="27" name="Picture 26">
            <a:extLst>
              <a:ext uri="{FF2B5EF4-FFF2-40B4-BE49-F238E27FC236}">
                <a16:creationId xmlns:a16="http://schemas.microsoft.com/office/drawing/2014/main" id="{B7A9348A-2C96-C458-7A99-ADC0EAF4A2F2}"/>
              </a:ext>
            </a:extLst>
          </p:cNvPr>
          <p:cNvPicPr>
            <a:picLocks noChangeAspect="1"/>
          </p:cNvPicPr>
          <p:nvPr/>
        </p:nvPicPr>
        <p:blipFill>
          <a:blip r:embed="rId11"/>
          <a:srcRect/>
          <a:stretch/>
        </p:blipFill>
        <p:spPr>
          <a:xfrm>
            <a:off x="412446" y="3474047"/>
            <a:ext cx="570599" cy="570599"/>
          </a:xfrm>
          <a:prstGeom prst="rect">
            <a:avLst/>
          </a:prstGeom>
        </p:spPr>
      </p:pic>
      <p:pic>
        <p:nvPicPr>
          <p:cNvPr id="29" name="Picture 28">
            <a:extLst>
              <a:ext uri="{FF2B5EF4-FFF2-40B4-BE49-F238E27FC236}">
                <a16:creationId xmlns:a16="http://schemas.microsoft.com/office/drawing/2014/main" id="{2EC780AF-AAD1-825E-233E-1AC977A1AD4F}"/>
              </a:ext>
            </a:extLst>
          </p:cNvPr>
          <p:cNvPicPr>
            <a:picLocks noChangeAspect="1"/>
          </p:cNvPicPr>
          <p:nvPr/>
        </p:nvPicPr>
        <p:blipFill>
          <a:blip r:embed="rId12"/>
          <a:srcRect/>
          <a:stretch/>
        </p:blipFill>
        <p:spPr>
          <a:xfrm>
            <a:off x="5632645" y="4129891"/>
            <a:ext cx="570599" cy="570599"/>
          </a:xfrm>
          <a:prstGeom prst="rect">
            <a:avLst/>
          </a:prstGeom>
        </p:spPr>
      </p:pic>
      <p:pic>
        <p:nvPicPr>
          <p:cNvPr id="31" name="Picture 30">
            <a:extLst>
              <a:ext uri="{FF2B5EF4-FFF2-40B4-BE49-F238E27FC236}">
                <a16:creationId xmlns:a16="http://schemas.microsoft.com/office/drawing/2014/main" id="{8AACBA36-3ACE-1656-1976-7B17B1931909}"/>
              </a:ext>
            </a:extLst>
          </p:cNvPr>
          <p:cNvPicPr>
            <a:picLocks noChangeAspect="1"/>
          </p:cNvPicPr>
          <p:nvPr/>
        </p:nvPicPr>
        <p:blipFill>
          <a:blip r:embed="rId13"/>
          <a:srcRect/>
          <a:stretch/>
        </p:blipFill>
        <p:spPr>
          <a:xfrm>
            <a:off x="5632645" y="3474047"/>
            <a:ext cx="570599" cy="570599"/>
          </a:xfrm>
          <a:prstGeom prst="rect">
            <a:avLst/>
          </a:prstGeom>
        </p:spPr>
      </p:pic>
      <p:pic>
        <p:nvPicPr>
          <p:cNvPr id="33" name="Picture 32">
            <a:extLst>
              <a:ext uri="{FF2B5EF4-FFF2-40B4-BE49-F238E27FC236}">
                <a16:creationId xmlns:a16="http://schemas.microsoft.com/office/drawing/2014/main" id="{1753A380-7AEF-59D2-6B20-F411946FF09D}"/>
              </a:ext>
            </a:extLst>
          </p:cNvPr>
          <p:cNvPicPr>
            <a:picLocks noChangeAspect="1"/>
          </p:cNvPicPr>
          <p:nvPr/>
        </p:nvPicPr>
        <p:blipFill>
          <a:blip r:embed="rId14"/>
          <a:srcRect/>
          <a:stretch/>
        </p:blipFill>
        <p:spPr>
          <a:xfrm>
            <a:off x="5632645" y="2824344"/>
            <a:ext cx="570599" cy="570599"/>
          </a:xfrm>
          <a:prstGeom prst="rect">
            <a:avLst/>
          </a:prstGeom>
        </p:spPr>
      </p:pic>
      <p:pic>
        <p:nvPicPr>
          <p:cNvPr id="35" name="Picture 34">
            <a:extLst>
              <a:ext uri="{FF2B5EF4-FFF2-40B4-BE49-F238E27FC236}">
                <a16:creationId xmlns:a16="http://schemas.microsoft.com/office/drawing/2014/main" id="{5A4AFF38-7367-E628-511E-533A17C6610E}"/>
              </a:ext>
            </a:extLst>
          </p:cNvPr>
          <p:cNvPicPr>
            <a:picLocks noChangeAspect="1"/>
          </p:cNvPicPr>
          <p:nvPr/>
        </p:nvPicPr>
        <p:blipFill>
          <a:blip r:embed="rId15"/>
          <a:srcRect/>
          <a:stretch/>
        </p:blipFill>
        <p:spPr>
          <a:xfrm>
            <a:off x="5632645" y="2194873"/>
            <a:ext cx="570599" cy="570599"/>
          </a:xfrm>
          <a:prstGeom prst="rect">
            <a:avLst/>
          </a:prstGeom>
        </p:spPr>
      </p:pic>
      <p:pic>
        <p:nvPicPr>
          <p:cNvPr id="37" name="Picture 36">
            <a:extLst>
              <a:ext uri="{FF2B5EF4-FFF2-40B4-BE49-F238E27FC236}">
                <a16:creationId xmlns:a16="http://schemas.microsoft.com/office/drawing/2014/main" id="{CACEE433-9101-352A-EABA-F084F27012D8}"/>
              </a:ext>
            </a:extLst>
          </p:cNvPr>
          <p:cNvPicPr>
            <a:picLocks noChangeAspect="1"/>
          </p:cNvPicPr>
          <p:nvPr/>
        </p:nvPicPr>
        <p:blipFill>
          <a:blip r:embed="rId16"/>
          <a:srcRect/>
          <a:stretch/>
        </p:blipFill>
        <p:spPr>
          <a:xfrm>
            <a:off x="5632645" y="1544557"/>
            <a:ext cx="570599" cy="570599"/>
          </a:xfrm>
          <a:prstGeom prst="rect">
            <a:avLst/>
          </a:prstGeom>
        </p:spPr>
      </p:pic>
      <p:pic>
        <p:nvPicPr>
          <p:cNvPr id="43" name="Picture 42">
            <a:extLst>
              <a:ext uri="{FF2B5EF4-FFF2-40B4-BE49-F238E27FC236}">
                <a16:creationId xmlns:a16="http://schemas.microsoft.com/office/drawing/2014/main" id="{E4D59DC5-CB99-99C8-BB3D-7F73308BE5C1}"/>
              </a:ext>
            </a:extLst>
          </p:cNvPr>
          <p:cNvPicPr>
            <a:picLocks noChangeAspect="1"/>
          </p:cNvPicPr>
          <p:nvPr/>
        </p:nvPicPr>
        <p:blipFill>
          <a:blip r:embed="rId17"/>
          <a:srcRect/>
          <a:stretch/>
        </p:blipFill>
        <p:spPr>
          <a:xfrm>
            <a:off x="3907570" y="4129891"/>
            <a:ext cx="570599" cy="570599"/>
          </a:xfrm>
          <a:prstGeom prst="rect">
            <a:avLst/>
          </a:prstGeom>
        </p:spPr>
      </p:pic>
      <p:pic>
        <p:nvPicPr>
          <p:cNvPr id="45" name="Picture 44">
            <a:extLst>
              <a:ext uri="{FF2B5EF4-FFF2-40B4-BE49-F238E27FC236}">
                <a16:creationId xmlns:a16="http://schemas.microsoft.com/office/drawing/2014/main" id="{08F43D3F-B97B-E93B-9C4D-3396852FE1E7}"/>
              </a:ext>
            </a:extLst>
          </p:cNvPr>
          <p:cNvPicPr>
            <a:picLocks noChangeAspect="1"/>
          </p:cNvPicPr>
          <p:nvPr/>
        </p:nvPicPr>
        <p:blipFill>
          <a:blip r:embed="rId18"/>
          <a:srcRect/>
          <a:stretch/>
        </p:blipFill>
        <p:spPr>
          <a:xfrm>
            <a:off x="3907570" y="3474047"/>
            <a:ext cx="570599" cy="570599"/>
          </a:xfrm>
          <a:prstGeom prst="rect">
            <a:avLst/>
          </a:prstGeom>
        </p:spPr>
      </p:pic>
      <p:pic>
        <p:nvPicPr>
          <p:cNvPr id="47" name="Picture 46">
            <a:extLst>
              <a:ext uri="{FF2B5EF4-FFF2-40B4-BE49-F238E27FC236}">
                <a16:creationId xmlns:a16="http://schemas.microsoft.com/office/drawing/2014/main" id="{7E18172E-CFEE-F06C-C98F-2A3CC2FA7437}"/>
              </a:ext>
            </a:extLst>
          </p:cNvPr>
          <p:cNvPicPr>
            <a:picLocks noChangeAspect="1"/>
          </p:cNvPicPr>
          <p:nvPr/>
        </p:nvPicPr>
        <p:blipFill>
          <a:blip r:embed="rId19"/>
          <a:srcRect/>
          <a:stretch/>
        </p:blipFill>
        <p:spPr>
          <a:xfrm>
            <a:off x="3907570" y="2824344"/>
            <a:ext cx="570599" cy="570599"/>
          </a:xfrm>
          <a:prstGeom prst="rect">
            <a:avLst/>
          </a:prstGeom>
        </p:spPr>
      </p:pic>
      <p:pic>
        <p:nvPicPr>
          <p:cNvPr id="49" name="Picture 48">
            <a:extLst>
              <a:ext uri="{FF2B5EF4-FFF2-40B4-BE49-F238E27FC236}">
                <a16:creationId xmlns:a16="http://schemas.microsoft.com/office/drawing/2014/main" id="{2D41960F-0D29-55CF-2CD9-9FC024633AAB}"/>
              </a:ext>
            </a:extLst>
          </p:cNvPr>
          <p:cNvPicPr>
            <a:picLocks noChangeAspect="1"/>
          </p:cNvPicPr>
          <p:nvPr/>
        </p:nvPicPr>
        <p:blipFill>
          <a:blip r:embed="rId20"/>
          <a:srcRect/>
          <a:stretch/>
        </p:blipFill>
        <p:spPr>
          <a:xfrm>
            <a:off x="3892579" y="2194873"/>
            <a:ext cx="570599" cy="570599"/>
          </a:xfrm>
          <a:prstGeom prst="rect">
            <a:avLst/>
          </a:prstGeom>
        </p:spPr>
      </p:pic>
      <p:pic>
        <p:nvPicPr>
          <p:cNvPr id="51" name="Picture 50">
            <a:extLst>
              <a:ext uri="{FF2B5EF4-FFF2-40B4-BE49-F238E27FC236}">
                <a16:creationId xmlns:a16="http://schemas.microsoft.com/office/drawing/2014/main" id="{3040DDE8-2BC3-5AF2-BBE5-C548A7433602}"/>
              </a:ext>
            </a:extLst>
          </p:cNvPr>
          <p:cNvPicPr>
            <a:picLocks noChangeAspect="1"/>
          </p:cNvPicPr>
          <p:nvPr/>
        </p:nvPicPr>
        <p:blipFill>
          <a:blip r:embed="rId21"/>
          <a:srcRect/>
          <a:stretch/>
        </p:blipFill>
        <p:spPr>
          <a:xfrm>
            <a:off x="3892579" y="1544557"/>
            <a:ext cx="570599" cy="570599"/>
          </a:xfrm>
          <a:prstGeom prst="rect">
            <a:avLst/>
          </a:prstGeom>
        </p:spPr>
      </p:pic>
      <p:pic>
        <p:nvPicPr>
          <p:cNvPr id="63" name="Picture 62">
            <a:extLst>
              <a:ext uri="{FF2B5EF4-FFF2-40B4-BE49-F238E27FC236}">
                <a16:creationId xmlns:a16="http://schemas.microsoft.com/office/drawing/2014/main" id="{9EC7CE1D-3182-F715-76A0-A14672977D9D}"/>
              </a:ext>
            </a:extLst>
          </p:cNvPr>
          <p:cNvPicPr>
            <a:picLocks noChangeAspect="1"/>
          </p:cNvPicPr>
          <p:nvPr/>
        </p:nvPicPr>
        <p:blipFill>
          <a:blip r:embed="rId22"/>
          <a:srcRect/>
          <a:stretch/>
        </p:blipFill>
        <p:spPr>
          <a:xfrm>
            <a:off x="1282479" y="4144882"/>
            <a:ext cx="570599" cy="570599"/>
          </a:xfrm>
          <a:prstGeom prst="rect">
            <a:avLst/>
          </a:prstGeom>
        </p:spPr>
      </p:pic>
      <p:pic>
        <p:nvPicPr>
          <p:cNvPr id="65" name="Picture 64">
            <a:extLst>
              <a:ext uri="{FF2B5EF4-FFF2-40B4-BE49-F238E27FC236}">
                <a16:creationId xmlns:a16="http://schemas.microsoft.com/office/drawing/2014/main" id="{C810112A-5FF3-58A0-E648-00B1DABF4D01}"/>
              </a:ext>
            </a:extLst>
          </p:cNvPr>
          <p:cNvPicPr>
            <a:picLocks noChangeAspect="1"/>
          </p:cNvPicPr>
          <p:nvPr/>
        </p:nvPicPr>
        <p:blipFill>
          <a:blip r:embed="rId23"/>
          <a:srcRect/>
          <a:stretch/>
        </p:blipFill>
        <p:spPr>
          <a:xfrm>
            <a:off x="1282479" y="3474047"/>
            <a:ext cx="570599" cy="570599"/>
          </a:xfrm>
          <a:prstGeom prst="rect">
            <a:avLst/>
          </a:prstGeom>
        </p:spPr>
      </p:pic>
      <p:pic>
        <p:nvPicPr>
          <p:cNvPr id="67" name="Picture 66">
            <a:extLst>
              <a:ext uri="{FF2B5EF4-FFF2-40B4-BE49-F238E27FC236}">
                <a16:creationId xmlns:a16="http://schemas.microsoft.com/office/drawing/2014/main" id="{C9E62020-0608-D4A8-7530-92CB371A051B}"/>
              </a:ext>
            </a:extLst>
          </p:cNvPr>
          <p:cNvPicPr>
            <a:picLocks noChangeAspect="1"/>
          </p:cNvPicPr>
          <p:nvPr/>
        </p:nvPicPr>
        <p:blipFill>
          <a:blip r:embed="rId24"/>
          <a:srcRect/>
          <a:stretch/>
        </p:blipFill>
        <p:spPr>
          <a:xfrm>
            <a:off x="1282479" y="2824344"/>
            <a:ext cx="570599" cy="570599"/>
          </a:xfrm>
          <a:prstGeom prst="rect">
            <a:avLst/>
          </a:prstGeom>
        </p:spPr>
      </p:pic>
      <p:pic>
        <p:nvPicPr>
          <p:cNvPr id="69" name="Picture 68">
            <a:extLst>
              <a:ext uri="{FF2B5EF4-FFF2-40B4-BE49-F238E27FC236}">
                <a16:creationId xmlns:a16="http://schemas.microsoft.com/office/drawing/2014/main" id="{5D574131-23C0-44B4-028E-1A5DD45A6FDF}"/>
              </a:ext>
            </a:extLst>
          </p:cNvPr>
          <p:cNvPicPr>
            <a:picLocks noChangeAspect="1"/>
          </p:cNvPicPr>
          <p:nvPr/>
        </p:nvPicPr>
        <p:blipFill>
          <a:blip r:embed="rId25"/>
          <a:srcRect/>
          <a:stretch/>
        </p:blipFill>
        <p:spPr>
          <a:xfrm>
            <a:off x="1282479" y="2194873"/>
            <a:ext cx="570599" cy="570599"/>
          </a:xfrm>
          <a:prstGeom prst="rect">
            <a:avLst/>
          </a:prstGeom>
        </p:spPr>
      </p:pic>
      <p:pic>
        <p:nvPicPr>
          <p:cNvPr id="71" name="Picture 70">
            <a:extLst>
              <a:ext uri="{FF2B5EF4-FFF2-40B4-BE49-F238E27FC236}">
                <a16:creationId xmlns:a16="http://schemas.microsoft.com/office/drawing/2014/main" id="{DDCCE16A-22CD-8D75-560A-8ED546739873}"/>
              </a:ext>
            </a:extLst>
          </p:cNvPr>
          <p:cNvPicPr>
            <a:picLocks noChangeAspect="1"/>
          </p:cNvPicPr>
          <p:nvPr/>
        </p:nvPicPr>
        <p:blipFill>
          <a:blip r:embed="rId26"/>
          <a:srcRect/>
          <a:stretch/>
        </p:blipFill>
        <p:spPr>
          <a:xfrm>
            <a:off x="1282479" y="1581651"/>
            <a:ext cx="570599" cy="570599"/>
          </a:xfrm>
          <a:prstGeom prst="rect">
            <a:avLst/>
          </a:prstGeom>
        </p:spPr>
      </p:pic>
      <p:pic>
        <p:nvPicPr>
          <p:cNvPr id="57" name="Picture 56">
            <a:extLst>
              <a:ext uri="{FF2B5EF4-FFF2-40B4-BE49-F238E27FC236}">
                <a16:creationId xmlns:a16="http://schemas.microsoft.com/office/drawing/2014/main" id="{10B9BB12-DCE0-68C1-615C-281E0E6835BE}"/>
              </a:ext>
            </a:extLst>
          </p:cNvPr>
          <p:cNvPicPr>
            <a:picLocks noChangeAspect="1"/>
          </p:cNvPicPr>
          <p:nvPr/>
        </p:nvPicPr>
        <p:blipFill>
          <a:blip r:embed="rId27"/>
          <a:srcRect/>
          <a:stretch/>
        </p:blipFill>
        <p:spPr>
          <a:xfrm>
            <a:off x="6502678" y="4129891"/>
            <a:ext cx="570599" cy="570599"/>
          </a:xfrm>
          <a:prstGeom prst="rect">
            <a:avLst/>
          </a:prstGeom>
        </p:spPr>
      </p:pic>
      <p:pic>
        <p:nvPicPr>
          <p:cNvPr id="59" name="Picture 58">
            <a:extLst>
              <a:ext uri="{FF2B5EF4-FFF2-40B4-BE49-F238E27FC236}">
                <a16:creationId xmlns:a16="http://schemas.microsoft.com/office/drawing/2014/main" id="{46088073-315D-0BFC-27D1-FE80CB8A601F}"/>
              </a:ext>
            </a:extLst>
          </p:cNvPr>
          <p:cNvPicPr>
            <a:picLocks noChangeAspect="1"/>
          </p:cNvPicPr>
          <p:nvPr/>
        </p:nvPicPr>
        <p:blipFill>
          <a:blip r:embed="rId28"/>
          <a:srcRect/>
          <a:stretch/>
        </p:blipFill>
        <p:spPr>
          <a:xfrm>
            <a:off x="6502678" y="3474047"/>
            <a:ext cx="570599" cy="570599"/>
          </a:xfrm>
          <a:prstGeom prst="rect">
            <a:avLst/>
          </a:prstGeom>
        </p:spPr>
      </p:pic>
      <p:pic>
        <p:nvPicPr>
          <p:cNvPr id="61" name="Picture 60">
            <a:extLst>
              <a:ext uri="{FF2B5EF4-FFF2-40B4-BE49-F238E27FC236}">
                <a16:creationId xmlns:a16="http://schemas.microsoft.com/office/drawing/2014/main" id="{FC63A68C-DA37-5C5B-9990-314F0139F732}"/>
              </a:ext>
            </a:extLst>
          </p:cNvPr>
          <p:cNvPicPr>
            <a:picLocks noChangeAspect="1"/>
          </p:cNvPicPr>
          <p:nvPr/>
        </p:nvPicPr>
        <p:blipFill>
          <a:blip r:embed="rId29"/>
          <a:srcRect/>
          <a:stretch/>
        </p:blipFill>
        <p:spPr>
          <a:xfrm>
            <a:off x="6502678" y="2824344"/>
            <a:ext cx="570599" cy="570599"/>
          </a:xfrm>
          <a:prstGeom prst="rect">
            <a:avLst/>
          </a:prstGeom>
        </p:spPr>
      </p:pic>
      <p:pic>
        <p:nvPicPr>
          <p:cNvPr id="73" name="Picture 72">
            <a:extLst>
              <a:ext uri="{FF2B5EF4-FFF2-40B4-BE49-F238E27FC236}">
                <a16:creationId xmlns:a16="http://schemas.microsoft.com/office/drawing/2014/main" id="{715E623F-09DF-16B8-BB49-A946D51851B2}"/>
              </a:ext>
            </a:extLst>
          </p:cNvPr>
          <p:cNvPicPr>
            <a:picLocks noChangeAspect="1"/>
          </p:cNvPicPr>
          <p:nvPr/>
        </p:nvPicPr>
        <p:blipFill>
          <a:blip r:embed="rId30"/>
          <a:srcRect/>
          <a:stretch/>
        </p:blipFill>
        <p:spPr>
          <a:xfrm>
            <a:off x="6502678" y="2194873"/>
            <a:ext cx="570599" cy="570599"/>
          </a:xfrm>
          <a:prstGeom prst="rect">
            <a:avLst/>
          </a:prstGeom>
        </p:spPr>
      </p:pic>
      <p:pic>
        <p:nvPicPr>
          <p:cNvPr id="79" name="Picture 78">
            <a:extLst>
              <a:ext uri="{FF2B5EF4-FFF2-40B4-BE49-F238E27FC236}">
                <a16:creationId xmlns:a16="http://schemas.microsoft.com/office/drawing/2014/main" id="{D57A1F53-4966-0C89-B5C5-53DC38749BF0}"/>
              </a:ext>
            </a:extLst>
          </p:cNvPr>
          <p:cNvPicPr>
            <a:picLocks noChangeAspect="1"/>
          </p:cNvPicPr>
          <p:nvPr/>
        </p:nvPicPr>
        <p:blipFill>
          <a:blip r:embed="rId31"/>
          <a:srcRect/>
          <a:stretch/>
        </p:blipFill>
        <p:spPr>
          <a:xfrm>
            <a:off x="6502678" y="1544557"/>
            <a:ext cx="570599" cy="570599"/>
          </a:xfrm>
          <a:prstGeom prst="rect">
            <a:avLst/>
          </a:prstGeom>
        </p:spPr>
      </p:pic>
      <p:pic>
        <p:nvPicPr>
          <p:cNvPr id="39" name="Picture 38">
            <a:extLst>
              <a:ext uri="{FF2B5EF4-FFF2-40B4-BE49-F238E27FC236}">
                <a16:creationId xmlns:a16="http://schemas.microsoft.com/office/drawing/2014/main" id="{6117CB4F-54B0-6F6E-5B22-8B41C171D3D6}"/>
              </a:ext>
            </a:extLst>
          </p:cNvPr>
          <p:cNvPicPr>
            <a:picLocks noChangeAspect="1"/>
          </p:cNvPicPr>
          <p:nvPr/>
        </p:nvPicPr>
        <p:blipFill>
          <a:blip r:embed="rId32"/>
          <a:srcRect/>
          <a:stretch/>
        </p:blipFill>
        <p:spPr>
          <a:xfrm>
            <a:off x="4762612" y="2194873"/>
            <a:ext cx="570599" cy="570599"/>
          </a:xfrm>
          <a:prstGeom prst="rect">
            <a:avLst/>
          </a:prstGeom>
        </p:spPr>
      </p:pic>
      <p:pic>
        <p:nvPicPr>
          <p:cNvPr id="41" name="Picture 40">
            <a:extLst>
              <a:ext uri="{FF2B5EF4-FFF2-40B4-BE49-F238E27FC236}">
                <a16:creationId xmlns:a16="http://schemas.microsoft.com/office/drawing/2014/main" id="{E3104BE9-5969-D327-4C3C-0F081DA3F01A}"/>
              </a:ext>
            </a:extLst>
          </p:cNvPr>
          <p:cNvPicPr>
            <a:picLocks noChangeAspect="1"/>
          </p:cNvPicPr>
          <p:nvPr/>
        </p:nvPicPr>
        <p:blipFill>
          <a:blip r:embed="rId33"/>
          <a:srcRect/>
          <a:stretch/>
        </p:blipFill>
        <p:spPr>
          <a:xfrm>
            <a:off x="4762612" y="1544557"/>
            <a:ext cx="570599" cy="570599"/>
          </a:xfrm>
          <a:prstGeom prst="rect">
            <a:avLst/>
          </a:prstGeom>
        </p:spPr>
      </p:pic>
      <p:pic>
        <p:nvPicPr>
          <p:cNvPr id="75" name="Picture 74">
            <a:extLst>
              <a:ext uri="{FF2B5EF4-FFF2-40B4-BE49-F238E27FC236}">
                <a16:creationId xmlns:a16="http://schemas.microsoft.com/office/drawing/2014/main" id="{6339871D-3F25-C183-E4AA-DE5F9B6D7E25}"/>
              </a:ext>
            </a:extLst>
          </p:cNvPr>
          <p:cNvPicPr>
            <a:picLocks noChangeAspect="1"/>
          </p:cNvPicPr>
          <p:nvPr/>
        </p:nvPicPr>
        <p:blipFill>
          <a:blip r:embed="rId34"/>
          <a:srcRect/>
          <a:stretch/>
        </p:blipFill>
        <p:spPr>
          <a:xfrm>
            <a:off x="4762612" y="2824344"/>
            <a:ext cx="570599" cy="570599"/>
          </a:xfrm>
          <a:prstGeom prst="rect">
            <a:avLst/>
          </a:prstGeom>
        </p:spPr>
      </p:pic>
      <p:pic>
        <p:nvPicPr>
          <p:cNvPr id="83" name="Picture 82">
            <a:extLst>
              <a:ext uri="{FF2B5EF4-FFF2-40B4-BE49-F238E27FC236}">
                <a16:creationId xmlns:a16="http://schemas.microsoft.com/office/drawing/2014/main" id="{D4343992-648A-849B-39B2-2A7A82B4AB09}"/>
              </a:ext>
            </a:extLst>
          </p:cNvPr>
          <p:cNvPicPr>
            <a:picLocks noChangeAspect="1"/>
          </p:cNvPicPr>
          <p:nvPr/>
        </p:nvPicPr>
        <p:blipFill>
          <a:blip r:embed="rId35"/>
          <a:srcRect/>
          <a:stretch/>
        </p:blipFill>
        <p:spPr>
          <a:xfrm>
            <a:off x="4762612" y="4129891"/>
            <a:ext cx="570599" cy="570599"/>
          </a:xfrm>
          <a:prstGeom prst="rect">
            <a:avLst/>
          </a:prstGeom>
        </p:spPr>
      </p:pic>
      <p:pic>
        <p:nvPicPr>
          <p:cNvPr id="85" name="Picture 84">
            <a:extLst>
              <a:ext uri="{FF2B5EF4-FFF2-40B4-BE49-F238E27FC236}">
                <a16:creationId xmlns:a16="http://schemas.microsoft.com/office/drawing/2014/main" id="{B741C861-876E-8D14-EB88-0149A44BF115}"/>
              </a:ext>
            </a:extLst>
          </p:cNvPr>
          <p:cNvPicPr>
            <a:picLocks noChangeAspect="1"/>
          </p:cNvPicPr>
          <p:nvPr/>
        </p:nvPicPr>
        <p:blipFill>
          <a:blip r:embed="rId36"/>
          <a:srcRect/>
          <a:stretch/>
        </p:blipFill>
        <p:spPr>
          <a:xfrm>
            <a:off x="4762612" y="3474047"/>
            <a:ext cx="570599" cy="570599"/>
          </a:xfrm>
          <a:prstGeom prst="rect">
            <a:avLst/>
          </a:prstGeom>
        </p:spPr>
      </p:pic>
      <p:pic>
        <p:nvPicPr>
          <p:cNvPr id="53" name="Picture 52">
            <a:extLst>
              <a:ext uri="{FF2B5EF4-FFF2-40B4-BE49-F238E27FC236}">
                <a16:creationId xmlns:a16="http://schemas.microsoft.com/office/drawing/2014/main" id="{E09240DB-D25C-3413-3043-5101327F9D4E}"/>
              </a:ext>
            </a:extLst>
          </p:cNvPr>
          <p:cNvPicPr>
            <a:picLocks noChangeAspect="1"/>
          </p:cNvPicPr>
          <p:nvPr/>
        </p:nvPicPr>
        <p:blipFill>
          <a:blip r:embed="rId37"/>
          <a:srcRect/>
          <a:stretch/>
        </p:blipFill>
        <p:spPr>
          <a:xfrm>
            <a:off x="7372711" y="2194873"/>
            <a:ext cx="570599" cy="570599"/>
          </a:xfrm>
          <a:prstGeom prst="rect">
            <a:avLst/>
          </a:prstGeom>
        </p:spPr>
      </p:pic>
      <p:pic>
        <p:nvPicPr>
          <p:cNvPr id="55" name="Picture 54">
            <a:extLst>
              <a:ext uri="{FF2B5EF4-FFF2-40B4-BE49-F238E27FC236}">
                <a16:creationId xmlns:a16="http://schemas.microsoft.com/office/drawing/2014/main" id="{5CDB1B92-0B0B-A8B2-856B-B0B8F5C6A268}"/>
              </a:ext>
            </a:extLst>
          </p:cNvPr>
          <p:cNvPicPr>
            <a:picLocks noChangeAspect="1"/>
          </p:cNvPicPr>
          <p:nvPr/>
        </p:nvPicPr>
        <p:blipFill>
          <a:blip r:embed="rId38"/>
          <a:srcRect/>
          <a:stretch/>
        </p:blipFill>
        <p:spPr>
          <a:xfrm>
            <a:off x="7372711" y="1544557"/>
            <a:ext cx="570599" cy="570599"/>
          </a:xfrm>
          <a:prstGeom prst="rect">
            <a:avLst/>
          </a:prstGeom>
        </p:spPr>
      </p:pic>
      <p:pic>
        <p:nvPicPr>
          <p:cNvPr id="87" name="Picture 86">
            <a:extLst>
              <a:ext uri="{FF2B5EF4-FFF2-40B4-BE49-F238E27FC236}">
                <a16:creationId xmlns:a16="http://schemas.microsoft.com/office/drawing/2014/main" id="{96D4287F-009C-0257-2071-D92354521490}"/>
              </a:ext>
            </a:extLst>
          </p:cNvPr>
          <p:cNvPicPr>
            <a:picLocks noChangeAspect="1"/>
          </p:cNvPicPr>
          <p:nvPr/>
        </p:nvPicPr>
        <p:blipFill>
          <a:blip r:embed="rId39"/>
          <a:srcRect/>
          <a:stretch/>
        </p:blipFill>
        <p:spPr>
          <a:xfrm>
            <a:off x="7419760" y="4129891"/>
            <a:ext cx="570599" cy="570599"/>
          </a:xfrm>
          <a:prstGeom prst="rect">
            <a:avLst/>
          </a:prstGeom>
        </p:spPr>
      </p:pic>
      <p:pic>
        <p:nvPicPr>
          <p:cNvPr id="89" name="Picture 88">
            <a:extLst>
              <a:ext uri="{FF2B5EF4-FFF2-40B4-BE49-F238E27FC236}">
                <a16:creationId xmlns:a16="http://schemas.microsoft.com/office/drawing/2014/main" id="{625FB5D5-7696-DF6E-E4BB-BA694F426135}"/>
              </a:ext>
            </a:extLst>
          </p:cNvPr>
          <p:cNvPicPr>
            <a:picLocks noChangeAspect="1"/>
          </p:cNvPicPr>
          <p:nvPr/>
        </p:nvPicPr>
        <p:blipFill>
          <a:blip r:embed="rId40"/>
          <a:srcRect/>
          <a:stretch/>
        </p:blipFill>
        <p:spPr>
          <a:xfrm>
            <a:off x="7372711" y="3474047"/>
            <a:ext cx="570599" cy="570599"/>
          </a:xfrm>
          <a:prstGeom prst="rect">
            <a:avLst/>
          </a:prstGeom>
        </p:spPr>
      </p:pic>
      <p:pic>
        <p:nvPicPr>
          <p:cNvPr id="91" name="Picture 90">
            <a:extLst>
              <a:ext uri="{FF2B5EF4-FFF2-40B4-BE49-F238E27FC236}">
                <a16:creationId xmlns:a16="http://schemas.microsoft.com/office/drawing/2014/main" id="{D3FD83BD-6F8F-889D-C7D4-EEBAE3A58D12}"/>
              </a:ext>
            </a:extLst>
          </p:cNvPr>
          <p:cNvPicPr>
            <a:picLocks noChangeAspect="1"/>
          </p:cNvPicPr>
          <p:nvPr/>
        </p:nvPicPr>
        <p:blipFill>
          <a:blip r:embed="rId41"/>
          <a:srcRect/>
          <a:stretch/>
        </p:blipFill>
        <p:spPr>
          <a:xfrm>
            <a:off x="7372711" y="2824344"/>
            <a:ext cx="570599" cy="570599"/>
          </a:xfrm>
          <a:prstGeom prst="rect">
            <a:avLst/>
          </a:prstGeom>
        </p:spPr>
      </p:pic>
      <p:pic>
        <p:nvPicPr>
          <p:cNvPr id="5" name="Picture 4">
            <a:extLst>
              <a:ext uri="{FF2B5EF4-FFF2-40B4-BE49-F238E27FC236}">
                <a16:creationId xmlns:a16="http://schemas.microsoft.com/office/drawing/2014/main" id="{C99FC6FD-0E9C-7F69-6641-D81A631C1FFC}"/>
              </a:ext>
            </a:extLst>
          </p:cNvPr>
          <p:cNvPicPr>
            <a:picLocks noChangeAspect="1"/>
          </p:cNvPicPr>
          <p:nvPr/>
        </p:nvPicPr>
        <p:blipFill>
          <a:blip r:embed="rId42"/>
          <a:srcRect/>
          <a:stretch/>
        </p:blipFill>
        <p:spPr>
          <a:xfrm>
            <a:off x="2152513" y="2824344"/>
            <a:ext cx="570599" cy="570599"/>
          </a:xfrm>
          <a:prstGeom prst="rect">
            <a:avLst/>
          </a:prstGeom>
        </p:spPr>
      </p:pic>
      <p:pic>
        <p:nvPicPr>
          <p:cNvPr id="17" name="Picture 16">
            <a:extLst>
              <a:ext uri="{FF2B5EF4-FFF2-40B4-BE49-F238E27FC236}">
                <a16:creationId xmlns:a16="http://schemas.microsoft.com/office/drawing/2014/main" id="{DE8220A3-386B-028B-F25B-2651AF99F1F3}"/>
              </a:ext>
            </a:extLst>
          </p:cNvPr>
          <p:cNvPicPr>
            <a:picLocks noChangeAspect="1"/>
          </p:cNvPicPr>
          <p:nvPr/>
        </p:nvPicPr>
        <p:blipFill>
          <a:blip r:embed="rId43"/>
          <a:srcRect/>
          <a:stretch/>
        </p:blipFill>
        <p:spPr>
          <a:xfrm>
            <a:off x="2152513" y="1581651"/>
            <a:ext cx="570599" cy="570599"/>
          </a:xfrm>
          <a:prstGeom prst="rect">
            <a:avLst/>
          </a:prstGeom>
        </p:spPr>
      </p:pic>
      <p:pic>
        <p:nvPicPr>
          <p:cNvPr id="77" name="Picture 76">
            <a:extLst>
              <a:ext uri="{FF2B5EF4-FFF2-40B4-BE49-F238E27FC236}">
                <a16:creationId xmlns:a16="http://schemas.microsoft.com/office/drawing/2014/main" id="{E871863C-F8D1-5DC4-E740-F6684398F9D6}"/>
              </a:ext>
            </a:extLst>
          </p:cNvPr>
          <p:cNvPicPr>
            <a:picLocks noChangeAspect="1"/>
          </p:cNvPicPr>
          <p:nvPr/>
        </p:nvPicPr>
        <p:blipFill>
          <a:blip r:embed="rId44"/>
          <a:srcRect/>
          <a:stretch/>
        </p:blipFill>
        <p:spPr>
          <a:xfrm>
            <a:off x="2152513" y="3495664"/>
            <a:ext cx="570599" cy="570599"/>
          </a:xfrm>
          <a:prstGeom prst="rect">
            <a:avLst/>
          </a:prstGeom>
        </p:spPr>
      </p:pic>
      <p:pic>
        <p:nvPicPr>
          <p:cNvPr id="81" name="Picture 80">
            <a:extLst>
              <a:ext uri="{FF2B5EF4-FFF2-40B4-BE49-F238E27FC236}">
                <a16:creationId xmlns:a16="http://schemas.microsoft.com/office/drawing/2014/main" id="{A9573AA8-927B-AC21-57D6-AD20120F0B89}"/>
              </a:ext>
            </a:extLst>
          </p:cNvPr>
          <p:cNvPicPr>
            <a:picLocks noChangeAspect="1"/>
          </p:cNvPicPr>
          <p:nvPr/>
        </p:nvPicPr>
        <p:blipFill>
          <a:blip r:embed="rId45"/>
          <a:srcRect/>
          <a:stretch/>
        </p:blipFill>
        <p:spPr>
          <a:xfrm>
            <a:off x="2152513" y="4108316"/>
            <a:ext cx="570599" cy="570599"/>
          </a:xfrm>
          <a:prstGeom prst="rect">
            <a:avLst/>
          </a:prstGeom>
        </p:spPr>
      </p:pic>
      <p:pic>
        <p:nvPicPr>
          <p:cNvPr id="93" name="Picture 92">
            <a:extLst>
              <a:ext uri="{FF2B5EF4-FFF2-40B4-BE49-F238E27FC236}">
                <a16:creationId xmlns:a16="http://schemas.microsoft.com/office/drawing/2014/main" id="{55B9516A-164E-ADAE-2327-FFC4BF5036EE}"/>
              </a:ext>
            </a:extLst>
          </p:cNvPr>
          <p:cNvPicPr>
            <a:picLocks noChangeAspect="1"/>
          </p:cNvPicPr>
          <p:nvPr/>
        </p:nvPicPr>
        <p:blipFill>
          <a:blip r:embed="rId46"/>
          <a:srcRect/>
          <a:stretch/>
        </p:blipFill>
        <p:spPr>
          <a:xfrm>
            <a:off x="2152513" y="2231966"/>
            <a:ext cx="570599" cy="570599"/>
          </a:xfrm>
          <a:prstGeom prst="rect">
            <a:avLst/>
          </a:prstGeom>
        </p:spPr>
      </p:pic>
      <p:sp>
        <p:nvSpPr>
          <p:cNvPr id="48" name="Title 1">
            <a:extLst>
              <a:ext uri="{FF2B5EF4-FFF2-40B4-BE49-F238E27FC236}">
                <a16:creationId xmlns:a16="http://schemas.microsoft.com/office/drawing/2014/main" id="{40D289AE-DCC5-B8F9-C354-B1ECAE4EBB6D}"/>
              </a:ext>
            </a:extLst>
          </p:cNvPr>
          <p:cNvSpPr txBox="1">
            <a:spLocks/>
          </p:cNvSpPr>
          <p:nvPr/>
        </p:nvSpPr>
        <p:spPr>
          <a:xfrm>
            <a:off x="255458" y="413469"/>
            <a:ext cx="5822521" cy="396498"/>
          </a:xfrm>
          <a:prstGeom prst="rect">
            <a:avLst/>
          </a:prstGeom>
        </p:spPr>
        <p:txBody>
          <a:bodyPr anchor="t" anchorCtr="0"/>
          <a:lstStyle>
            <a:lvl1pPr algn="l" defTabSz="914400" rtl="0" eaLnBrk="1" latinLnBrk="0" hangingPunct="1">
              <a:lnSpc>
                <a:spcPct val="90000"/>
              </a:lnSpc>
              <a:spcBef>
                <a:spcPct val="0"/>
              </a:spcBef>
              <a:buNone/>
              <a:defRPr sz="4400" kern="1200">
                <a:solidFill>
                  <a:schemeClr val="accent1"/>
                </a:solidFill>
                <a:latin typeface="+mj-lt"/>
                <a:ea typeface="+mj-ea"/>
                <a:cs typeface="+mj-cs"/>
              </a:defRPr>
            </a:lvl1pPr>
          </a:lstStyle>
          <a:p>
            <a:pPr>
              <a:lnSpc>
                <a:spcPct val="100000"/>
              </a:lnSpc>
            </a:pPr>
            <a:r>
              <a:rPr lang="en-US" sz="1800" b="1" dirty="0">
                <a:solidFill>
                  <a:srgbClr val="264774"/>
                </a:solidFill>
              </a:rPr>
              <a:t>Icons</a:t>
            </a:r>
          </a:p>
        </p:txBody>
      </p:sp>
    </p:spTree>
    <p:extLst>
      <p:ext uri="{BB962C8B-B14F-4D97-AF65-F5344CB8AC3E}">
        <p14:creationId xmlns:p14="http://schemas.microsoft.com/office/powerpoint/2010/main" val="134690848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 Placeholder 16">
            <a:extLst>
              <a:ext uri="{FF2B5EF4-FFF2-40B4-BE49-F238E27FC236}">
                <a16:creationId xmlns:a16="http://schemas.microsoft.com/office/drawing/2014/main" id="{E8122AD4-7947-C83C-B3AB-69EFB0BC85C5}"/>
              </a:ext>
            </a:extLst>
          </p:cNvPr>
          <p:cNvSpPr>
            <a:spLocks noGrp="1"/>
          </p:cNvSpPr>
          <p:nvPr>
            <p:ph type="body" sz="quarter" idx="11"/>
          </p:nvPr>
        </p:nvSpPr>
        <p:spPr/>
        <p:txBody>
          <a:bodyPr/>
          <a:lstStyle/>
          <a:p>
            <a:r>
              <a:rPr lang="en-US" dirty="0"/>
              <a:t>Optional Section Title</a:t>
            </a:r>
          </a:p>
        </p:txBody>
      </p:sp>
      <p:sp>
        <p:nvSpPr>
          <p:cNvPr id="21" name="Text Placeholder 20">
            <a:extLst>
              <a:ext uri="{FF2B5EF4-FFF2-40B4-BE49-F238E27FC236}">
                <a16:creationId xmlns:a16="http://schemas.microsoft.com/office/drawing/2014/main" id="{E122B81E-5466-A1C3-0167-4A6EF12BDF68}"/>
              </a:ext>
            </a:extLst>
          </p:cNvPr>
          <p:cNvSpPr>
            <a:spLocks noGrp="1"/>
          </p:cNvSpPr>
          <p:nvPr>
            <p:ph type="body" sz="quarter" idx="12"/>
          </p:nvPr>
        </p:nvSpPr>
        <p:spPr/>
        <p:txBody>
          <a:bodyPr/>
          <a:lstStyle/>
          <a:p>
            <a:r>
              <a:rPr lang="en-US" dirty="0"/>
              <a:t>Insert Page</a:t>
            </a:r>
          </a:p>
          <a:p>
            <a:r>
              <a:rPr lang="en-US" dirty="0"/>
              <a:t>Headline Lorem</a:t>
            </a:r>
          </a:p>
          <a:p>
            <a:r>
              <a:rPr lang="en-US" dirty="0"/>
              <a:t>dolor site amet</a:t>
            </a:r>
          </a:p>
        </p:txBody>
      </p:sp>
      <p:sp>
        <p:nvSpPr>
          <p:cNvPr id="43" name="Text Placeholder 42">
            <a:extLst>
              <a:ext uri="{FF2B5EF4-FFF2-40B4-BE49-F238E27FC236}">
                <a16:creationId xmlns:a16="http://schemas.microsoft.com/office/drawing/2014/main" id="{5E77A470-3507-CFF3-12DB-47D35B5E969E}"/>
              </a:ext>
            </a:extLst>
          </p:cNvPr>
          <p:cNvSpPr>
            <a:spLocks noGrp="1"/>
          </p:cNvSpPr>
          <p:nvPr>
            <p:ph type="body" sz="quarter" idx="13"/>
          </p:nvPr>
        </p:nvSpPr>
        <p:spPr/>
        <p:txBody>
          <a:bodyPr/>
          <a:lstStyle/>
          <a:p>
            <a:r>
              <a:rPr lang="en-US" dirty="0"/>
              <a:t>Lorem ipsum dolor sit amet, consectetuer adipiscing elit, sed diam nonummy nibh.</a:t>
            </a:r>
          </a:p>
        </p:txBody>
      </p:sp>
      <p:sp>
        <p:nvSpPr>
          <p:cNvPr id="44" name="Text Placeholder 43">
            <a:extLst>
              <a:ext uri="{FF2B5EF4-FFF2-40B4-BE49-F238E27FC236}">
                <a16:creationId xmlns:a16="http://schemas.microsoft.com/office/drawing/2014/main" id="{027A86F0-174B-7653-6128-C452B28D385A}"/>
              </a:ext>
            </a:extLst>
          </p:cNvPr>
          <p:cNvSpPr>
            <a:spLocks noGrp="1"/>
          </p:cNvSpPr>
          <p:nvPr>
            <p:ph type="body" sz="quarter" idx="14"/>
          </p:nvPr>
        </p:nvSpPr>
        <p:spPr/>
        <p:txBody>
          <a:bodyPr/>
          <a:lstStyle/>
          <a:p>
            <a:r>
              <a:rPr lang="en-US" dirty="0"/>
              <a:t>Lorem ipsum dolor sit amet, consectetuer adipiscing elit, diam nonummy nibh euismod tincidunt ut laoreet dolore magna aliquam  volutpat. Ut wisi enim ad minim veniam, quis nostrud exerci tation ullamcorper suscipit lobortis. </a:t>
            </a:r>
          </a:p>
        </p:txBody>
      </p:sp>
      <p:sp>
        <p:nvSpPr>
          <p:cNvPr id="19" name="Picture Placeholder 18">
            <a:extLst>
              <a:ext uri="{FF2B5EF4-FFF2-40B4-BE49-F238E27FC236}">
                <a16:creationId xmlns:a16="http://schemas.microsoft.com/office/drawing/2014/main" id="{CFF7E998-3595-4C92-2EEA-E869307C8CCB}"/>
              </a:ext>
            </a:extLst>
          </p:cNvPr>
          <p:cNvSpPr>
            <a:spLocks noGrp="1"/>
          </p:cNvSpPr>
          <p:nvPr>
            <p:ph type="pic" sz="quarter" idx="15"/>
          </p:nvPr>
        </p:nvSpPr>
        <p:spPr/>
        <p:txBody>
          <a:bodyPr/>
          <a:lstStyle/>
          <a:p>
            <a:endParaRPr lang="en-US"/>
          </a:p>
        </p:txBody>
      </p:sp>
      <p:pic>
        <p:nvPicPr>
          <p:cNvPr id="26" name="Picture Placeholder 34">
            <a:extLst>
              <a:ext uri="{FF2B5EF4-FFF2-40B4-BE49-F238E27FC236}">
                <a16:creationId xmlns:a16="http://schemas.microsoft.com/office/drawing/2014/main" id="{6DD897FF-3076-8B46-B668-B6CBBF4302EC}"/>
              </a:ext>
            </a:extLst>
          </p:cNvPr>
          <p:cNvPicPr>
            <a:picLocks noChangeAspect="1"/>
          </p:cNvPicPr>
          <p:nvPr/>
        </p:nvPicPr>
        <p:blipFill rotWithShape="1">
          <a:blip r:embed="rId2">
            <a:extLst>
              <a:ext uri="{BEBA8EAE-BF5A-486C-A8C5-ECC9F3942E4B}">
                <a14:imgProps xmlns:a14="http://schemas.microsoft.com/office/drawing/2010/main">
                  <a14:imgLayer r:embed="rId3">
                    <a14:imgEffect>
                      <a14:brightnessContrast bright="2000"/>
                    </a14:imgEffect>
                  </a14:imgLayer>
                </a14:imgProps>
              </a:ext>
            </a:extLst>
          </a:blip>
          <a:srcRect l="23475" r="15093" b="6313"/>
          <a:stretch/>
        </p:blipFill>
        <p:spPr>
          <a:xfrm>
            <a:off x="4770438" y="841375"/>
            <a:ext cx="4373562" cy="4479925"/>
          </a:xfrm>
          <a:prstGeom prst="rect">
            <a:avLst/>
          </a:prstGeom>
        </p:spPr>
      </p:pic>
      <p:sp>
        <p:nvSpPr>
          <p:cNvPr id="36" name="Rectangle 35">
            <a:extLst>
              <a:ext uri="{FF2B5EF4-FFF2-40B4-BE49-F238E27FC236}">
                <a16:creationId xmlns:a16="http://schemas.microsoft.com/office/drawing/2014/main" id="{972B8948-3780-0E87-8F0B-F90D515C34F0}"/>
              </a:ext>
            </a:extLst>
          </p:cNvPr>
          <p:cNvSpPr/>
          <p:nvPr/>
        </p:nvSpPr>
        <p:spPr>
          <a:xfrm rot="5400000">
            <a:off x="6902272" y="3135931"/>
            <a:ext cx="109728" cy="4373726"/>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Tree>
    <p:extLst>
      <p:ext uri="{BB962C8B-B14F-4D97-AF65-F5344CB8AC3E}">
        <p14:creationId xmlns:p14="http://schemas.microsoft.com/office/powerpoint/2010/main" val="169092284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7D9482AE-77E8-D545-8751-2045377E105A}"/>
              </a:ext>
            </a:extLst>
          </p:cNvPr>
          <p:cNvSpPr>
            <a:spLocks noGrp="1"/>
          </p:cNvSpPr>
          <p:nvPr>
            <p:ph type="pic" sz="quarter" idx="15"/>
          </p:nvPr>
        </p:nvSpPr>
        <p:spPr>
          <a:xfrm>
            <a:off x="4767263" y="841375"/>
            <a:ext cx="4379976" cy="4479925"/>
          </a:xfrm>
        </p:spPr>
        <p:txBody>
          <a:bodyPr/>
          <a:lstStyle/>
          <a:p>
            <a:endParaRPr lang="en-US"/>
          </a:p>
        </p:txBody>
      </p:sp>
      <p:pic>
        <p:nvPicPr>
          <p:cNvPr id="3" name="Picture 2">
            <a:extLst>
              <a:ext uri="{FF2B5EF4-FFF2-40B4-BE49-F238E27FC236}">
                <a16:creationId xmlns:a16="http://schemas.microsoft.com/office/drawing/2014/main" id="{0BB5A016-D36B-48DA-E1FC-75985D037CCD}"/>
              </a:ext>
            </a:extLst>
          </p:cNvPr>
          <p:cNvPicPr>
            <a:picLocks noChangeAspect="1"/>
          </p:cNvPicPr>
          <p:nvPr/>
        </p:nvPicPr>
        <p:blipFill rotWithShape="1">
          <a:blip r:embed="rId2">
            <a:alphaModFix/>
          </a:blip>
          <a:srcRect l="431" t="534" r="486" b="771"/>
          <a:stretch/>
        </p:blipFill>
        <p:spPr>
          <a:xfrm>
            <a:off x="4767263" y="841375"/>
            <a:ext cx="4376737" cy="4445159"/>
          </a:xfrm>
          <a:prstGeom prst="rect">
            <a:avLst/>
          </a:prstGeom>
        </p:spPr>
      </p:pic>
      <p:sp>
        <p:nvSpPr>
          <p:cNvPr id="42" name="Text Placeholder 41">
            <a:extLst>
              <a:ext uri="{FF2B5EF4-FFF2-40B4-BE49-F238E27FC236}">
                <a16:creationId xmlns:a16="http://schemas.microsoft.com/office/drawing/2014/main" id="{B9DFBA73-82D1-89FE-2F3E-284EB2E9A8F8}"/>
              </a:ext>
            </a:extLst>
          </p:cNvPr>
          <p:cNvSpPr>
            <a:spLocks noGrp="1"/>
          </p:cNvSpPr>
          <p:nvPr>
            <p:ph type="body" sz="quarter" idx="11"/>
          </p:nvPr>
        </p:nvSpPr>
        <p:spPr/>
        <p:txBody>
          <a:bodyPr/>
          <a:lstStyle/>
          <a:p>
            <a:r>
              <a:rPr lang="en-US" dirty="0"/>
              <a:t>Optional Section Title</a:t>
            </a:r>
          </a:p>
        </p:txBody>
      </p:sp>
      <p:sp>
        <p:nvSpPr>
          <p:cNvPr id="21" name="Text Placeholder 20">
            <a:extLst>
              <a:ext uri="{FF2B5EF4-FFF2-40B4-BE49-F238E27FC236}">
                <a16:creationId xmlns:a16="http://schemas.microsoft.com/office/drawing/2014/main" id="{E122B81E-5466-A1C3-0167-4A6EF12BDF68}"/>
              </a:ext>
            </a:extLst>
          </p:cNvPr>
          <p:cNvSpPr>
            <a:spLocks noGrp="1"/>
          </p:cNvSpPr>
          <p:nvPr>
            <p:ph type="body" sz="quarter" idx="12"/>
          </p:nvPr>
        </p:nvSpPr>
        <p:spPr/>
        <p:txBody>
          <a:bodyPr/>
          <a:lstStyle/>
          <a:p>
            <a:r>
              <a:rPr lang="en-US" dirty="0"/>
              <a:t>Insert Page</a:t>
            </a:r>
          </a:p>
          <a:p>
            <a:r>
              <a:rPr lang="en-US" dirty="0"/>
              <a:t>Headline Lorem</a:t>
            </a:r>
          </a:p>
          <a:p>
            <a:r>
              <a:rPr lang="en-US" dirty="0"/>
              <a:t>dolor site amet</a:t>
            </a:r>
          </a:p>
        </p:txBody>
      </p:sp>
      <p:sp>
        <p:nvSpPr>
          <p:cNvPr id="43" name="Text Placeholder 42">
            <a:extLst>
              <a:ext uri="{FF2B5EF4-FFF2-40B4-BE49-F238E27FC236}">
                <a16:creationId xmlns:a16="http://schemas.microsoft.com/office/drawing/2014/main" id="{5E77A470-3507-CFF3-12DB-47D35B5E969E}"/>
              </a:ext>
            </a:extLst>
          </p:cNvPr>
          <p:cNvSpPr>
            <a:spLocks noGrp="1"/>
          </p:cNvSpPr>
          <p:nvPr>
            <p:ph type="body" sz="quarter" idx="13"/>
          </p:nvPr>
        </p:nvSpPr>
        <p:spPr/>
        <p:txBody>
          <a:bodyPr/>
          <a:lstStyle/>
          <a:p>
            <a:r>
              <a:rPr lang="en-US" dirty="0"/>
              <a:t>Lorem ipsum dolor sit amet, consectetuer adipiscing elit, sed diam nonummy nibh.</a:t>
            </a:r>
          </a:p>
        </p:txBody>
      </p:sp>
      <p:sp>
        <p:nvSpPr>
          <p:cNvPr id="44" name="Text Placeholder 43">
            <a:extLst>
              <a:ext uri="{FF2B5EF4-FFF2-40B4-BE49-F238E27FC236}">
                <a16:creationId xmlns:a16="http://schemas.microsoft.com/office/drawing/2014/main" id="{027A86F0-174B-7653-6128-C452B28D385A}"/>
              </a:ext>
            </a:extLst>
          </p:cNvPr>
          <p:cNvSpPr>
            <a:spLocks noGrp="1"/>
          </p:cNvSpPr>
          <p:nvPr>
            <p:ph type="body" sz="quarter" idx="14"/>
          </p:nvPr>
        </p:nvSpPr>
        <p:spPr/>
        <p:txBody>
          <a:bodyPr/>
          <a:lstStyle/>
          <a:p>
            <a:r>
              <a:rPr lang="en-US" dirty="0"/>
              <a:t>Lorem ipsum dolor sit amet, consectetuer adipiscing elit, diam nonummy nibh euismod tincidunt ut laoreet dolore magna aliquam  volutpat. Ut wisi enim ad minim veniam, quis nostrud exerci tation ullamcorper suscipit lobortis. </a:t>
            </a:r>
          </a:p>
        </p:txBody>
      </p:sp>
      <p:sp>
        <p:nvSpPr>
          <p:cNvPr id="36" name="Rectangle 35">
            <a:extLst>
              <a:ext uri="{FF2B5EF4-FFF2-40B4-BE49-F238E27FC236}">
                <a16:creationId xmlns:a16="http://schemas.microsoft.com/office/drawing/2014/main" id="{972B8948-3780-0E87-8F0B-F90D515C34F0}"/>
              </a:ext>
            </a:extLst>
          </p:cNvPr>
          <p:cNvSpPr/>
          <p:nvPr/>
        </p:nvSpPr>
        <p:spPr>
          <a:xfrm rot="5400000">
            <a:off x="6899262" y="3135931"/>
            <a:ext cx="109728" cy="4373726"/>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Tree>
    <p:extLst>
      <p:ext uri="{BB962C8B-B14F-4D97-AF65-F5344CB8AC3E}">
        <p14:creationId xmlns:p14="http://schemas.microsoft.com/office/powerpoint/2010/main" val="60930194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Placeholder 16">
            <a:extLst>
              <a:ext uri="{FF2B5EF4-FFF2-40B4-BE49-F238E27FC236}">
                <a16:creationId xmlns:a16="http://schemas.microsoft.com/office/drawing/2014/main" id="{5827A4AD-0CAC-CA03-A555-72B3C817B58D}"/>
              </a:ext>
            </a:extLst>
          </p:cNvPr>
          <p:cNvPicPr>
            <a:picLocks noGrp="1" noChangeAspect="1"/>
          </p:cNvPicPr>
          <p:nvPr>
            <p:ph type="pic" sz="quarter" idx="10"/>
          </p:nvPr>
        </p:nvPicPr>
        <p:blipFill rotWithShape="1">
          <a:blip r:embed="rId2"/>
          <a:srcRect l="38819" r="4923"/>
          <a:stretch/>
        </p:blipFill>
        <p:spPr>
          <a:xfrm>
            <a:off x="0" y="849313"/>
            <a:ext cx="4375150" cy="5156200"/>
          </a:xfrm>
        </p:spPr>
      </p:pic>
      <p:sp>
        <p:nvSpPr>
          <p:cNvPr id="52" name="Text Placeholder 51">
            <a:extLst>
              <a:ext uri="{FF2B5EF4-FFF2-40B4-BE49-F238E27FC236}">
                <a16:creationId xmlns:a16="http://schemas.microsoft.com/office/drawing/2014/main" id="{92CF4696-E87E-E028-DF16-48B9CDA11496}"/>
              </a:ext>
            </a:extLst>
          </p:cNvPr>
          <p:cNvSpPr>
            <a:spLocks noGrp="1"/>
          </p:cNvSpPr>
          <p:nvPr>
            <p:ph type="body" sz="quarter" idx="11"/>
          </p:nvPr>
        </p:nvSpPr>
        <p:spPr/>
        <p:txBody>
          <a:bodyPr/>
          <a:lstStyle/>
          <a:p>
            <a:r>
              <a:rPr lang="en-US" dirty="0"/>
              <a:t>Insert Page</a:t>
            </a:r>
            <a:br>
              <a:rPr lang="en-US" dirty="0"/>
            </a:br>
            <a:r>
              <a:rPr lang="en-US" dirty="0"/>
              <a:t>Headline</a:t>
            </a:r>
          </a:p>
        </p:txBody>
      </p:sp>
      <p:sp>
        <p:nvSpPr>
          <p:cNvPr id="53" name="Text Placeholder 52">
            <a:extLst>
              <a:ext uri="{FF2B5EF4-FFF2-40B4-BE49-F238E27FC236}">
                <a16:creationId xmlns:a16="http://schemas.microsoft.com/office/drawing/2014/main" id="{3B5ED3C6-DCCD-91F4-4BD0-1567DF636B47}"/>
              </a:ext>
            </a:extLst>
          </p:cNvPr>
          <p:cNvSpPr>
            <a:spLocks noGrp="1"/>
          </p:cNvSpPr>
          <p:nvPr>
            <p:ph type="body" sz="quarter" idx="12"/>
          </p:nvPr>
        </p:nvSpPr>
        <p:spPr>
          <a:xfrm>
            <a:off x="4867275" y="2389251"/>
            <a:ext cx="3442105" cy="738188"/>
          </a:xfrm>
        </p:spPr>
        <p:txBody>
          <a:bodyPr/>
          <a:lstStyle/>
          <a:p>
            <a:r>
              <a:rPr lang="en-US" dirty="0"/>
              <a:t>Type content here. Lorem ipsum dolor sit amet, consectetuer adipiscing elit, sed diam nonummy nibh euismod </a:t>
            </a:r>
          </a:p>
        </p:txBody>
      </p:sp>
      <p:sp>
        <p:nvSpPr>
          <p:cNvPr id="54" name="Text Placeholder 53">
            <a:extLst>
              <a:ext uri="{FF2B5EF4-FFF2-40B4-BE49-F238E27FC236}">
                <a16:creationId xmlns:a16="http://schemas.microsoft.com/office/drawing/2014/main" id="{7FC6FC38-0D74-537F-3FAD-D35572DC5DBC}"/>
              </a:ext>
            </a:extLst>
          </p:cNvPr>
          <p:cNvSpPr>
            <a:spLocks noGrp="1"/>
          </p:cNvSpPr>
          <p:nvPr>
            <p:ph type="body" sz="quarter" idx="13"/>
          </p:nvPr>
        </p:nvSpPr>
        <p:spPr>
          <a:xfrm>
            <a:off x="4867275" y="3170238"/>
            <a:ext cx="3485063" cy="710006"/>
          </a:xfrm>
        </p:spPr>
        <p:txBody>
          <a:bodyPr/>
          <a:lstStyle/>
          <a:p>
            <a:r>
              <a:rPr lang="en-US" dirty="0"/>
              <a:t>Lorem ipsum dolor sit amet, consectetuer adipiscing elit, sed diam nonummy nibh euismod Lorem ipsum dolor sit amet, consectetuer adipiscing elit.</a:t>
            </a:r>
          </a:p>
        </p:txBody>
      </p:sp>
      <p:sp>
        <p:nvSpPr>
          <p:cNvPr id="42" name="Rectangle 41">
            <a:extLst>
              <a:ext uri="{FF2B5EF4-FFF2-40B4-BE49-F238E27FC236}">
                <a16:creationId xmlns:a16="http://schemas.microsoft.com/office/drawing/2014/main" id="{A260178D-C226-1B50-EE07-871F3E8A75B6}"/>
              </a:ext>
            </a:extLst>
          </p:cNvPr>
          <p:cNvSpPr/>
          <p:nvPr/>
        </p:nvSpPr>
        <p:spPr>
          <a:xfrm>
            <a:off x="6297652" y="3942098"/>
            <a:ext cx="2846349" cy="691607"/>
          </a:xfrm>
          <a:prstGeom prst="rect">
            <a:avLst/>
          </a:prstGeom>
          <a:solidFill>
            <a:schemeClr val="accent4">
              <a:alpha val="1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chemeClr val="accent4"/>
              </a:solidFill>
            </a:endParaRPr>
          </a:p>
        </p:txBody>
      </p:sp>
      <p:sp>
        <p:nvSpPr>
          <p:cNvPr id="43" name="Content Placeholder 2">
            <a:extLst>
              <a:ext uri="{FF2B5EF4-FFF2-40B4-BE49-F238E27FC236}">
                <a16:creationId xmlns:a16="http://schemas.microsoft.com/office/drawing/2014/main" id="{EF462725-85AC-752C-B4B9-A0BF90B91BFC}"/>
              </a:ext>
            </a:extLst>
          </p:cNvPr>
          <p:cNvSpPr txBox="1">
            <a:spLocks/>
          </p:cNvSpPr>
          <p:nvPr/>
        </p:nvSpPr>
        <p:spPr>
          <a:xfrm>
            <a:off x="6426624" y="3987225"/>
            <a:ext cx="2129150" cy="584627"/>
          </a:xfrm>
          <a:prstGeom prst="rect">
            <a:avLst/>
          </a:prstGeom>
        </p:spPr>
        <p:txBody>
          <a:bodyPr vert="horz" lIns="68580" tIns="34290" rIns="68580" bIns="3429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rgbClr val="00263E"/>
                </a:solidFill>
                <a:latin typeface="Arial"/>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rgbClr val="00263E"/>
                </a:solidFill>
                <a:latin typeface="Arial"/>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600" kern="1200">
                <a:solidFill>
                  <a:srgbClr val="00263E"/>
                </a:solidFill>
                <a:latin typeface="Arial"/>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400" kern="1200">
                <a:solidFill>
                  <a:srgbClr val="00263E"/>
                </a:solidFill>
                <a:latin typeface="Arial"/>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000" kern="1200">
                <a:solidFill>
                  <a:srgbClr val="00263E"/>
                </a:solidFill>
                <a:latin typeface="Arial"/>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en-US" sz="900" i="1" dirty="0">
                <a:solidFill>
                  <a:schemeClr val="accent4"/>
                </a:solidFill>
              </a:rPr>
              <a:t>Type content here. Lorem ipsum dolor sit amet, consectetuer adipiscing</a:t>
            </a:r>
          </a:p>
        </p:txBody>
      </p:sp>
      <p:sp>
        <p:nvSpPr>
          <p:cNvPr id="44" name="Title 1">
            <a:extLst>
              <a:ext uri="{FF2B5EF4-FFF2-40B4-BE49-F238E27FC236}">
                <a16:creationId xmlns:a16="http://schemas.microsoft.com/office/drawing/2014/main" id="{45A722E0-ECA2-53B7-EA03-271CEADE7B17}"/>
              </a:ext>
            </a:extLst>
          </p:cNvPr>
          <p:cNvSpPr txBox="1">
            <a:spLocks/>
          </p:cNvSpPr>
          <p:nvPr/>
        </p:nvSpPr>
        <p:spPr>
          <a:xfrm>
            <a:off x="4743104" y="3930136"/>
            <a:ext cx="1554549" cy="710005"/>
          </a:xfrm>
          <a:prstGeom prst="rect">
            <a:avLst/>
          </a:prstGeom>
        </p:spPr>
        <p:txBody>
          <a:bodyPr vert="horz" lIns="68580" tIns="34290" rIns="68580" bIns="34290" rtlCol="0" anchor="t" anchorCtr="0">
            <a:noAutofit/>
          </a:bodyPr>
          <a:lstStyle>
            <a:lvl1pPr algn="l" defTabSz="914400" rtl="0" eaLnBrk="1" latinLnBrk="0" hangingPunct="1">
              <a:lnSpc>
                <a:spcPct val="90000"/>
              </a:lnSpc>
              <a:spcBef>
                <a:spcPct val="0"/>
              </a:spcBef>
              <a:buNone/>
              <a:defRPr sz="3200" b="1" kern="1200">
                <a:solidFill>
                  <a:srgbClr val="00263E"/>
                </a:solidFill>
                <a:latin typeface="Arial"/>
                <a:ea typeface="+mj-ea"/>
                <a:cs typeface="+mj-cs"/>
              </a:defRPr>
            </a:lvl1pPr>
          </a:lstStyle>
          <a:p>
            <a:r>
              <a:rPr lang="en-US" sz="5400" dirty="0">
                <a:solidFill>
                  <a:schemeClr val="accent4"/>
                </a:solidFill>
              </a:rPr>
              <a:t>76%</a:t>
            </a:r>
          </a:p>
        </p:txBody>
      </p:sp>
      <p:sp>
        <p:nvSpPr>
          <p:cNvPr id="45" name="Rectangle 44">
            <a:extLst>
              <a:ext uri="{FF2B5EF4-FFF2-40B4-BE49-F238E27FC236}">
                <a16:creationId xmlns:a16="http://schemas.microsoft.com/office/drawing/2014/main" id="{82D601DA-9405-5625-0A5D-56CE25FDDE33}"/>
              </a:ext>
            </a:extLst>
          </p:cNvPr>
          <p:cNvSpPr/>
          <p:nvPr/>
        </p:nvSpPr>
        <p:spPr>
          <a:xfrm>
            <a:off x="4392535" y="3942098"/>
            <a:ext cx="293766" cy="691607"/>
          </a:xfrm>
          <a:prstGeom prst="rect">
            <a:avLst/>
          </a:prstGeom>
          <a:solidFill>
            <a:schemeClr val="accent4">
              <a:alpha val="1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chemeClr val="accent4"/>
              </a:solidFill>
            </a:endParaRPr>
          </a:p>
        </p:txBody>
      </p:sp>
      <p:sp>
        <p:nvSpPr>
          <p:cNvPr id="46" name="Rectangle 45">
            <a:extLst>
              <a:ext uri="{FF2B5EF4-FFF2-40B4-BE49-F238E27FC236}">
                <a16:creationId xmlns:a16="http://schemas.microsoft.com/office/drawing/2014/main" id="{33F35519-D80E-6050-BE87-3982FBCD1307}"/>
              </a:ext>
            </a:extLst>
          </p:cNvPr>
          <p:cNvSpPr/>
          <p:nvPr/>
        </p:nvSpPr>
        <p:spPr>
          <a:xfrm>
            <a:off x="7276171" y="4745104"/>
            <a:ext cx="1867829" cy="691607"/>
          </a:xfrm>
          <a:prstGeom prst="rect">
            <a:avLst/>
          </a:prstGeom>
          <a:solidFill>
            <a:schemeClr val="accent5">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chemeClr val="accent4"/>
              </a:solidFill>
            </a:endParaRPr>
          </a:p>
        </p:txBody>
      </p:sp>
      <p:sp>
        <p:nvSpPr>
          <p:cNvPr id="47" name="Content Placeholder 2">
            <a:extLst>
              <a:ext uri="{FF2B5EF4-FFF2-40B4-BE49-F238E27FC236}">
                <a16:creationId xmlns:a16="http://schemas.microsoft.com/office/drawing/2014/main" id="{AD39CC67-FC67-A66B-C556-271400888BB6}"/>
              </a:ext>
            </a:extLst>
          </p:cNvPr>
          <p:cNvSpPr txBox="1">
            <a:spLocks/>
          </p:cNvSpPr>
          <p:nvPr/>
        </p:nvSpPr>
        <p:spPr>
          <a:xfrm>
            <a:off x="7394652" y="4790230"/>
            <a:ext cx="1471268" cy="584627"/>
          </a:xfrm>
          <a:prstGeom prst="rect">
            <a:avLst/>
          </a:prstGeom>
        </p:spPr>
        <p:txBody>
          <a:bodyPr vert="horz" lIns="68580" tIns="34290" rIns="68580" bIns="3429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rgbClr val="00263E"/>
                </a:solidFill>
                <a:latin typeface="Arial"/>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rgbClr val="00263E"/>
                </a:solidFill>
                <a:latin typeface="Arial"/>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600" kern="1200">
                <a:solidFill>
                  <a:srgbClr val="00263E"/>
                </a:solidFill>
                <a:latin typeface="Arial"/>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400" kern="1200">
                <a:solidFill>
                  <a:srgbClr val="00263E"/>
                </a:solidFill>
                <a:latin typeface="Arial"/>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000" kern="1200">
                <a:solidFill>
                  <a:srgbClr val="00263E"/>
                </a:solidFill>
                <a:latin typeface="Arial"/>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en-US" sz="900" i="1" dirty="0">
                <a:solidFill>
                  <a:srgbClr val="0099D9"/>
                </a:solidFill>
              </a:rPr>
              <a:t>Type content here. Ipsum dolor sit amet,</a:t>
            </a:r>
          </a:p>
        </p:txBody>
      </p:sp>
      <p:sp>
        <p:nvSpPr>
          <p:cNvPr id="48" name="Title 1">
            <a:extLst>
              <a:ext uri="{FF2B5EF4-FFF2-40B4-BE49-F238E27FC236}">
                <a16:creationId xmlns:a16="http://schemas.microsoft.com/office/drawing/2014/main" id="{6AC65319-4C40-2CA2-AD46-BFA18D6E30BE}"/>
              </a:ext>
            </a:extLst>
          </p:cNvPr>
          <p:cNvSpPr txBox="1">
            <a:spLocks/>
          </p:cNvSpPr>
          <p:nvPr/>
        </p:nvSpPr>
        <p:spPr>
          <a:xfrm>
            <a:off x="5672141" y="4696007"/>
            <a:ext cx="1554549" cy="691608"/>
          </a:xfrm>
          <a:prstGeom prst="rect">
            <a:avLst/>
          </a:prstGeom>
        </p:spPr>
        <p:txBody>
          <a:bodyPr vert="horz" lIns="68580" tIns="34290" rIns="68580" bIns="34290" rtlCol="0" anchor="t" anchorCtr="0">
            <a:noAutofit/>
          </a:bodyPr>
          <a:lstStyle>
            <a:lvl1pPr algn="l" defTabSz="914400" rtl="0" eaLnBrk="1" latinLnBrk="0" hangingPunct="1">
              <a:lnSpc>
                <a:spcPct val="90000"/>
              </a:lnSpc>
              <a:spcBef>
                <a:spcPct val="0"/>
              </a:spcBef>
              <a:buNone/>
              <a:defRPr sz="3200" b="1" kern="1200">
                <a:solidFill>
                  <a:srgbClr val="00263E"/>
                </a:solidFill>
                <a:latin typeface="Arial"/>
                <a:ea typeface="+mj-ea"/>
                <a:cs typeface="+mj-cs"/>
              </a:defRPr>
            </a:lvl1pPr>
          </a:lstStyle>
          <a:p>
            <a:r>
              <a:rPr lang="en-US" sz="5400" dirty="0">
                <a:solidFill>
                  <a:schemeClr val="accent5"/>
                </a:solidFill>
              </a:rPr>
              <a:t>52%</a:t>
            </a:r>
          </a:p>
        </p:txBody>
      </p:sp>
      <p:sp>
        <p:nvSpPr>
          <p:cNvPr id="49" name="Rectangle 48">
            <a:extLst>
              <a:ext uri="{FF2B5EF4-FFF2-40B4-BE49-F238E27FC236}">
                <a16:creationId xmlns:a16="http://schemas.microsoft.com/office/drawing/2014/main" id="{37B68849-2D74-37DE-54BC-406499A9FC59}"/>
              </a:ext>
            </a:extLst>
          </p:cNvPr>
          <p:cNvSpPr/>
          <p:nvPr/>
        </p:nvSpPr>
        <p:spPr>
          <a:xfrm>
            <a:off x="4392534" y="4745104"/>
            <a:ext cx="1244407" cy="691607"/>
          </a:xfrm>
          <a:prstGeom prst="rect">
            <a:avLst/>
          </a:prstGeom>
          <a:solidFill>
            <a:schemeClr val="accent5">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chemeClr val="accent4"/>
              </a:solidFill>
            </a:endParaRPr>
          </a:p>
        </p:txBody>
      </p:sp>
      <p:sp>
        <p:nvSpPr>
          <p:cNvPr id="50" name="Rectangle 49">
            <a:extLst>
              <a:ext uri="{FF2B5EF4-FFF2-40B4-BE49-F238E27FC236}">
                <a16:creationId xmlns:a16="http://schemas.microsoft.com/office/drawing/2014/main" id="{12201018-FA73-2B70-8810-CE8866530CC9}"/>
              </a:ext>
            </a:extLst>
          </p:cNvPr>
          <p:cNvSpPr/>
          <p:nvPr/>
        </p:nvSpPr>
        <p:spPr>
          <a:xfrm flipH="1">
            <a:off x="4346468" y="850392"/>
            <a:ext cx="102870" cy="5157216"/>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Tree>
    <p:extLst>
      <p:ext uri="{BB962C8B-B14F-4D97-AF65-F5344CB8AC3E}">
        <p14:creationId xmlns:p14="http://schemas.microsoft.com/office/powerpoint/2010/main" val="419968183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C6B2324-0B46-FB45-AF5E-96F3AC4A0358}"/>
              </a:ext>
            </a:extLst>
          </p:cNvPr>
          <p:cNvSpPr>
            <a:spLocks noGrp="1"/>
          </p:cNvSpPr>
          <p:nvPr>
            <p:ph sz="quarter" idx="11"/>
          </p:nvPr>
        </p:nvSpPr>
        <p:spPr/>
        <p:txBody>
          <a:bodyPr/>
          <a:lstStyle/>
          <a:p>
            <a:r>
              <a:rPr lang="en-US" dirty="0"/>
              <a:t>Type Section</a:t>
            </a:r>
            <a:br>
              <a:rPr lang="en-US" dirty="0"/>
            </a:br>
            <a:r>
              <a:rPr lang="en-US" dirty="0"/>
              <a:t>Title Here</a:t>
            </a:r>
          </a:p>
        </p:txBody>
      </p:sp>
    </p:spTree>
    <p:extLst>
      <p:ext uri="{BB962C8B-B14F-4D97-AF65-F5344CB8AC3E}">
        <p14:creationId xmlns:p14="http://schemas.microsoft.com/office/powerpoint/2010/main" val="356830293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BDEC9D42-A3E9-E901-DFB7-F08ED132633B}"/>
              </a:ext>
            </a:extLst>
          </p:cNvPr>
          <p:cNvSpPr>
            <a:spLocks noGrp="1"/>
          </p:cNvSpPr>
          <p:nvPr>
            <p:ph type="body" sz="quarter" idx="10"/>
          </p:nvPr>
        </p:nvSpPr>
        <p:spPr/>
        <p:txBody>
          <a:bodyPr/>
          <a:lstStyle/>
          <a:p>
            <a:r>
              <a:rPr lang="en-US" dirty="0"/>
              <a:t>Type Section Title Here</a:t>
            </a:r>
          </a:p>
        </p:txBody>
      </p:sp>
    </p:spTree>
    <p:extLst>
      <p:ext uri="{BB962C8B-B14F-4D97-AF65-F5344CB8AC3E}">
        <p14:creationId xmlns:p14="http://schemas.microsoft.com/office/powerpoint/2010/main" val="197493838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Picture Placeholder 30">
            <a:extLst>
              <a:ext uri="{FF2B5EF4-FFF2-40B4-BE49-F238E27FC236}">
                <a16:creationId xmlns:a16="http://schemas.microsoft.com/office/drawing/2014/main" id="{38BD4904-7469-87CB-12A7-58AA4E81A15E}"/>
              </a:ext>
            </a:extLst>
          </p:cNvPr>
          <p:cNvPicPr>
            <a:picLocks noGrp="1" noChangeAspect="1"/>
          </p:cNvPicPr>
          <p:nvPr>
            <p:ph type="pic" sz="quarter" idx="10"/>
          </p:nvPr>
        </p:nvPicPr>
        <p:blipFill rotWithShape="1">
          <a:blip r:embed="rId2"/>
          <a:srcRect l="1140" t="30269" r="264" b="23056"/>
          <a:stretch/>
        </p:blipFill>
        <p:spPr>
          <a:xfrm>
            <a:off x="0" y="3021119"/>
            <a:ext cx="9143999" cy="2882684"/>
          </a:xfrm>
        </p:spPr>
      </p:pic>
      <p:sp>
        <p:nvSpPr>
          <p:cNvPr id="23" name="Text Placeholder 22">
            <a:extLst>
              <a:ext uri="{FF2B5EF4-FFF2-40B4-BE49-F238E27FC236}">
                <a16:creationId xmlns:a16="http://schemas.microsoft.com/office/drawing/2014/main" id="{0D52B6D8-CD02-9AC5-AAC3-E7F580338B59}"/>
              </a:ext>
            </a:extLst>
          </p:cNvPr>
          <p:cNvSpPr>
            <a:spLocks noGrp="1"/>
          </p:cNvSpPr>
          <p:nvPr>
            <p:ph type="body" sz="quarter" idx="11"/>
          </p:nvPr>
        </p:nvSpPr>
        <p:spPr/>
        <p:txBody>
          <a:bodyPr/>
          <a:lstStyle/>
          <a:p>
            <a:r>
              <a:rPr lang="en-US" dirty="0"/>
              <a:t>Insert Page</a:t>
            </a:r>
            <a:br>
              <a:rPr lang="en-US" dirty="0"/>
            </a:br>
            <a:r>
              <a:rPr lang="en-US" dirty="0"/>
              <a:t>Headline</a:t>
            </a:r>
          </a:p>
        </p:txBody>
      </p:sp>
      <p:sp>
        <p:nvSpPr>
          <p:cNvPr id="24" name="Text Placeholder 23">
            <a:extLst>
              <a:ext uri="{FF2B5EF4-FFF2-40B4-BE49-F238E27FC236}">
                <a16:creationId xmlns:a16="http://schemas.microsoft.com/office/drawing/2014/main" id="{A26E5AB0-1ACD-2BE7-4AD7-8A1A6162F6A0}"/>
              </a:ext>
            </a:extLst>
          </p:cNvPr>
          <p:cNvSpPr>
            <a:spLocks noGrp="1"/>
          </p:cNvSpPr>
          <p:nvPr>
            <p:ph type="body" sz="quarter" idx="12"/>
          </p:nvPr>
        </p:nvSpPr>
        <p:spPr/>
        <p:txBody>
          <a:bodyPr/>
          <a:lstStyle/>
          <a:p>
            <a:r>
              <a:rPr lang="en-US" dirty="0"/>
              <a:t>Lorem ipsum dolor sit amet, consectetuer adipiscing elit, sed diam nonummy nibh.</a:t>
            </a:r>
          </a:p>
        </p:txBody>
      </p:sp>
      <p:sp>
        <p:nvSpPr>
          <p:cNvPr id="25" name="Text Placeholder 24">
            <a:extLst>
              <a:ext uri="{FF2B5EF4-FFF2-40B4-BE49-F238E27FC236}">
                <a16:creationId xmlns:a16="http://schemas.microsoft.com/office/drawing/2014/main" id="{49B92992-FC5E-0D22-0C85-7331945BDE42}"/>
              </a:ext>
            </a:extLst>
          </p:cNvPr>
          <p:cNvSpPr>
            <a:spLocks noGrp="1"/>
          </p:cNvSpPr>
          <p:nvPr>
            <p:ph type="body" sz="quarter" idx="13"/>
          </p:nvPr>
        </p:nvSpPr>
        <p:spPr/>
        <p:txBody>
          <a:bodyPr/>
          <a:lstStyle/>
          <a:p>
            <a:r>
              <a:rPr lang="en-US" dirty="0"/>
              <a:t>Lorem ipsum dolor sit amet, consectetuer adipiscing elit, </a:t>
            </a:r>
            <a:r>
              <a:rPr lang="en-US" dirty="0" err="1"/>
              <a:t>nonummy</a:t>
            </a:r>
            <a:r>
              <a:rPr lang="en-US" dirty="0"/>
              <a:t> </a:t>
            </a:r>
            <a:r>
              <a:rPr lang="en-US" dirty="0" err="1"/>
              <a:t>euismod</a:t>
            </a:r>
            <a:r>
              <a:rPr lang="en-US" dirty="0"/>
              <a:t> tincidunt ut laoreet dolore magna aliquam  volutpat. </a:t>
            </a:r>
          </a:p>
        </p:txBody>
      </p:sp>
      <p:sp>
        <p:nvSpPr>
          <p:cNvPr id="32" name="Rectangle 31">
            <a:extLst>
              <a:ext uri="{FF2B5EF4-FFF2-40B4-BE49-F238E27FC236}">
                <a16:creationId xmlns:a16="http://schemas.microsoft.com/office/drawing/2014/main" id="{53B27E70-AA37-2E89-6AC3-4D0BC472BC21}"/>
              </a:ext>
            </a:extLst>
          </p:cNvPr>
          <p:cNvSpPr/>
          <p:nvPr/>
        </p:nvSpPr>
        <p:spPr>
          <a:xfrm rot="5400000">
            <a:off x="4517135" y="1387459"/>
            <a:ext cx="109728" cy="9144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Tree>
    <p:extLst>
      <p:ext uri="{BB962C8B-B14F-4D97-AF65-F5344CB8AC3E}">
        <p14:creationId xmlns:p14="http://schemas.microsoft.com/office/powerpoint/2010/main" val="76993859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4" name="Table 13">
            <a:extLst>
              <a:ext uri="{FF2B5EF4-FFF2-40B4-BE49-F238E27FC236}">
                <a16:creationId xmlns:a16="http://schemas.microsoft.com/office/drawing/2014/main" id="{9CC4FC71-DDC7-0C47-8414-F89C2B2B0398}"/>
              </a:ext>
            </a:extLst>
          </p:cNvPr>
          <p:cNvGraphicFramePr>
            <a:graphicFrameLocks noGrp="1"/>
          </p:cNvGraphicFramePr>
          <p:nvPr/>
        </p:nvGraphicFramePr>
        <p:xfrm>
          <a:off x="622534" y="2472897"/>
          <a:ext cx="8025496" cy="2120253"/>
        </p:xfrm>
        <a:graphic>
          <a:graphicData uri="http://schemas.openxmlformats.org/drawingml/2006/table">
            <a:tbl>
              <a:tblPr firstRow="1" bandRow="1">
                <a:tableStyleId>{073A0DAA-6AF3-43AB-8588-CEC1D06C72B9}</a:tableStyleId>
              </a:tblPr>
              <a:tblGrid>
                <a:gridCol w="1947752">
                  <a:extLst>
                    <a:ext uri="{9D8B030D-6E8A-4147-A177-3AD203B41FA5}">
                      <a16:colId xmlns:a16="http://schemas.microsoft.com/office/drawing/2014/main" val="20000"/>
                    </a:ext>
                  </a:extLst>
                </a:gridCol>
                <a:gridCol w="502933">
                  <a:extLst>
                    <a:ext uri="{9D8B030D-6E8A-4147-A177-3AD203B41FA5}">
                      <a16:colId xmlns:a16="http://schemas.microsoft.com/office/drawing/2014/main" val="20001"/>
                    </a:ext>
                  </a:extLst>
                </a:gridCol>
                <a:gridCol w="507031">
                  <a:extLst>
                    <a:ext uri="{9D8B030D-6E8A-4147-A177-3AD203B41FA5}">
                      <a16:colId xmlns:a16="http://schemas.microsoft.com/office/drawing/2014/main" val="20002"/>
                    </a:ext>
                  </a:extLst>
                </a:gridCol>
                <a:gridCol w="522394">
                  <a:extLst>
                    <a:ext uri="{9D8B030D-6E8A-4147-A177-3AD203B41FA5}">
                      <a16:colId xmlns:a16="http://schemas.microsoft.com/office/drawing/2014/main" val="20003"/>
                    </a:ext>
                  </a:extLst>
                </a:gridCol>
                <a:gridCol w="507031">
                  <a:extLst>
                    <a:ext uri="{9D8B030D-6E8A-4147-A177-3AD203B41FA5}">
                      <a16:colId xmlns:a16="http://schemas.microsoft.com/office/drawing/2014/main" val="20004"/>
                    </a:ext>
                  </a:extLst>
                </a:gridCol>
                <a:gridCol w="491664">
                  <a:extLst>
                    <a:ext uri="{9D8B030D-6E8A-4147-A177-3AD203B41FA5}">
                      <a16:colId xmlns:a16="http://schemas.microsoft.com/office/drawing/2014/main" val="20005"/>
                    </a:ext>
                  </a:extLst>
                </a:gridCol>
                <a:gridCol w="517272">
                  <a:extLst>
                    <a:ext uri="{9D8B030D-6E8A-4147-A177-3AD203B41FA5}">
                      <a16:colId xmlns:a16="http://schemas.microsoft.com/office/drawing/2014/main" val="20006"/>
                    </a:ext>
                  </a:extLst>
                </a:gridCol>
                <a:gridCol w="512151">
                  <a:extLst>
                    <a:ext uri="{9D8B030D-6E8A-4147-A177-3AD203B41FA5}">
                      <a16:colId xmlns:a16="http://schemas.microsoft.com/office/drawing/2014/main" val="20007"/>
                    </a:ext>
                  </a:extLst>
                </a:gridCol>
                <a:gridCol w="498070">
                  <a:extLst>
                    <a:ext uri="{9D8B030D-6E8A-4147-A177-3AD203B41FA5}">
                      <a16:colId xmlns:a16="http://schemas.microsoft.com/office/drawing/2014/main" val="20008"/>
                    </a:ext>
                  </a:extLst>
                </a:gridCol>
                <a:gridCol w="514713">
                  <a:extLst>
                    <a:ext uri="{9D8B030D-6E8A-4147-A177-3AD203B41FA5}">
                      <a16:colId xmlns:a16="http://schemas.microsoft.com/office/drawing/2014/main" val="20009"/>
                    </a:ext>
                  </a:extLst>
                </a:gridCol>
                <a:gridCol w="505015">
                  <a:extLst>
                    <a:ext uri="{9D8B030D-6E8A-4147-A177-3AD203B41FA5}">
                      <a16:colId xmlns:a16="http://schemas.microsoft.com/office/drawing/2014/main" val="20010"/>
                    </a:ext>
                  </a:extLst>
                </a:gridCol>
                <a:gridCol w="505204">
                  <a:extLst>
                    <a:ext uri="{9D8B030D-6E8A-4147-A177-3AD203B41FA5}">
                      <a16:colId xmlns:a16="http://schemas.microsoft.com/office/drawing/2014/main" val="20011"/>
                    </a:ext>
                  </a:extLst>
                </a:gridCol>
                <a:gridCol w="494266">
                  <a:extLst>
                    <a:ext uri="{9D8B030D-6E8A-4147-A177-3AD203B41FA5}">
                      <a16:colId xmlns:a16="http://schemas.microsoft.com/office/drawing/2014/main" val="20012"/>
                    </a:ext>
                  </a:extLst>
                </a:gridCol>
              </a:tblGrid>
              <a:tr h="349333">
                <a:tc>
                  <a:txBody>
                    <a:bodyPr/>
                    <a:lstStyle/>
                    <a:p>
                      <a:endParaRPr lang="en-US" sz="900" b="0" i="0" dirty="0">
                        <a:solidFill>
                          <a:schemeClr val="bg1">
                            <a:lumMod val="65000"/>
                          </a:schemeClr>
                        </a:solidFill>
                        <a:latin typeface="Arial"/>
                      </a:endParaRPr>
                    </a:p>
                  </a:txBody>
                  <a:tcPr marL="71132" marR="71132" marT="35561" marB="35561">
                    <a:lnL w="12700" cap="flat" cmpd="sng" algn="ctr">
                      <a:no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DEDED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900" b="1" i="0" dirty="0">
                          <a:solidFill>
                            <a:schemeClr val="tx1"/>
                          </a:solidFill>
                          <a:latin typeface="Arial"/>
                        </a:rPr>
                        <a:t>Jan</a:t>
                      </a:r>
                    </a:p>
                  </a:txBody>
                  <a:tcPr marL="71132" marR="71132" marT="68573" marB="68573">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DEDED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900" b="1" i="0" dirty="0">
                          <a:solidFill>
                            <a:schemeClr val="tx1"/>
                          </a:solidFill>
                          <a:latin typeface="Arial"/>
                        </a:rPr>
                        <a:t>Feb</a:t>
                      </a:r>
                    </a:p>
                  </a:txBody>
                  <a:tcPr marL="71132" marR="71132" marT="68573" marB="68573">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DEDED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900" b="1" i="0" dirty="0">
                          <a:solidFill>
                            <a:schemeClr val="tx1"/>
                          </a:solidFill>
                          <a:latin typeface="Arial"/>
                        </a:rPr>
                        <a:t>Mar</a:t>
                      </a:r>
                    </a:p>
                  </a:txBody>
                  <a:tcPr marL="71132" marR="71132" marT="68573" marB="68573">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DEDED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900" b="1" i="0" dirty="0">
                          <a:solidFill>
                            <a:schemeClr val="tx1"/>
                          </a:solidFill>
                          <a:latin typeface="Arial"/>
                        </a:rPr>
                        <a:t>Apr</a:t>
                      </a:r>
                    </a:p>
                  </a:txBody>
                  <a:tcPr marL="71132" marR="71132" marT="68573" marB="68573">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DEDED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900" b="1" i="0">
                          <a:solidFill>
                            <a:schemeClr val="tx1"/>
                          </a:solidFill>
                          <a:latin typeface="Arial"/>
                        </a:rPr>
                        <a:t>May</a:t>
                      </a:r>
                    </a:p>
                  </a:txBody>
                  <a:tcPr marL="71132" marR="71132" marT="68573" marB="68573">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DEDED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900" b="1" i="0" dirty="0">
                          <a:solidFill>
                            <a:schemeClr val="tx1"/>
                          </a:solidFill>
                          <a:latin typeface="Arial"/>
                        </a:rPr>
                        <a:t>Jun</a:t>
                      </a:r>
                    </a:p>
                  </a:txBody>
                  <a:tcPr marL="71132" marR="71132" marT="68573" marB="68573">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DEDED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900" b="1" i="0">
                          <a:solidFill>
                            <a:schemeClr val="tx1"/>
                          </a:solidFill>
                          <a:latin typeface="Arial"/>
                        </a:rPr>
                        <a:t>Jul</a:t>
                      </a:r>
                    </a:p>
                  </a:txBody>
                  <a:tcPr marL="71132" marR="71132" marT="68573" marB="68573">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DEDED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900" b="1" i="0" dirty="0">
                          <a:solidFill>
                            <a:schemeClr val="tx1"/>
                          </a:solidFill>
                          <a:latin typeface="Arial"/>
                        </a:rPr>
                        <a:t>Aug</a:t>
                      </a:r>
                    </a:p>
                  </a:txBody>
                  <a:tcPr marL="71132" marR="71132" marT="68573" marB="68573">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DEDED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900" b="1" i="0" dirty="0">
                          <a:solidFill>
                            <a:schemeClr val="tx1"/>
                          </a:solidFill>
                          <a:latin typeface="Arial"/>
                        </a:rPr>
                        <a:t>Sep</a:t>
                      </a:r>
                    </a:p>
                  </a:txBody>
                  <a:tcPr marL="71132" marR="71132" marT="68573" marB="68573">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DEDED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900" b="1" i="0" dirty="0">
                          <a:solidFill>
                            <a:schemeClr val="tx1"/>
                          </a:solidFill>
                          <a:latin typeface="Arial"/>
                        </a:rPr>
                        <a:t>Oct</a:t>
                      </a:r>
                    </a:p>
                  </a:txBody>
                  <a:tcPr marL="71132" marR="71132" marT="68573" marB="68573">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DEDED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900" b="1" i="0" dirty="0">
                          <a:solidFill>
                            <a:schemeClr val="tx1"/>
                          </a:solidFill>
                          <a:latin typeface="Arial"/>
                        </a:rPr>
                        <a:t>Nov</a:t>
                      </a:r>
                    </a:p>
                  </a:txBody>
                  <a:tcPr marL="71132" marR="71132" marT="68573" marB="68573">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DEDED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900" b="1" i="0" dirty="0">
                          <a:solidFill>
                            <a:schemeClr val="tx1"/>
                          </a:solidFill>
                          <a:latin typeface="Arial"/>
                        </a:rPr>
                        <a:t>Dec</a:t>
                      </a:r>
                    </a:p>
                  </a:txBody>
                  <a:tcPr marL="71132" marR="71132" marT="68573" marB="68573">
                    <a:lnL w="12700" cap="flat" cmpd="sng" algn="ctr">
                      <a:solidFill>
                        <a:srgbClr val="DEDEDE"/>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DEDEDE"/>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r h="354184">
                <a:tc>
                  <a:txBody>
                    <a:bodyPr/>
                    <a:lstStyle/>
                    <a:p>
                      <a:r>
                        <a:rPr lang="en-US" sz="1100" b="0" i="0" dirty="0">
                          <a:solidFill>
                            <a:schemeClr val="tx1"/>
                          </a:solidFill>
                          <a:latin typeface="Arial"/>
                        </a:rPr>
                        <a:t>Header 1</a:t>
                      </a:r>
                    </a:p>
                  </a:txBody>
                  <a:tcPr marL="71132" marR="71132" marT="68573" marB="68573">
                    <a:lnL w="12700" cap="flat" cmpd="sng" algn="ctr">
                      <a:no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solidFill>
                        <a:srgbClr val="DEDED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900" b="0" i="0" dirty="0">
                        <a:solidFill>
                          <a:schemeClr val="bg1">
                            <a:lumMod val="65000"/>
                          </a:schemeClr>
                        </a:solidFill>
                        <a:latin typeface="Arial"/>
                      </a:endParaRPr>
                    </a:p>
                  </a:txBody>
                  <a:tcPr marL="71132" marR="71132" marT="35561" marB="35561">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solidFill>
                        <a:srgbClr val="DEDED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900" b="0" i="0" dirty="0">
                        <a:solidFill>
                          <a:schemeClr val="bg1">
                            <a:lumMod val="65000"/>
                          </a:schemeClr>
                        </a:solidFill>
                        <a:latin typeface="Arial"/>
                      </a:endParaRPr>
                    </a:p>
                  </a:txBody>
                  <a:tcPr marL="71132" marR="71132" marT="35561" marB="35561">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solidFill>
                        <a:srgbClr val="DEDED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900" b="0" i="0" dirty="0">
                        <a:solidFill>
                          <a:schemeClr val="bg1">
                            <a:lumMod val="65000"/>
                          </a:schemeClr>
                        </a:solidFill>
                        <a:latin typeface="Arial"/>
                      </a:endParaRPr>
                    </a:p>
                  </a:txBody>
                  <a:tcPr marL="71132" marR="71132" marT="35561" marB="35561">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solidFill>
                        <a:srgbClr val="DEDED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900" b="0" i="0">
                        <a:solidFill>
                          <a:schemeClr val="bg1">
                            <a:lumMod val="65000"/>
                          </a:schemeClr>
                        </a:solidFill>
                        <a:latin typeface="Arial"/>
                      </a:endParaRPr>
                    </a:p>
                  </a:txBody>
                  <a:tcPr marL="71132" marR="71132" marT="35561" marB="35561">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solidFill>
                        <a:srgbClr val="DEDED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900" b="0" i="0" dirty="0">
                        <a:solidFill>
                          <a:schemeClr val="bg1">
                            <a:lumMod val="65000"/>
                          </a:schemeClr>
                        </a:solidFill>
                        <a:latin typeface="Arial"/>
                      </a:endParaRPr>
                    </a:p>
                  </a:txBody>
                  <a:tcPr marL="71132" marR="71132" marT="35561" marB="35561">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solidFill>
                        <a:srgbClr val="DEDED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900" b="0" i="0">
                        <a:solidFill>
                          <a:schemeClr val="bg1">
                            <a:lumMod val="65000"/>
                          </a:schemeClr>
                        </a:solidFill>
                        <a:latin typeface="Arial"/>
                      </a:endParaRPr>
                    </a:p>
                  </a:txBody>
                  <a:tcPr marL="71132" marR="71132" marT="35561" marB="35561">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solidFill>
                        <a:srgbClr val="DEDED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900" b="0" i="0">
                        <a:solidFill>
                          <a:schemeClr val="bg1">
                            <a:lumMod val="65000"/>
                          </a:schemeClr>
                        </a:solidFill>
                        <a:latin typeface="Arial"/>
                      </a:endParaRPr>
                    </a:p>
                  </a:txBody>
                  <a:tcPr marL="71132" marR="71132" marT="35561" marB="35561">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solidFill>
                        <a:srgbClr val="DEDED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900" b="0" i="0">
                        <a:solidFill>
                          <a:schemeClr val="bg1">
                            <a:lumMod val="65000"/>
                          </a:schemeClr>
                        </a:solidFill>
                        <a:latin typeface="Arial"/>
                      </a:endParaRPr>
                    </a:p>
                  </a:txBody>
                  <a:tcPr marL="71132" marR="71132" marT="35561" marB="35561">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solidFill>
                        <a:srgbClr val="DEDED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900" b="0" i="0">
                        <a:solidFill>
                          <a:schemeClr val="bg1">
                            <a:lumMod val="65000"/>
                          </a:schemeClr>
                        </a:solidFill>
                        <a:latin typeface="Arial"/>
                      </a:endParaRPr>
                    </a:p>
                  </a:txBody>
                  <a:tcPr marL="71132" marR="71132" marT="35561" marB="35561">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solidFill>
                        <a:srgbClr val="DEDED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900" b="0" i="0">
                        <a:solidFill>
                          <a:schemeClr val="bg1">
                            <a:lumMod val="65000"/>
                          </a:schemeClr>
                        </a:solidFill>
                        <a:latin typeface="Arial"/>
                      </a:endParaRPr>
                    </a:p>
                  </a:txBody>
                  <a:tcPr marL="71132" marR="71132" marT="35561" marB="35561">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solidFill>
                        <a:srgbClr val="DEDED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900" b="0" i="0">
                        <a:solidFill>
                          <a:schemeClr val="bg1">
                            <a:lumMod val="65000"/>
                          </a:schemeClr>
                        </a:solidFill>
                        <a:latin typeface="Arial"/>
                      </a:endParaRPr>
                    </a:p>
                  </a:txBody>
                  <a:tcPr marL="71132" marR="71132" marT="35561" marB="35561">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solidFill>
                        <a:srgbClr val="DEDED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900" b="0" i="0" dirty="0">
                        <a:solidFill>
                          <a:schemeClr val="bg1">
                            <a:lumMod val="65000"/>
                          </a:schemeClr>
                        </a:solidFill>
                        <a:latin typeface="Arial"/>
                      </a:endParaRPr>
                    </a:p>
                  </a:txBody>
                  <a:tcPr marL="71132" marR="71132" marT="35561" marB="35561">
                    <a:lnL w="12700" cap="flat" cmpd="sng" algn="ctr">
                      <a:solidFill>
                        <a:srgbClr val="DEDEDE"/>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solidFill>
                        <a:srgbClr val="DEDEDE"/>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r h="354184">
                <a:tc>
                  <a:txBody>
                    <a:bodyPr/>
                    <a:lstStyle/>
                    <a:p>
                      <a:r>
                        <a:rPr lang="en-US" sz="1100" b="0" i="0" dirty="0">
                          <a:solidFill>
                            <a:schemeClr val="tx1"/>
                          </a:solidFill>
                          <a:latin typeface="+mn-lt"/>
                        </a:rPr>
                        <a:t>Header </a:t>
                      </a:r>
                      <a:r>
                        <a:rPr lang="en-US" sz="1100" b="0" i="0" dirty="0">
                          <a:solidFill>
                            <a:schemeClr val="tx1"/>
                          </a:solidFill>
                          <a:latin typeface="Arial"/>
                        </a:rPr>
                        <a:t>2</a:t>
                      </a:r>
                    </a:p>
                  </a:txBody>
                  <a:tcPr marL="71132" marR="71132" marT="68573" marB="68573">
                    <a:lnL w="12700" cap="flat" cmpd="sng" algn="ctr">
                      <a:no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solidFill>
                        <a:srgbClr val="DEDED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900" b="0" i="0">
                        <a:solidFill>
                          <a:schemeClr val="bg1">
                            <a:lumMod val="65000"/>
                          </a:schemeClr>
                        </a:solidFill>
                        <a:latin typeface="Arial"/>
                      </a:endParaRPr>
                    </a:p>
                  </a:txBody>
                  <a:tcPr marL="71132" marR="71132" marT="35561" marB="35561">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solidFill>
                        <a:srgbClr val="DEDED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900" b="0" i="0">
                        <a:solidFill>
                          <a:schemeClr val="bg1">
                            <a:lumMod val="65000"/>
                          </a:schemeClr>
                        </a:solidFill>
                        <a:latin typeface="Arial"/>
                      </a:endParaRPr>
                    </a:p>
                  </a:txBody>
                  <a:tcPr marL="71132" marR="71132" marT="35561" marB="35561">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solidFill>
                        <a:srgbClr val="DEDED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900" b="0" i="0">
                        <a:solidFill>
                          <a:schemeClr val="bg1">
                            <a:lumMod val="65000"/>
                          </a:schemeClr>
                        </a:solidFill>
                        <a:latin typeface="Arial"/>
                      </a:endParaRPr>
                    </a:p>
                  </a:txBody>
                  <a:tcPr marL="71132" marR="71132" marT="35561" marB="35561">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solidFill>
                        <a:srgbClr val="DEDED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900" b="0" i="0" dirty="0">
                        <a:solidFill>
                          <a:schemeClr val="bg1">
                            <a:lumMod val="65000"/>
                          </a:schemeClr>
                        </a:solidFill>
                        <a:latin typeface="Arial"/>
                      </a:endParaRPr>
                    </a:p>
                  </a:txBody>
                  <a:tcPr marL="71132" marR="71132" marT="35561" marB="35561">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solidFill>
                        <a:srgbClr val="DEDED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900" b="0" i="0">
                        <a:solidFill>
                          <a:schemeClr val="bg1">
                            <a:lumMod val="65000"/>
                          </a:schemeClr>
                        </a:solidFill>
                        <a:latin typeface="Arial"/>
                      </a:endParaRPr>
                    </a:p>
                  </a:txBody>
                  <a:tcPr marL="71132" marR="71132" marT="35561" marB="35561">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solidFill>
                        <a:srgbClr val="DEDED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900" b="0" i="0">
                        <a:solidFill>
                          <a:schemeClr val="bg1">
                            <a:lumMod val="65000"/>
                          </a:schemeClr>
                        </a:solidFill>
                        <a:latin typeface="Arial"/>
                      </a:endParaRPr>
                    </a:p>
                  </a:txBody>
                  <a:tcPr marL="71132" marR="71132" marT="35561" marB="35561">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solidFill>
                        <a:srgbClr val="DEDED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900" b="0" i="0">
                        <a:solidFill>
                          <a:schemeClr val="bg1">
                            <a:lumMod val="65000"/>
                          </a:schemeClr>
                        </a:solidFill>
                        <a:latin typeface="Arial"/>
                      </a:endParaRPr>
                    </a:p>
                  </a:txBody>
                  <a:tcPr marL="71132" marR="71132" marT="35561" marB="35561">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solidFill>
                        <a:srgbClr val="DEDED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900" b="0" i="0">
                        <a:solidFill>
                          <a:schemeClr val="bg1">
                            <a:lumMod val="65000"/>
                          </a:schemeClr>
                        </a:solidFill>
                        <a:latin typeface="Arial"/>
                      </a:endParaRPr>
                    </a:p>
                  </a:txBody>
                  <a:tcPr marL="71132" marR="71132" marT="35561" marB="35561">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solidFill>
                        <a:srgbClr val="DEDED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900" b="0" i="0">
                        <a:solidFill>
                          <a:schemeClr val="bg1">
                            <a:lumMod val="65000"/>
                          </a:schemeClr>
                        </a:solidFill>
                        <a:latin typeface="Arial"/>
                      </a:endParaRPr>
                    </a:p>
                  </a:txBody>
                  <a:tcPr marL="71132" marR="71132" marT="35561" marB="35561">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solidFill>
                        <a:srgbClr val="DEDED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900" b="0" i="0">
                        <a:solidFill>
                          <a:schemeClr val="bg1">
                            <a:lumMod val="65000"/>
                          </a:schemeClr>
                        </a:solidFill>
                        <a:latin typeface="Arial"/>
                      </a:endParaRPr>
                    </a:p>
                  </a:txBody>
                  <a:tcPr marL="71132" marR="71132" marT="35561" marB="35561">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solidFill>
                        <a:srgbClr val="DEDED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900" b="0" i="0">
                        <a:solidFill>
                          <a:schemeClr val="bg1">
                            <a:lumMod val="65000"/>
                          </a:schemeClr>
                        </a:solidFill>
                        <a:latin typeface="Arial"/>
                      </a:endParaRPr>
                    </a:p>
                  </a:txBody>
                  <a:tcPr marL="71132" marR="71132" marT="35561" marB="35561">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solidFill>
                        <a:srgbClr val="DEDED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900" b="0" i="0">
                        <a:solidFill>
                          <a:schemeClr val="bg1">
                            <a:lumMod val="65000"/>
                          </a:schemeClr>
                        </a:solidFill>
                        <a:latin typeface="Arial"/>
                      </a:endParaRPr>
                    </a:p>
                  </a:txBody>
                  <a:tcPr marL="71132" marR="71132" marT="35561" marB="35561">
                    <a:lnL w="12700" cap="flat" cmpd="sng" algn="ctr">
                      <a:solidFill>
                        <a:srgbClr val="DEDEDE"/>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solidFill>
                        <a:srgbClr val="DEDEDE"/>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r h="354184">
                <a:tc>
                  <a:txBody>
                    <a:bodyPr/>
                    <a:lstStyle/>
                    <a:p>
                      <a:r>
                        <a:rPr lang="en-US" sz="1100" b="0" i="0" dirty="0">
                          <a:solidFill>
                            <a:schemeClr val="tx1"/>
                          </a:solidFill>
                          <a:latin typeface="+mn-lt"/>
                        </a:rPr>
                        <a:t>Header </a:t>
                      </a:r>
                      <a:r>
                        <a:rPr lang="en-US" sz="1100" b="0" i="0" dirty="0">
                          <a:solidFill>
                            <a:schemeClr val="tx1"/>
                          </a:solidFill>
                          <a:latin typeface="Arial"/>
                        </a:rPr>
                        <a:t>3</a:t>
                      </a:r>
                    </a:p>
                  </a:txBody>
                  <a:tcPr marL="71132" marR="71132" marT="68573" marB="68573">
                    <a:lnL w="12700" cap="flat" cmpd="sng" algn="ctr">
                      <a:no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solidFill>
                        <a:srgbClr val="DEDED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900" b="0" i="0">
                        <a:solidFill>
                          <a:schemeClr val="bg1">
                            <a:lumMod val="65000"/>
                          </a:schemeClr>
                        </a:solidFill>
                        <a:latin typeface="Arial"/>
                      </a:endParaRPr>
                    </a:p>
                  </a:txBody>
                  <a:tcPr marL="71132" marR="71132" marT="35561" marB="35561">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solidFill>
                        <a:srgbClr val="DEDED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900" b="0" i="0">
                        <a:solidFill>
                          <a:schemeClr val="bg1">
                            <a:lumMod val="65000"/>
                          </a:schemeClr>
                        </a:solidFill>
                        <a:latin typeface="Arial"/>
                      </a:endParaRPr>
                    </a:p>
                  </a:txBody>
                  <a:tcPr marL="71132" marR="71132" marT="35561" marB="35561">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solidFill>
                        <a:srgbClr val="DEDED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900" b="0" i="0">
                        <a:solidFill>
                          <a:schemeClr val="bg1">
                            <a:lumMod val="65000"/>
                          </a:schemeClr>
                        </a:solidFill>
                        <a:latin typeface="Arial"/>
                      </a:endParaRPr>
                    </a:p>
                  </a:txBody>
                  <a:tcPr marL="71132" marR="71132" marT="35561" marB="35561">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solidFill>
                        <a:srgbClr val="DEDED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900" b="0" i="0">
                        <a:solidFill>
                          <a:schemeClr val="bg1">
                            <a:lumMod val="65000"/>
                          </a:schemeClr>
                        </a:solidFill>
                        <a:latin typeface="Arial"/>
                      </a:endParaRPr>
                    </a:p>
                  </a:txBody>
                  <a:tcPr marL="71132" marR="71132" marT="35561" marB="35561">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solidFill>
                        <a:srgbClr val="DEDED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900" b="0" i="0">
                        <a:solidFill>
                          <a:schemeClr val="bg1">
                            <a:lumMod val="65000"/>
                          </a:schemeClr>
                        </a:solidFill>
                        <a:latin typeface="Arial"/>
                      </a:endParaRPr>
                    </a:p>
                  </a:txBody>
                  <a:tcPr marL="71132" marR="71132" marT="35561" marB="35561">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solidFill>
                        <a:srgbClr val="DEDED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900" b="0" i="0" dirty="0">
                        <a:solidFill>
                          <a:schemeClr val="bg1">
                            <a:lumMod val="65000"/>
                          </a:schemeClr>
                        </a:solidFill>
                        <a:latin typeface="Arial"/>
                      </a:endParaRPr>
                    </a:p>
                  </a:txBody>
                  <a:tcPr marL="71132" marR="71132" marT="35561" marB="35561">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solidFill>
                        <a:srgbClr val="DEDED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900" b="0" i="0" dirty="0">
                        <a:solidFill>
                          <a:schemeClr val="bg1">
                            <a:lumMod val="65000"/>
                          </a:schemeClr>
                        </a:solidFill>
                        <a:latin typeface="Arial"/>
                      </a:endParaRPr>
                    </a:p>
                  </a:txBody>
                  <a:tcPr marL="71132" marR="71132" marT="35561" marB="35561">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solidFill>
                        <a:srgbClr val="DEDED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900" b="0" i="0" dirty="0">
                        <a:solidFill>
                          <a:schemeClr val="bg1">
                            <a:lumMod val="65000"/>
                          </a:schemeClr>
                        </a:solidFill>
                        <a:latin typeface="Arial"/>
                      </a:endParaRPr>
                    </a:p>
                  </a:txBody>
                  <a:tcPr marL="71132" marR="71132" marT="35561" marB="35561">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solidFill>
                        <a:srgbClr val="DEDED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900" b="0" i="0">
                        <a:solidFill>
                          <a:schemeClr val="bg1">
                            <a:lumMod val="65000"/>
                          </a:schemeClr>
                        </a:solidFill>
                        <a:latin typeface="Arial"/>
                      </a:endParaRPr>
                    </a:p>
                  </a:txBody>
                  <a:tcPr marL="71132" marR="71132" marT="35561" marB="35561">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solidFill>
                        <a:srgbClr val="DEDED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900" b="0" i="0">
                        <a:solidFill>
                          <a:schemeClr val="bg1">
                            <a:lumMod val="65000"/>
                          </a:schemeClr>
                        </a:solidFill>
                        <a:latin typeface="Arial"/>
                      </a:endParaRPr>
                    </a:p>
                  </a:txBody>
                  <a:tcPr marL="71132" marR="71132" marT="35561" marB="35561">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solidFill>
                        <a:srgbClr val="DEDED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900" b="0" i="0">
                        <a:solidFill>
                          <a:schemeClr val="bg1">
                            <a:lumMod val="65000"/>
                          </a:schemeClr>
                        </a:solidFill>
                        <a:latin typeface="Arial"/>
                      </a:endParaRPr>
                    </a:p>
                  </a:txBody>
                  <a:tcPr marL="71132" marR="71132" marT="35561" marB="35561">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solidFill>
                        <a:srgbClr val="DEDED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900" b="0" i="0">
                        <a:solidFill>
                          <a:schemeClr val="bg1">
                            <a:lumMod val="65000"/>
                          </a:schemeClr>
                        </a:solidFill>
                        <a:latin typeface="Arial"/>
                      </a:endParaRPr>
                    </a:p>
                  </a:txBody>
                  <a:tcPr marL="71132" marR="71132" marT="35561" marB="35561">
                    <a:lnL w="12700" cap="flat" cmpd="sng" algn="ctr">
                      <a:solidFill>
                        <a:srgbClr val="DEDEDE"/>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solidFill>
                        <a:srgbClr val="DEDEDE"/>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3"/>
                  </a:ext>
                </a:extLst>
              </a:tr>
              <a:tr h="354184">
                <a:tc>
                  <a:txBody>
                    <a:bodyPr/>
                    <a:lstStyle/>
                    <a:p>
                      <a:r>
                        <a:rPr lang="en-US" sz="1100" b="0" i="0" dirty="0">
                          <a:solidFill>
                            <a:schemeClr val="tx1"/>
                          </a:solidFill>
                          <a:latin typeface="+mn-lt"/>
                        </a:rPr>
                        <a:t>Header </a:t>
                      </a:r>
                      <a:r>
                        <a:rPr lang="en-US" sz="1100" b="0" i="0" dirty="0">
                          <a:solidFill>
                            <a:schemeClr val="tx1"/>
                          </a:solidFill>
                          <a:latin typeface="Arial"/>
                        </a:rPr>
                        <a:t>4</a:t>
                      </a:r>
                    </a:p>
                  </a:txBody>
                  <a:tcPr marL="71132" marR="71132" marT="68573" marB="68573">
                    <a:lnL w="12700" cap="flat" cmpd="sng" algn="ctr">
                      <a:no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solidFill>
                        <a:srgbClr val="DEDED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900" b="0" i="0" dirty="0">
                        <a:solidFill>
                          <a:schemeClr val="bg1">
                            <a:lumMod val="65000"/>
                          </a:schemeClr>
                        </a:solidFill>
                        <a:latin typeface="Arial"/>
                      </a:endParaRPr>
                    </a:p>
                  </a:txBody>
                  <a:tcPr marL="71132" marR="71132" marT="35561" marB="35561">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solidFill>
                        <a:srgbClr val="DEDED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900" b="0" i="0">
                        <a:solidFill>
                          <a:schemeClr val="bg1">
                            <a:lumMod val="65000"/>
                          </a:schemeClr>
                        </a:solidFill>
                        <a:latin typeface="Arial"/>
                      </a:endParaRPr>
                    </a:p>
                  </a:txBody>
                  <a:tcPr marL="71132" marR="71132" marT="35561" marB="35561">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solidFill>
                        <a:srgbClr val="DEDED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900" b="0" i="0" dirty="0">
                        <a:solidFill>
                          <a:schemeClr val="bg1">
                            <a:lumMod val="65000"/>
                          </a:schemeClr>
                        </a:solidFill>
                        <a:latin typeface="Arial"/>
                      </a:endParaRPr>
                    </a:p>
                  </a:txBody>
                  <a:tcPr marL="71132" marR="71132" marT="35561" marB="35561">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solidFill>
                        <a:srgbClr val="DEDED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900" b="0" i="0">
                        <a:solidFill>
                          <a:schemeClr val="bg1">
                            <a:lumMod val="65000"/>
                          </a:schemeClr>
                        </a:solidFill>
                        <a:latin typeface="Arial"/>
                      </a:endParaRPr>
                    </a:p>
                  </a:txBody>
                  <a:tcPr marL="71132" marR="71132" marT="35561" marB="35561">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solidFill>
                        <a:srgbClr val="DEDED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900" b="0" i="0">
                        <a:solidFill>
                          <a:schemeClr val="bg1">
                            <a:lumMod val="65000"/>
                          </a:schemeClr>
                        </a:solidFill>
                        <a:latin typeface="Arial"/>
                      </a:endParaRPr>
                    </a:p>
                  </a:txBody>
                  <a:tcPr marL="71132" marR="71132" marT="35561" marB="35561">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solidFill>
                        <a:srgbClr val="DEDED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900" b="0" i="0">
                        <a:solidFill>
                          <a:schemeClr val="bg1">
                            <a:lumMod val="65000"/>
                          </a:schemeClr>
                        </a:solidFill>
                        <a:latin typeface="Arial"/>
                      </a:endParaRPr>
                    </a:p>
                  </a:txBody>
                  <a:tcPr marL="71132" marR="71132" marT="35561" marB="35561">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solidFill>
                        <a:srgbClr val="DEDED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900" b="0" i="0">
                        <a:solidFill>
                          <a:schemeClr val="bg1">
                            <a:lumMod val="65000"/>
                          </a:schemeClr>
                        </a:solidFill>
                        <a:latin typeface="Arial"/>
                      </a:endParaRPr>
                    </a:p>
                  </a:txBody>
                  <a:tcPr marL="71132" marR="71132" marT="35561" marB="35561">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solidFill>
                        <a:srgbClr val="DEDED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900" b="0" i="0">
                        <a:solidFill>
                          <a:schemeClr val="bg1">
                            <a:lumMod val="65000"/>
                          </a:schemeClr>
                        </a:solidFill>
                        <a:latin typeface="Arial"/>
                      </a:endParaRPr>
                    </a:p>
                  </a:txBody>
                  <a:tcPr marL="71132" marR="71132" marT="35561" marB="35561">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solidFill>
                        <a:srgbClr val="DEDED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900" b="0" i="0" dirty="0">
                        <a:solidFill>
                          <a:schemeClr val="bg1">
                            <a:lumMod val="65000"/>
                          </a:schemeClr>
                        </a:solidFill>
                        <a:latin typeface="Arial"/>
                      </a:endParaRPr>
                    </a:p>
                  </a:txBody>
                  <a:tcPr marL="71132" marR="71132" marT="35561" marB="35561">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solidFill>
                        <a:srgbClr val="DEDED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900" b="0" i="0">
                        <a:solidFill>
                          <a:schemeClr val="bg1">
                            <a:lumMod val="65000"/>
                          </a:schemeClr>
                        </a:solidFill>
                        <a:latin typeface="Arial"/>
                      </a:endParaRPr>
                    </a:p>
                  </a:txBody>
                  <a:tcPr marL="71132" marR="71132" marT="35561" marB="35561">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solidFill>
                        <a:srgbClr val="DEDED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900" b="0" i="0" dirty="0">
                        <a:solidFill>
                          <a:schemeClr val="bg1">
                            <a:lumMod val="65000"/>
                          </a:schemeClr>
                        </a:solidFill>
                        <a:latin typeface="Arial"/>
                      </a:endParaRPr>
                    </a:p>
                  </a:txBody>
                  <a:tcPr marL="71132" marR="71132" marT="35561" marB="35561">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solidFill>
                        <a:srgbClr val="DEDED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900" b="0" i="0" dirty="0">
                        <a:solidFill>
                          <a:schemeClr val="bg1">
                            <a:lumMod val="65000"/>
                          </a:schemeClr>
                        </a:solidFill>
                        <a:latin typeface="Arial"/>
                      </a:endParaRPr>
                    </a:p>
                  </a:txBody>
                  <a:tcPr marL="71132" marR="71132" marT="35561" marB="35561">
                    <a:lnL w="12700" cap="flat" cmpd="sng" algn="ctr">
                      <a:solidFill>
                        <a:srgbClr val="DEDEDE"/>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solidFill>
                        <a:srgbClr val="DEDEDE"/>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4"/>
                  </a:ext>
                </a:extLst>
              </a:tr>
              <a:tr h="354184">
                <a:tc>
                  <a:txBody>
                    <a:bodyPr/>
                    <a:lstStyle/>
                    <a:p>
                      <a:r>
                        <a:rPr lang="en-US" sz="1100" b="0" i="0" dirty="0">
                          <a:solidFill>
                            <a:schemeClr val="tx1"/>
                          </a:solidFill>
                          <a:latin typeface="+mn-lt"/>
                        </a:rPr>
                        <a:t>Header </a:t>
                      </a:r>
                      <a:r>
                        <a:rPr lang="en-US" sz="1100" b="0" i="0" dirty="0">
                          <a:solidFill>
                            <a:schemeClr val="tx1"/>
                          </a:solidFill>
                          <a:latin typeface="Arial"/>
                        </a:rPr>
                        <a:t>5</a:t>
                      </a:r>
                    </a:p>
                  </a:txBody>
                  <a:tcPr marL="71132" marR="71132" marT="68573" marB="68573">
                    <a:lnL w="12700" cap="flat" cmpd="sng" algn="ctr">
                      <a:no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900" b="0" i="0">
                        <a:solidFill>
                          <a:schemeClr val="bg1">
                            <a:lumMod val="65000"/>
                          </a:schemeClr>
                        </a:solidFill>
                        <a:latin typeface="Arial"/>
                      </a:endParaRPr>
                    </a:p>
                  </a:txBody>
                  <a:tcPr marL="71132" marR="71132" marT="35561" marB="35561">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900" b="0" i="0" dirty="0">
                        <a:solidFill>
                          <a:schemeClr val="bg1">
                            <a:lumMod val="65000"/>
                          </a:schemeClr>
                        </a:solidFill>
                        <a:latin typeface="Arial"/>
                      </a:endParaRPr>
                    </a:p>
                  </a:txBody>
                  <a:tcPr marL="71132" marR="71132" marT="35561" marB="35561">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900" b="0" i="0">
                        <a:solidFill>
                          <a:schemeClr val="bg1">
                            <a:lumMod val="65000"/>
                          </a:schemeClr>
                        </a:solidFill>
                        <a:latin typeface="Arial"/>
                      </a:endParaRPr>
                    </a:p>
                  </a:txBody>
                  <a:tcPr marL="71132" marR="71132" marT="35561" marB="35561">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900" b="0" i="0">
                        <a:solidFill>
                          <a:schemeClr val="bg1">
                            <a:lumMod val="65000"/>
                          </a:schemeClr>
                        </a:solidFill>
                        <a:latin typeface="Arial"/>
                      </a:endParaRPr>
                    </a:p>
                  </a:txBody>
                  <a:tcPr marL="71132" marR="71132" marT="35561" marB="35561">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900" b="0" i="0">
                        <a:solidFill>
                          <a:schemeClr val="bg1">
                            <a:lumMod val="65000"/>
                          </a:schemeClr>
                        </a:solidFill>
                        <a:latin typeface="Arial"/>
                      </a:endParaRPr>
                    </a:p>
                  </a:txBody>
                  <a:tcPr marL="71132" marR="71132" marT="35561" marB="35561">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900" b="0" i="0">
                        <a:solidFill>
                          <a:schemeClr val="bg1">
                            <a:lumMod val="65000"/>
                          </a:schemeClr>
                        </a:solidFill>
                        <a:latin typeface="Arial"/>
                      </a:endParaRPr>
                    </a:p>
                  </a:txBody>
                  <a:tcPr marL="71132" marR="71132" marT="35561" marB="35561">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900" b="0" i="0" dirty="0">
                        <a:solidFill>
                          <a:schemeClr val="bg1">
                            <a:lumMod val="65000"/>
                          </a:schemeClr>
                        </a:solidFill>
                        <a:latin typeface="Arial"/>
                      </a:endParaRPr>
                    </a:p>
                  </a:txBody>
                  <a:tcPr marL="71132" marR="71132" marT="35561" marB="35561">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900" b="0" i="0">
                        <a:solidFill>
                          <a:schemeClr val="bg1">
                            <a:lumMod val="65000"/>
                          </a:schemeClr>
                        </a:solidFill>
                        <a:latin typeface="Arial"/>
                      </a:endParaRPr>
                    </a:p>
                  </a:txBody>
                  <a:tcPr marL="71132" marR="71132" marT="35561" marB="35561">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900" b="0" i="0">
                        <a:solidFill>
                          <a:schemeClr val="bg1">
                            <a:lumMod val="65000"/>
                          </a:schemeClr>
                        </a:solidFill>
                        <a:latin typeface="Arial"/>
                      </a:endParaRPr>
                    </a:p>
                  </a:txBody>
                  <a:tcPr marL="71132" marR="71132" marT="35561" marB="35561">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900" b="0" i="0" dirty="0">
                        <a:solidFill>
                          <a:schemeClr val="bg1">
                            <a:lumMod val="65000"/>
                          </a:schemeClr>
                        </a:solidFill>
                        <a:latin typeface="Arial"/>
                      </a:endParaRPr>
                    </a:p>
                  </a:txBody>
                  <a:tcPr marL="71132" marR="71132" marT="35561" marB="35561">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900" b="0" i="0" dirty="0">
                        <a:solidFill>
                          <a:schemeClr val="bg1">
                            <a:lumMod val="65000"/>
                          </a:schemeClr>
                        </a:solidFill>
                        <a:latin typeface="Arial"/>
                      </a:endParaRPr>
                    </a:p>
                  </a:txBody>
                  <a:tcPr marL="71132" marR="71132" marT="35561" marB="35561">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900" b="0" i="0" dirty="0">
                        <a:solidFill>
                          <a:schemeClr val="bg1">
                            <a:lumMod val="65000"/>
                          </a:schemeClr>
                        </a:solidFill>
                        <a:latin typeface="Arial"/>
                      </a:endParaRPr>
                    </a:p>
                  </a:txBody>
                  <a:tcPr marL="71132" marR="71132" marT="35561" marB="35561">
                    <a:lnL w="12700" cap="flat" cmpd="sng" algn="ctr">
                      <a:solidFill>
                        <a:srgbClr val="DEDEDE"/>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5"/>
                  </a:ext>
                </a:extLst>
              </a:tr>
            </a:tbl>
          </a:graphicData>
        </a:graphic>
      </p:graphicFrame>
      <p:sp>
        <p:nvSpPr>
          <p:cNvPr id="17" name="Rectangle 16">
            <a:extLst>
              <a:ext uri="{FF2B5EF4-FFF2-40B4-BE49-F238E27FC236}">
                <a16:creationId xmlns:a16="http://schemas.microsoft.com/office/drawing/2014/main" id="{5F9D36C1-4A29-3840-A34E-D4B348E4C786}"/>
              </a:ext>
            </a:extLst>
          </p:cNvPr>
          <p:cNvSpPr/>
          <p:nvPr/>
        </p:nvSpPr>
        <p:spPr>
          <a:xfrm>
            <a:off x="6053915" y="3638024"/>
            <a:ext cx="1270617" cy="131184"/>
          </a:xfrm>
          <a:prstGeom prst="rect">
            <a:avLst/>
          </a:prstGeom>
          <a:solidFill>
            <a:srgbClr val="26477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latin typeface="Arial"/>
            </a:endParaRPr>
          </a:p>
        </p:txBody>
      </p:sp>
      <p:sp>
        <p:nvSpPr>
          <p:cNvPr id="18" name="Rectangle 17">
            <a:extLst>
              <a:ext uri="{FF2B5EF4-FFF2-40B4-BE49-F238E27FC236}">
                <a16:creationId xmlns:a16="http://schemas.microsoft.com/office/drawing/2014/main" id="{4295FE78-9D02-9F48-8AE1-054080EE66D6}"/>
              </a:ext>
            </a:extLst>
          </p:cNvPr>
          <p:cNvSpPr/>
          <p:nvPr/>
        </p:nvSpPr>
        <p:spPr>
          <a:xfrm>
            <a:off x="3959700" y="3289302"/>
            <a:ext cx="2298214" cy="129637"/>
          </a:xfrm>
          <a:prstGeom prst="rect">
            <a:avLst/>
          </a:prstGeom>
          <a:solidFill>
            <a:schemeClr val="accent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latin typeface="Arial"/>
            </a:endParaRPr>
          </a:p>
        </p:txBody>
      </p:sp>
      <p:sp>
        <p:nvSpPr>
          <p:cNvPr id="20" name="Rectangle 19">
            <a:extLst>
              <a:ext uri="{FF2B5EF4-FFF2-40B4-BE49-F238E27FC236}">
                <a16:creationId xmlns:a16="http://schemas.microsoft.com/office/drawing/2014/main" id="{E83E8C49-5728-5A4A-A903-738139F47A84}"/>
              </a:ext>
            </a:extLst>
          </p:cNvPr>
          <p:cNvSpPr/>
          <p:nvPr/>
        </p:nvSpPr>
        <p:spPr>
          <a:xfrm>
            <a:off x="2568105" y="2930255"/>
            <a:ext cx="1771464" cy="133568"/>
          </a:xfrm>
          <a:prstGeom prst="rect">
            <a:avLst/>
          </a:prstGeom>
          <a:solidFill>
            <a:srgbClr val="0099D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latin typeface="Arial"/>
            </a:endParaRPr>
          </a:p>
        </p:txBody>
      </p:sp>
      <p:sp>
        <p:nvSpPr>
          <p:cNvPr id="22" name="Rectangle 21">
            <a:extLst>
              <a:ext uri="{FF2B5EF4-FFF2-40B4-BE49-F238E27FC236}">
                <a16:creationId xmlns:a16="http://schemas.microsoft.com/office/drawing/2014/main" id="{C97C116B-8769-0F4E-A454-78FBD9507055}"/>
              </a:ext>
            </a:extLst>
          </p:cNvPr>
          <p:cNvSpPr/>
          <p:nvPr/>
        </p:nvSpPr>
        <p:spPr>
          <a:xfrm>
            <a:off x="4951844" y="3995782"/>
            <a:ext cx="3474760" cy="131184"/>
          </a:xfrm>
          <a:prstGeom prst="rect">
            <a:avLst/>
          </a:prstGeom>
          <a:solidFill>
            <a:schemeClr val="accent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latin typeface="Arial"/>
            </a:endParaRPr>
          </a:p>
        </p:txBody>
      </p:sp>
      <p:sp>
        <p:nvSpPr>
          <p:cNvPr id="23" name="Rectangle 22">
            <a:extLst>
              <a:ext uri="{FF2B5EF4-FFF2-40B4-BE49-F238E27FC236}">
                <a16:creationId xmlns:a16="http://schemas.microsoft.com/office/drawing/2014/main" id="{A8B7A10E-2065-1E4D-A859-5B06FFC3573B}"/>
              </a:ext>
            </a:extLst>
          </p:cNvPr>
          <p:cNvSpPr/>
          <p:nvPr/>
        </p:nvSpPr>
        <p:spPr>
          <a:xfrm>
            <a:off x="6736837" y="4354215"/>
            <a:ext cx="1911191" cy="133568"/>
          </a:xfrm>
          <a:prstGeom prst="rect">
            <a:avLst/>
          </a:prstGeom>
          <a:solidFill>
            <a:schemeClr val="accent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latin typeface="Arial"/>
            </a:endParaRPr>
          </a:p>
        </p:txBody>
      </p:sp>
      <p:sp>
        <p:nvSpPr>
          <p:cNvPr id="5" name="Oval 4">
            <a:extLst>
              <a:ext uri="{FF2B5EF4-FFF2-40B4-BE49-F238E27FC236}">
                <a16:creationId xmlns:a16="http://schemas.microsoft.com/office/drawing/2014/main" id="{50F1D056-EB92-AE48-92CE-B04CE338A455}"/>
              </a:ext>
            </a:extLst>
          </p:cNvPr>
          <p:cNvSpPr/>
          <p:nvPr/>
        </p:nvSpPr>
        <p:spPr>
          <a:xfrm>
            <a:off x="3661045" y="5635842"/>
            <a:ext cx="114033" cy="114033"/>
          </a:xfrm>
          <a:prstGeom prst="ellipse">
            <a:avLst/>
          </a:prstGeom>
          <a:solidFill>
            <a:srgbClr val="009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47" name="Oval 46">
            <a:extLst>
              <a:ext uri="{FF2B5EF4-FFF2-40B4-BE49-F238E27FC236}">
                <a16:creationId xmlns:a16="http://schemas.microsoft.com/office/drawing/2014/main" id="{4B0FCECB-6205-E546-966F-359F1EC95654}"/>
              </a:ext>
            </a:extLst>
          </p:cNvPr>
          <p:cNvSpPr/>
          <p:nvPr/>
        </p:nvSpPr>
        <p:spPr>
          <a:xfrm>
            <a:off x="4610528" y="5936924"/>
            <a:ext cx="114033" cy="11403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48" name="Oval 47">
            <a:extLst>
              <a:ext uri="{FF2B5EF4-FFF2-40B4-BE49-F238E27FC236}">
                <a16:creationId xmlns:a16="http://schemas.microsoft.com/office/drawing/2014/main" id="{97707FF2-7C57-B64D-AB08-CCADA8C324C9}"/>
              </a:ext>
            </a:extLst>
          </p:cNvPr>
          <p:cNvSpPr/>
          <p:nvPr/>
        </p:nvSpPr>
        <p:spPr>
          <a:xfrm>
            <a:off x="5449159" y="5635842"/>
            <a:ext cx="114033" cy="114033"/>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49" name="Oval 48">
            <a:extLst>
              <a:ext uri="{FF2B5EF4-FFF2-40B4-BE49-F238E27FC236}">
                <a16:creationId xmlns:a16="http://schemas.microsoft.com/office/drawing/2014/main" id="{EC203E25-AD8E-8441-80E7-8D7287CCE672}"/>
              </a:ext>
            </a:extLst>
          </p:cNvPr>
          <p:cNvSpPr/>
          <p:nvPr/>
        </p:nvSpPr>
        <p:spPr>
          <a:xfrm>
            <a:off x="6258594" y="5936924"/>
            <a:ext cx="114033" cy="114033"/>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51" name="Content Placeholder 33">
            <a:extLst>
              <a:ext uri="{FF2B5EF4-FFF2-40B4-BE49-F238E27FC236}">
                <a16:creationId xmlns:a16="http://schemas.microsoft.com/office/drawing/2014/main" id="{810C1B2C-1FA7-A64C-8C7A-0148122D522C}"/>
              </a:ext>
            </a:extLst>
          </p:cNvPr>
          <p:cNvSpPr txBox="1">
            <a:spLocks/>
          </p:cNvSpPr>
          <p:nvPr/>
        </p:nvSpPr>
        <p:spPr>
          <a:xfrm>
            <a:off x="3787617" y="5619116"/>
            <a:ext cx="1836314" cy="214367"/>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788" dirty="0"/>
              <a:t>Lorem ipsum dolor sit amet</a:t>
            </a:r>
          </a:p>
        </p:txBody>
      </p:sp>
      <p:sp>
        <p:nvSpPr>
          <p:cNvPr id="53" name="Content Placeholder 33">
            <a:extLst>
              <a:ext uri="{FF2B5EF4-FFF2-40B4-BE49-F238E27FC236}">
                <a16:creationId xmlns:a16="http://schemas.microsoft.com/office/drawing/2014/main" id="{333A80A6-7AA8-F443-80C0-F6B8BF0F868C}"/>
              </a:ext>
            </a:extLst>
          </p:cNvPr>
          <p:cNvSpPr txBox="1">
            <a:spLocks/>
          </p:cNvSpPr>
          <p:nvPr/>
        </p:nvSpPr>
        <p:spPr>
          <a:xfrm>
            <a:off x="5567367" y="5619116"/>
            <a:ext cx="1836314" cy="214367"/>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788" dirty="0"/>
              <a:t>Lorem ipsum dolor sit amet</a:t>
            </a:r>
          </a:p>
        </p:txBody>
      </p:sp>
      <p:sp>
        <p:nvSpPr>
          <p:cNvPr id="54" name="Content Placeholder 33">
            <a:extLst>
              <a:ext uri="{FF2B5EF4-FFF2-40B4-BE49-F238E27FC236}">
                <a16:creationId xmlns:a16="http://schemas.microsoft.com/office/drawing/2014/main" id="{83F2C1C3-A3EA-6F4F-8BEF-1C5C6BEC439E}"/>
              </a:ext>
            </a:extLst>
          </p:cNvPr>
          <p:cNvSpPr txBox="1">
            <a:spLocks/>
          </p:cNvSpPr>
          <p:nvPr/>
        </p:nvSpPr>
        <p:spPr>
          <a:xfrm>
            <a:off x="6516849" y="5911835"/>
            <a:ext cx="1836314" cy="214367"/>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788" dirty="0"/>
              <a:t>Lorem ipsum dolor sit amet</a:t>
            </a:r>
          </a:p>
        </p:txBody>
      </p:sp>
      <p:sp>
        <p:nvSpPr>
          <p:cNvPr id="56" name="Oval 55">
            <a:extLst>
              <a:ext uri="{FF2B5EF4-FFF2-40B4-BE49-F238E27FC236}">
                <a16:creationId xmlns:a16="http://schemas.microsoft.com/office/drawing/2014/main" id="{245CC687-63E3-2A49-B2EE-ABB3CD43B250}"/>
              </a:ext>
            </a:extLst>
          </p:cNvPr>
          <p:cNvSpPr/>
          <p:nvPr/>
        </p:nvSpPr>
        <p:spPr>
          <a:xfrm>
            <a:off x="7188750" y="5635842"/>
            <a:ext cx="114033" cy="114033"/>
          </a:xfrm>
          <a:prstGeom prst="ellipse">
            <a:avLst/>
          </a:prstGeom>
          <a:solidFill>
            <a:srgbClr val="004F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57" name="Content Placeholder 33">
            <a:extLst>
              <a:ext uri="{FF2B5EF4-FFF2-40B4-BE49-F238E27FC236}">
                <a16:creationId xmlns:a16="http://schemas.microsoft.com/office/drawing/2014/main" id="{733E7A6D-0C5D-4147-9E90-92571A6B6187}"/>
              </a:ext>
            </a:extLst>
          </p:cNvPr>
          <p:cNvSpPr txBox="1">
            <a:spLocks/>
          </p:cNvSpPr>
          <p:nvPr/>
        </p:nvSpPr>
        <p:spPr>
          <a:xfrm>
            <a:off x="7306957" y="5619116"/>
            <a:ext cx="1836314" cy="214367"/>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788" dirty="0"/>
              <a:t>Lorem ipsum dolor sit amet</a:t>
            </a:r>
          </a:p>
        </p:txBody>
      </p:sp>
      <p:sp>
        <p:nvSpPr>
          <p:cNvPr id="42" name="Text Placeholder 41">
            <a:extLst>
              <a:ext uri="{FF2B5EF4-FFF2-40B4-BE49-F238E27FC236}">
                <a16:creationId xmlns:a16="http://schemas.microsoft.com/office/drawing/2014/main" id="{0FC53B39-0F4B-4D51-B26D-1EF5A3097B59}"/>
              </a:ext>
            </a:extLst>
          </p:cNvPr>
          <p:cNvSpPr>
            <a:spLocks noGrp="1"/>
          </p:cNvSpPr>
          <p:nvPr>
            <p:ph type="body" sz="quarter" idx="10"/>
          </p:nvPr>
        </p:nvSpPr>
        <p:spPr/>
        <p:txBody>
          <a:bodyPr/>
          <a:lstStyle/>
          <a:p>
            <a:r>
              <a:rPr lang="en-US" dirty="0"/>
              <a:t>Optional Section Title</a:t>
            </a:r>
          </a:p>
        </p:txBody>
      </p:sp>
      <p:sp>
        <p:nvSpPr>
          <p:cNvPr id="43" name="Text Placeholder 42">
            <a:extLst>
              <a:ext uri="{FF2B5EF4-FFF2-40B4-BE49-F238E27FC236}">
                <a16:creationId xmlns:a16="http://schemas.microsoft.com/office/drawing/2014/main" id="{3C4C4C3B-2156-B724-7F1C-07D227AE891E}"/>
              </a:ext>
            </a:extLst>
          </p:cNvPr>
          <p:cNvSpPr>
            <a:spLocks noGrp="1"/>
          </p:cNvSpPr>
          <p:nvPr>
            <p:ph type="body" sz="quarter" idx="11"/>
          </p:nvPr>
        </p:nvSpPr>
        <p:spPr/>
        <p:txBody>
          <a:bodyPr/>
          <a:lstStyle/>
          <a:p>
            <a:r>
              <a:rPr lang="en-US" dirty="0"/>
              <a:t>Insert Headline</a:t>
            </a:r>
          </a:p>
        </p:txBody>
      </p:sp>
      <p:sp>
        <p:nvSpPr>
          <p:cNvPr id="7" name="Text Placeholder 6">
            <a:extLst>
              <a:ext uri="{FF2B5EF4-FFF2-40B4-BE49-F238E27FC236}">
                <a16:creationId xmlns:a16="http://schemas.microsoft.com/office/drawing/2014/main" id="{96EA7384-1C4A-6553-53CA-D1384FFEC785}"/>
              </a:ext>
            </a:extLst>
          </p:cNvPr>
          <p:cNvSpPr>
            <a:spLocks noGrp="1"/>
          </p:cNvSpPr>
          <p:nvPr>
            <p:ph type="body" sz="quarter" idx="12"/>
          </p:nvPr>
        </p:nvSpPr>
        <p:spPr/>
        <p:txBody>
          <a:bodyPr/>
          <a:lstStyle/>
          <a:p>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sed diam </a:t>
            </a:r>
            <a:r>
              <a:rPr lang="en-US" dirty="0" err="1"/>
              <a:t>nonummy</a:t>
            </a:r>
            <a:r>
              <a:rPr lang="en-US" dirty="0"/>
              <a:t> </a:t>
            </a:r>
            <a:r>
              <a:rPr lang="en-US" dirty="0" err="1"/>
              <a:t>euismod</a:t>
            </a:r>
            <a:r>
              <a:rPr lang="en-US" dirty="0"/>
              <a:t>. Lorem ipsum dolor sit </a:t>
            </a:r>
            <a:r>
              <a:rPr lang="en-US" dirty="0" err="1"/>
              <a:t>amet</a:t>
            </a:r>
            <a:r>
              <a:rPr lang="en-US" dirty="0"/>
              <a:t>, </a:t>
            </a:r>
            <a:r>
              <a:rPr lang="en-US" dirty="0" err="1"/>
              <a:t>consectetuer</a:t>
            </a:r>
            <a:r>
              <a:rPr lang="en-US" dirty="0"/>
              <a:t> </a:t>
            </a:r>
            <a:r>
              <a:rPr lang="en-US" dirty="0" err="1"/>
              <a:t>adipiscing</a:t>
            </a:r>
            <a:r>
              <a:rPr lang="en-US" dirty="0"/>
              <a:t>.</a:t>
            </a:r>
          </a:p>
        </p:txBody>
      </p:sp>
      <p:sp>
        <p:nvSpPr>
          <p:cNvPr id="45" name="Text Placeholder 44">
            <a:extLst>
              <a:ext uri="{FF2B5EF4-FFF2-40B4-BE49-F238E27FC236}">
                <a16:creationId xmlns:a16="http://schemas.microsoft.com/office/drawing/2014/main" id="{2FD036C3-5269-5473-C16E-CA25F71EE1ED}"/>
              </a:ext>
            </a:extLst>
          </p:cNvPr>
          <p:cNvSpPr>
            <a:spLocks noGrp="1"/>
          </p:cNvSpPr>
          <p:nvPr>
            <p:ph type="body" sz="quarter" idx="13"/>
          </p:nvPr>
        </p:nvSpPr>
        <p:spPr/>
        <p:txBody>
          <a:bodyPr/>
          <a:lstStyle/>
          <a:p>
            <a:r>
              <a:rPr lang="en-US" dirty="0"/>
              <a:t>Chart Overview / highlights</a:t>
            </a:r>
          </a:p>
        </p:txBody>
      </p:sp>
      <p:sp>
        <p:nvSpPr>
          <p:cNvPr id="46" name="Text Placeholder 45">
            <a:extLst>
              <a:ext uri="{FF2B5EF4-FFF2-40B4-BE49-F238E27FC236}">
                <a16:creationId xmlns:a16="http://schemas.microsoft.com/office/drawing/2014/main" id="{8BE5DB67-1326-CE8C-F7E9-A9B302918B1A}"/>
              </a:ext>
            </a:extLst>
          </p:cNvPr>
          <p:cNvSpPr>
            <a:spLocks noGrp="1"/>
          </p:cNvSpPr>
          <p:nvPr>
            <p:ph type="body" sz="quarter" idx="14"/>
          </p:nvPr>
        </p:nvSpPr>
        <p:spPr/>
        <p:txBody>
          <a:bodyPr/>
          <a:lstStyle/>
          <a:p>
            <a:r>
              <a:rPr lang="en-US" dirty="0"/>
              <a:t>Lorem ipsum dolor sit amet, consectetuer adipiscing elit, sed diam nonummy euismod:</a:t>
            </a:r>
          </a:p>
        </p:txBody>
      </p:sp>
      <p:sp>
        <p:nvSpPr>
          <p:cNvPr id="28" name="Content Placeholder 33">
            <a:extLst>
              <a:ext uri="{FF2B5EF4-FFF2-40B4-BE49-F238E27FC236}">
                <a16:creationId xmlns:a16="http://schemas.microsoft.com/office/drawing/2014/main" id="{87DB6622-D4C5-A97D-3D79-2497E2CED7F3}"/>
              </a:ext>
            </a:extLst>
          </p:cNvPr>
          <p:cNvSpPr txBox="1">
            <a:spLocks/>
          </p:cNvSpPr>
          <p:nvPr/>
        </p:nvSpPr>
        <p:spPr>
          <a:xfrm>
            <a:off x="4724870" y="5911835"/>
            <a:ext cx="1461138" cy="214367"/>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788" dirty="0"/>
              <a:t>Lorem ipsum dolor sit amet</a:t>
            </a:r>
          </a:p>
        </p:txBody>
      </p:sp>
    </p:spTree>
    <p:extLst>
      <p:ext uri="{BB962C8B-B14F-4D97-AF65-F5344CB8AC3E}">
        <p14:creationId xmlns:p14="http://schemas.microsoft.com/office/powerpoint/2010/main" val="2697363477"/>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S_NET" val="4.0.30319.42000"/>
  <p:tag name="AS_OS" val="Microsoft Windows NT 6.3.9600.0"/>
  <p:tag name="AS_RELEASE_DATE" val="2017.11.20"/>
  <p:tag name="AS_TITLE" val="Aspose.Slides for .NET 4.0"/>
  <p:tag name="AS_VERSION" val="17.11"/>
</p:tagLst>
</file>

<file path=ppt/theme/theme1.xml><?xml version="1.0" encoding="utf-8"?>
<a:theme xmlns:a="http://schemas.openxmlformats.org/drawingml/2006/main" name="Custom Design">
  <a:themeElements>
    <a:clrScheme name="Custom 1">
      <a:dk1>
        <a:srgbClr val="5B5B5B"/>
      </a:dk1>
      <a:lt1>
        <a:srgbClr val="FDFAF8"/>
      </a:lt1>
      <a:dk2>
        <a:srgbClr val="004F8A"/>
      </a:dk2>
      <a:lt2>
        <a:srgbClr val="FDFAF8"/>
      </a:lt2>
      <a:accent1>
        <a:srgbClr val="0091CC"/>
      </a:accent1>
      <a:accent2>
        <a:srgbClr val="004F8A"/>
      </a:accent2>
      <a:accent3>
        <a:srgbClr val="62717C"/>
      </a:accent3>
      <a:accent4>
        <a:srgbClr val="FAA83F"/>
      </a:accent4>
      <a:accent5>
        <a:srgbClr val="B7E0F5"/>
      </a:accent5>
      <a:accent6>
        <a:srgbClr val="DE4F5C"/>
      </a:accent6>
      <a:hlink>
        <a:srgbClr val="0091CC"/>
      </a:hlink>
      <a:folHlink>
        <a:srgbClr val="004F8A"/>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109543-0422 Florida Blue PPT-V8_" id="{5B52FCAC-680B-0847-90FF-E815EC77BD6A}" vid="{E69F1347-3CA8-5D4A-93B1-3F7BDF8203F8}"/>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Custom Design</Template>
  <TotalTime>4066</TotalTime>
  <Words>1768</Words>
  <Application>Microsoft Macintosh PowerPoint</Application>
  <PresentationFormat>On-screen Show (4:3)</PresentationFormat>
  <Paragraphs>158</Paragraphs>
  <Slides>25</Slides>
  <Notes>7</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25</vt:i4>
      </vt:variant>
    </vt:vector>
  </HeadingPairs>
  <TitlesOfParts>
    <vt:vector size="28" baseType="lpstr">
      <vt:lpstr>Arial</vt:lpstr>
      <vt:lpstr>Calibri</vt:lpstr>
      <vt:lpstr>Custom Design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NONE</dc:creator>
  <cp:keywords/>
  <dc:description/>
  <cp:lastModifiedBy>Chaplin, Katie</cp:lastModifiedBy>
  <cp:revision>252</cp:revision>
  <cp:lastPrinted>2017-04-07T15:28:06Z</cp:lastPrinted>
  <dcterms:created xsi:type="dcterms:W3CDTF">2022-05-26T19:35:41Z</dcterms:created>
  <dcterms:modified xsi:type="dcterms:W3CDTF">2026-03-04T15:50:43Z</dcterms:modified>
  <cp:category/>
</cp:coreProperties>
</file>