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308" r:id="rId2"/>
    <p:sldId id="301" r:id="rId3"/>
    <p:sldId id="311" r:id="rId4"/>
    <p:sldId id="303" r:id="rId5"/>
    <p:sldId id="257" r:id="rId6"/>
    <p:sldId id="261" r:id="rId7"/>
    <p:sldId id="292" r:id="rId8"/>
    <p:sldId id="256" r:id="rId9"/>
    <p:sldId id="312" r:id="rId10"/>
    <p:sldId id="265" r:id="rId11"/>
    <p:sldId id="305" r:id="rId12"/>
    <p:sldId id="260" r:id="rId13"/>
    <p:sldId id="304" r:id="rId14"/>
    <p:sldId id="272" r:id="rId15"/>
    <p:sldId id="264" r:id="rId16"/>
    <p:sldId id="266" r:id="rId17"/>
    <p:sldId id="279" r:id="rId18"/>
    <p:sldId id="280" r:id="rId19"/>
    <p:sldId id="270" r:id="rId20"/>
    <p:sldId id="289" r:id="rId21"/>
    <p:sldId id="290" r:id="rId22"/>
    <p:sldId id="273" r:id="rId23"/>
    <p:sldId id="276" r:id="rId24"/>
    <p:sldId id="278" r:id="rId25"/>
    <p:sldId id="282" r:id="rId26"/>
    <p:sldId id="298" r:id="rId27"/>
    <p:sldId id="299" r:id="rId28"/>
    <p:sldId id="267" r:id="rId29"/>
    <p:sldId id="274" r:id="rId30"/>
    <p:sldId id="306" r:id="rId31"/>
    <p:sldId id="30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Examples" id="{82BE5724-90ED-B245-8859-36646FACD737}">
          <p14:sldIdLst>
            <p14:sldId id="308"/>
            <p14:sldId id="301"/>
            <p14:sldId id="311"/>
            <p14:sldId id="303"/>
            <p14:sldId id="257"/>
            <p14:sldId id="261"/>
            <p14:sldId id="292"/>
            <p14:sldId id="256"/>
            <p14:sldId id="312"/>
            <p14:sldId id="265"/>
            <p14:sldId id="305"/>
            <p14:sldId id="260"/>
            <p14:sldId id="304"/>
            <p14:sldId id="272"/>
            <p14:sldId id="264"/>
            <p14:sldId id="266"/>
            <p14:sldId id="279"/>
            <p14:sldId id="280"/>
            <p14:sldId id="270"/>
            <p14:sldId id="289"/>
            <p14:sldId id="290"/>
            <p14:sldId id="273"/>
            <p14:sldId id="276"/>
            <p14:sldId id="278"/>
            <p14:sldId id="282"/>
            <p14:sldId id="298"/>
            <p14:sldId id="299"/>
            <p14:sldId id="267"/>
            <p14:sldId id="274"/>
            <p14:sldId id="306"/>
            <p14:sldId id="30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a:srgbClr val="63727D"/>
    <a:srgbClr val="007B86"/>
    <a:srgbClr val="009FAE"/>
    <a:srgbClr val="DDF1F7"/>
    <a:srgbClr val="71CCD2"/>
    <a:srgbClr val="C3D6DE"/>
    <a:srgbClr val="D4E8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43"/>
    <p:restoredTop sz="96327"/>
  </p:normalViewPr>
  <p:slideViewPr>
    <p:cSldViewPr snapToGrid="0" snapToObjects="1">
      <p:cViewPr varScale="1">
        <p:scale>
          <a:sx n="114" d="100"/>
          <a:sy n="114" d="100"/>
        </p:scale>
        <p:origin x="176" y="440"/>
      </p:cViewPr>
      <p:guideLst/>
    </p:cSldViewPr>
  </p:slideViewPr>
  <p:notesTextViewPr>
    <p:cViewPr>
      <p:scale>
        <a:sx n="1" d="1"/>
        <a:sy n="1" d="1"/>
      </p:scale>
      <p:origin x="0" y="0"/>
    </p:cViewPr>
  </p:notesTextViewPr>
  <p:sorterViewPr>
    <p:cViewPr>
      <p:scale>
        <a:sx n="124" d="100"/>
        <a:sy n="124"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800" dirty="0"/>
              <a:t>Chart Title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78A-4C49-B98D-4A7939A72618}"/>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78A-4C49-B98D-4A7939A72618}"/>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78A-4C49-B98D-4A7939A72618}"/>
            </c:ext>
          </c:extLst>
        </c:ser>
        <c:dLbls>
          <c:dLblPos val="outEnd"/>
          <c:showLegendKey val="0"/>
          <c:showVal val="1"/>
          <c:showCatName val="0"/>
          <c:showSerName val="0"/>
          <c:showPercent val="0"/>
          <c:showBubbleSize val="0"/>
        </c:dLbls>
        <c:gapWidth val="219"/>
        <c:overlap val="-27"/>
        <c:axId val="163348464"/>
        <c:axId val="162650752"/>
      </c:barChart>
      <c:catAx>
        <c:axId val="16334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2650752"/>
        <c:crosses val="autoZero"/>
        <c:auto val="1"/>
        <c:lblAlgn val="ctr"/>
        <c:lblOffset val="100"/>
        <c:noMultiLvlLbl val="0"/>
      </c:catAx>
      <c:valAx>
        <c:axId val="162650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3348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sz="1800" b="0" dirty="0"/>
              <a:t>Series 1</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Series 1</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c:ext xmlns:c16="http://schemas.microsoft.com/office/drawing/2014/chart" uri="{C3380CC4-5D6E-409C-BE32-E72D297353CC}">
                <c16:uniqueId val="{00000003-F3DF-CC4C-9012-3D56E452E82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c:ext xmlns:c16="http://schemas.microsoft.com/office/drawing/2014/chart" uri="{C3380CC4-5D6E-409C-BE32-E72D297353CC}">
                <c16:uniqueId val="{00000004-F3DF-CC4C-9012-3D56E452E82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extLst>
              <c:ext xmlns:c16="http://schemas.microsoft.com/office/drawing/2014/chart" uri="{C3380CC4-5D6E-409C-BE32-E72D297353CC}">
                <c16:uniqueId val="{00000002-F3DF-CC4C-9012-3D56E452E82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c:ext xmlns:c16="http://schemas.microsoft.com/office/drawing/2014/chart" uri="{C3380CC4-5D6E-409C-BE32-E72D297353CC}">
                <c16:uniqueId val="{00000001-F3DF-CC4C-9012-3D56E452E82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9-E2CC-C449-805E-E9A24FBF54EE}"/>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8-E2CC-C449-805E-E9A24FBF54EE}"/>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D-02AD-914C-9D6A-652FDC50C649}"/>
              </c:ext>
            </c:extLst>
          </c:dPt>
          <c:dLbls>
            <c:dLbl>
              <c:idx val="0"/>
              <c:tx>
                <c:rich>
                  <a:bodyPr/>
                  <a:lstStyle/>
                  <a:p>
                    <a:fld id="{32B8325E-CE43-9741-928A-A73CFE365393}" type="VALUE">
                      <a:rPr lang="en-US">
                        <a:solidFill>
                          <a:schemeClr val="bg1"/>
                        </a:solidFill>
                      </a:rPr>
                      <a:pPr/>
                      <a:t>[VALUE]</a:t>
                    </a:fld>
                    <a:r>
                      <a:rPr lang="en-US" baseline="0" dirty="0">
                        <a:solidFill>
                          <a:schemeClr val="bg1"/>
                        </a:solidFill>
                      </a:rPr>
                      <a:t>, </a:t>
                    </a:r>
                    <a:fld id="{477245CB-FDA5-AC4C-8FE0-EA339235F05F}"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3DF-CC4C-9012-3D56E452E82A}"/>
                </c:ext>
              </c:extLst>
            </c:dLbl>
            <c:dLbl>
              <c:idx val="1"/>
              <c:tx>
                <c:rich>
                  <a:bodyPr/>
                  <a:lstStyle/>
                  <a:p>
                    <a:fld id="{A50EB413-1DC8-4641-BCB2-BC3E364B3462}" type="VALUE">
                      <a:rPr lang="en-US">
                        <a:solidFill>
                          <a:schemeClr val="bg1"/>
                        </a:solidFill>
                      </a:rPr>
                      <a:pPr/>
                      <a:t>[VALUE]</a:t>
                    </a:fld>
                    <a:r>
                      <a:rPr lang="en-US" baseline="0" dirty="0">
                        <a:solidFill>
                          <a:schemeClr val="bg1"/>
                        </a:solidFill>
                      </a:rPr>
                      <a:t>, </a:t>
                    </a:r>
                    <a:fld id="{4F10D0C8-D87E-0847-8689-2660EE5ECF87}"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3DF-CC4C-9012-3D56E452E82A}"/>
                </c:ext>
              </c:extLst>
            </c:dLbl>
            <c:dLbl>
              <c:idx val="2"/>
              <c:tx>
                <c:rich>
                  <a:bodyPr/>
                  <a:lstStyle/>
                  <a:p>
                    <a:fld id="{CDFDC4B6-D59F-0249-A723-935792A94982}" type="VALUE">
                      <a:rPr lang="en-US">
                        <a:solidFill>
                          <a:schemeClr val="bg1"/>
                        </a:solidFill>
                      </a:rPr>
                      <a:pPr/>
                      <a:t>[VALUE]</a:t>
                    </a:fld>
                    <a:r>
                      <a:rPr lang="en-US" baseline="0" dirty="0">
                        <a:solidFill>
                          <a:schemeClr val="bg1"/>
                        </a:solidFill>
                      </a:rPr>
                      <a:t>, </a:t>
                    </a:r>
                    <a:fld id="{E52DBEC3-CA3A-2442-90F9-9976A0FF5E6E}"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3DF-CC4C-9012-3D56E452E82A}"/>
                </c:ext>
              </c:extLst>
            </c:dLbl>
            <c:dLbl>
              <c:idx val="3"/>
              <c:tx>
                <c:rich>
                  <a:bodyPr/>
                  <a:lstStyle/>
                  <a:p>
                    <a:fld id="{C7578DFE-821B-E247-BCB9-F5F0BDCE8B2F}" type="VALUE">
                      <a:rPr lang="en-US">
                        <a:solidFill>
                          <a:schemeClr val="bg1"/>
                        </a:solidFill>
                      </a:rPr>
                      <a:pPr/>
                      <a:t>[VALUE]</a:t>
                    </a:fld>
                    <a:r>
                      <a:rPr lang="en-US" baseline="0" dirty="0">
                        <a:solidFill>
                          <a:schemeClr val="bg1"/>
                        </a:solidFill>
                      </a:rPr>
                      <a:t>, </a:t>
                    </a:r>
                    <a:fld id="{F55504A7-C82B-8D42-8D36-FBDA22EB58E3}"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3DF-CC4C-9012-3D56E452E82A}"/>
                </c:ext>
              </c:extLst>
            </c:dLbl>
            <c:dLbl>
              <c:idx val="4"/>
              <c:tx>
                <c:rich>
                  <a:bodyPr/>
                  <a:lstStyle/>
                  <a:p>
                    <a:fld id="{DBC7EBA3-3D45-274E-BD10-B85D923CECA1}" type="VALUE">
                      <a:rPr lang="en-US">
                        <a:solidFill>
                          <a:schemeClr val="bg1"/>
                        </a:solidFill>
                      </a:rPr>
                      <a:pPr/>
                      <a:t>[VALUE]</a:t>
                    </a:fld>
                    <a:r>
                      <a:rPr lang="en-US" baseline="0" dirty="0">
                        <a:solidFill>
                          <a:schemeClr val="bg1"/>
                        </a:solidFill>
                      </a:rPr>
                      <a:t>, </a:t>
                    </a:r>
                    <a:fld id="{650441C5-D684-5C43-8212-4BD874059752}"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E2CC-C449-805E-E9A24FBF54EE}"/>
                </c:ext>
              </c:extLst>
            </c:dLbl>
            <c:dLbl>
              <c:idx val="5"/>
              <c:tx>
                <c:rich>
                  <a:bodyPr/>
                  <a:lstStyle/>
                  <a:p>
                    <a:fld id="{9277D4C6-8470-1A4E-B0F2-03254A5E7E5F}" type="VALUE">
                      <a:rPr lang="en-US">
                        <a:solidFill>
                          <a:schemeClr val="bg1"/>
                        </a:solidFill>
                      </a:rPr>
                      <a:pPr/>
                      <a:t>[VALUE]</a:t>
                    </a:fld>
                    <a:r>
                      <a:rPr lang="en-US" baseline="0" dirty="0">
                        <a:solidFill>
                          <a:schemeClr val="bg1"/>
                        </a:solidFill>
                      </a:rPr>
                      <a:t>, </a:t>
                    </a:r>
                    <a:fld id="{310DDEBF-506D-644B-9B81-B65A78A310F5}" type="PERCENTAGE">
                      <a:rPr lang="en-US" baseline="0">
                        <a:solidFill>
                          <a:schemeClr val="bg1"/>
                        </a:solidFill>
                      </a:rPr>
                      <a:pPr/>
                      <a:t>[PERCENTAGE]</a:t>
                    </a:fld>
                    <a:endParaRPr lang="en-US" baseline="0" dirty="0">
                      <a:solidFill>
                        <a:schemeClr val="bg1"/>
                      </a:solidFill>
                    </a:endParaRPr>
                  </a:p>
                </c:rich>
              </c:tx>
              <c:dLblPos val="ctr"/>
              <c:showLegendKey val="0"/>
              <c:showVal val="1"/>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E2CC-C449-805E-E9A24FBF54E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6"/>
                <c:pt idx="0">
                  <c:v>Category 1</c:v>
                </c:pt>
                <c:pt idx="1">
                  <c:v>Category 2</c:v>
                </c:pt>
                <c:pt idx="2">
                  <c:v>Category 3</c:v>
                </c:pt>
                <c:pt idx="3">
                  <c:v>Category 4</c:v>
                </c:pt>
                <c:pt idx="4">
                  <c:v>Category 5</c:v>
                </c:pt>
                <c:pt idx="5">
                  <c:v>Category 6</c:v>
                </c:pt>
              </c:strCache>
            </c:strRef>
          </c:cat>
          <c:val>
            <c:numRef>
              <c:f>Sheet1!$B$2:$B$8</c:f>
              <c:numCache>
                <c:formatCode>General</c:formatCode>
                <c:ptCount val="7"/>
                <c:pt idx="0">
                  <c:v>4.3</c:v>
                </c:pt>
                <c:pt idx="1">
                  <c:v>2.5</c:v>
                </c:pt>
                <c:pt idx="2">
                  <c:v>3.5</c:v>
                </c:pt>
                <c:pt idx="3">
                  <c:v>4.5</c:v>
                </c:pt>
                <c:pt idx="4">
                  <c:v>3</c:v>
                </c:pt>
                <c:pt idx="5">
                  <c:v>2</c:v>
                </c:pt>
              </c:numCache>
            </c:numRef>
          </c:val>
          <c:extLst>
            <c:ext xmlns:c16="http://schemas.microsoft.com/office/drawing/2014/chart" uri="{C3380CC4-5D6E-409C-BE32-E72D297353CC}">
              <c16:uniqueId val="{00000000-A78A-4C49-B98D-4A7939A72618}"/>
            </c:ext>
          </c:extLst>
        </c:ser>
        <c:ser>
          <c:idx val="1"/>
          <c:order val="1"/>
          <c:tx>
            <c:strRef>
              <c:f>Sheet1!$C$1</c:f>
              <c:strCache>
                <c:ptCount val="1"/>
                <c:pt idx="0">
                  <c:v>Series 2</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9-AA82-4343-A5C9-B4FC4F83F48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B-AA82-4343-A5C9-B4FC4F83F48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D-AA82-4343-A5C9-B4FC4F83F48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F-AA82-4343-A5C9-B4FC4F83F48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7-02AD-914C-9D6A-652FDC50C649}"/>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9-02AD-914C-9D6A-652FDC50C649}"/>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B-02AD-914C-9D6A-652FDC50C64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6"/>
                <c:pt idx="0">
                  <c:v>Category 1</c:v>
                </c:pt>
                <c:pt idx="1">
                  <c:v>Category 2</c:v>
                </c:pt>
                <c:pt idx="2">
                  <c:v>Category 3</c:v>
                </c:pt>
                <c:pt idx="3">
                  <c:v>Category 4</c:v>
                </c:pt>
                <c:pt idx="4">
                  <c:v>Category 5</c:v>
                </c:pt>
                <c:pt idx="5">
                  <c:v>Category 6</c:v>
                </c:pt>
              </c:strCache>
            </c:strRef>
          </c:cat>
          <c:val>
            <c:numRef>
              <c:f>Sheet1!$C$2:$C$8</c:f>
              <c:numCache>
                <c:formatCode>General</c:formatCode>
                <c:ptCount val="7"/>
                <c:pt idx="0">
                  <c:v>2.4</c:v>
                </c:pt>
                <c:pt idx="1">
                  <c:v>4.4000000000000004</c:v>
                </c:pt>
                <c:pt idx="2">
                  <c:v>1.8</c:v>
                </c:pt>
                <c:pt idx="3">
                  <c:v>2.8</c:v>
                </c:pt>
                <c:pt idx="4">
                  <c:v>2</c:v>
                </c:pt>
                <c:pt idx="5">
                  <c:v>6</c:v>
                </c:pt>
              </c:numCache>
            </c:numRef>
          </c:val>
          <c:extLst>
            <c:ext xmlns:c16="http://schemas.microsoft.com/office/drawing/2014/chart" uri="{C3380CC4-5D6E-409C-BE32-E72D297353CC}">
              <c16:uniqueId val="{00000001-A78A-4C49-B98D-4A7939A72618}"/>
            </c:ext>
          </c:extLst>
        </c:ser>
        <c:ser>
          <c:idx val="2"/>
          <c:order val="2"/>
          <c:tx>
            <c:strRef>
              <c:f>Sheet1!$D$1</c:f>
              <c:strCache>
                <c:ptCount val="1"/>
                <c:pt idx="0">
                  <c:v>Series 3</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1-AA82-4343-A5C9-B4FC4F83F48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3-AA82-4343-A5C9-B4FC4F83F48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5-AA82-4343-A5C9-B4FC4F83F48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7-AA82-4343-A5C9-B4FC4F83F48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25-02AD-914C-9D6A-652FDC50C649}"/>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27-02AD-914C-9D6A-652FDC50C649}"/>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29-02AD-914C-9D6A-652FDC50C64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6"/>
                <c:pt idx="0">
                  <c:v>Category 1</c:v>
                </c:pt>
                <c:pt idx="1">
                  <c:v>Category 2</c:v>
                </c:pt>
                <c:pt idx="2">
                  <c:v>Category 3</c:v>
                </c:pt>
                <c:pt idx="3">
                  <c:v>Category 4</c:v>
                </c:pt>
                <c:pt idx="4">
                  <c:v>Category 5</c:v>
                </c:pt>
                <c:pt idx="5">
                  <c:v>Category 6</c:v>
                </c:pt>
              </c:strCache>
            </c:strRef>
          </c:cat>
          <c:val>
            <c:numRef>
              <c:f>Sheet1!$D$2:$D$8</c:f>
              <c:numCache>
                <c:formatCode>General</c:formatCode>
                <c:ptCount val="7"/>
                <c:pt idx="0">
                  <c:v>2</c:v>
                </c:pt>
                <c:pt idx="1">
                  <c:v>2</c:v>
                </c:pt>
                <c:pt idx="2">
                  <c:v>3</c:v>
                </c:pt>
                <c:pt idx="3">
                  <c:v>5</c:v>
                </c:pt>
                <c:pt idx="4">
                  <c:v>4</c:v>
                </c:pt>
                <c:pt idx="5">
                  <c:v>8</c:v>
                </c:pt>
              </c:numCache>
            </c:numRef>
          </c:val>
          <c:extLst>
            <c:ext xmlns:c16="http://schemas.microsoft.com/office/drawing/2014/chart" uri="{C3380CC4-5D6E-409C-BE32-E72D297353CC}">
              <c16:uniqueId val="{00000002-A78A-4C49-B98D-4A7939A72618}"/>
            </c:ext>
          </c:extLst>
        </c:ser>
        <c:dLbls>
          <c:dLblPos val="ctr"/>
          <c:showLegendKey val="0"/>
          <c:showVal val="0"/>
          <c:showCatName val="0"/>
          <c:showSerName val="0"/>
          <c:showPercent val="1"/>
          <c:showBubbleSize val="0"/>
          <c:showLeaderLines val="1"/>
        </c:dLbls>
      </c:pie3DChart>
      <c:spPr>
        <a:noFill/>
        <a:ln>
          <a:noFill/>
        </a:ln>
        <a:effectLst/>
      </c:spPr>
    </c:plotArea>
    <c:legend>
      <c:legendPos val="b"/>
      <c:legendEntry>
        <c:idx val="6"/>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07CF19EE-6106-9846-8781-1E50318947BA}" type="datetimeFigureOut">
              <a:rPr lang="en-US" smtClean="0"/>
              <a:pPr/>
              <a:t>12/9/22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3642600C-50D7-5049-B6F2-2AA13C28C6D1}" type="slidenum">
              <a:rPr lang="en-US" smtClean="0"/>
              <a:pPr/>
              <a:t>‹#›</a:t>
            </a:fld>
            <a:endParaRPr lang="en-US" dirty="0"/>
          </a:p>
        </p:txBody>
      </p:sp>
    </p:spTree>
    <p:extLst>
      <p:ext uri="{BB962C8B-B14F-4D97-AF65-F5344CB8AC3E}">
        <p14:creationId xmlns:p14="http://schemas.microsoft.com/office/powerpoint/2010/main" val="17169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pPr/>
              <a:t>3</a:t>
            </a:fld>
            <a:endParaRPr lang="en-US" dirty="0"/>
          </a:p>
        </p:txBody>
      </p:sp>
    </p:spTree>
    <p:extLst>
      <p:ext uri="{BB962C8B-B14F-4D97-AF65-F5344CB8AC3E}">
        <p14:creationId xmlns:p14="http://schemas.microsoft.com/office/powerpoint/2010/main" val="1844134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6</a:t>
            </a:fld>
            <a:endParaRPr lang="en-US"/>
          </a:p>
        </p:txBody>
      </p:sp>
    </p:spTree>
    <p:extLst>
      <p:ext uri="{BB962C8B-B14F-4D97-AF65-F5344CB8AC3E}">
        <p14:creationId xmlns:p14="http://schemas.microsoft.com/office/powerpoint/2010/main" val="2774762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pPr/>
              <a:t>9</a:t>
            </a:fld>
            <a:endParaRPr lang="en-US" dirty="0"/>
          </a:p>
        </p:txBody>
      </p:sp>
    </p:spTree>
    <p:extLst>
      <p:ext uri="{BB962C8B-B14F-4D97-AF65-F5344CB8AC3E}">
        <p14:creationId xmlns:p14="http://schemas.microsoft.com/office/powerpoint/2010/main" val="2383454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16</a:t>
            </a:fld>
            <a:endParaRPr lang="en-US"/>
          </a:p>
        </p:txBody>
      </p:sp>
    </p:spTree>
    <p:extLst>
      <p:ext uri="{BB962C8B-B14F-4D97-AF65-F5344CB8AC3E}">
        <p14:creationId xmlns:p14="http://schemas.microsoft.com/office/powerpoint/2010/main" val="1744448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20</a:t>
            </a:fld>
            <a:endParaRPr lang="en-US"/>
          </a:p>
        </p:txBody>
      </p:sp>
    </p:spTree>
    <p:extLst>
      <p:ext uri="{BB962C8B-B14F-4D97-AF65-F5344CB8AC3E}">
        <p14:creationId xmlns:p14="http://schemas.microsoft.com/office/powerpoint/2010/main" val="216764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42600C-50D7-5049-B6F2-2AA13C28C6D1}" type="slidenum">
              <a:rPr lang="en-US" smtClean="0"/>
              <a:t>28</a:t>
            </a:fld>
            <a:endParaRPr lang="en-US"/>
          </a:p>
        </p:txBody>
      </p:sp>
    </p:spTree>
    <p:extLst>
      <p:ext uri="{BB962C8B-B14F-4D97-AF65-F5344CB8AC3E}">
        <p14:creationId xmlns:p14="http://schemas.microsoft.com/office/powerpoint/2010/main" val="27089661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_NoPhot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FF02989-6EDB-6ABB-F23F-EA0A9951E9C4}"/>
              </a:ext>
            </a:extLst>
          </p:cNvPr>
          <p:cNvSpPr/>
          <p:nvPr userDrawn="1"/>
        </p:nvSpPr>
        <p:spPr>
          <a:xfrm>
            <a:off x="0" y="1"/>
            <a:ext cx="12192000" cy="6576060"/>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68B3348-0035-C1D2-AACB-54C5DB4577AD}"/>
              </a:ext>
            </a:extLst>
          </p:cNvPr>
          <p:cNvSpPr/>
          <p:nvPr userDrawn="1"/>
        </p:nvSpPr>
        <p:spPr>
          <a:xfrm>
            <a:off x="777240" y="961533"/>
            <a:ext cx="10502417" cy="4716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899D6C4F-BC74-3AE5-9BE0-EE017C268869}"/>
              </a:ext>
            </a:extLst>
          </p:cNvPr>
          <p:cNvSpPr>
            <a:spLocks noGrp="1"/>
          </p:cNvSpPr>
          <p:nvPr>
            <p:ph type="body" sz="quarter" idx="11" hasCustomPrompt="1"/>
          </p:nvPr>
        </p:nvSpPr>
        <p:spPr>
          <a:xfrm>
            <a:off x="960624" y="1143000"/>
            <a:ext cx="10131552" cy="2770632"/>
          </a:xfrm>
        </p:spPr>
        <p:txBody>
          <a:bodyPr anchor="b" anchorCtr="0">
            <a:noAutofit/>
          </a:bodyPr>
          <a:lstStyle>
            <a:lvl1pPr algn="ctr">
              <a:defRPr sz="4000" b="1">
                <a:solidFill>
                  <a:srgbClr val="009FAE"/>
                </a:solidFill>
              </a:defRPr>
            </a:lvl1pPr>
          </a:lstStyle>
          <a:p>
            <a:pPr lvl="0"/>
            <a:r>
              <a:rPr lang="en-US" dirty="0"/>
              <a:t>Click to edit master text styles</a:t>
            </a:r>
          </a:p>
        </p:txBody>
      </p:sp>
      <p:sp>
        <p:nvSpPr>
          <p:cNvPr id="9" name="Text Placeholder 8">
            <a:extLst>
              <a:ext uri="{FF2B5EF4-FFF2-40B4-BE49-F238E27FC236}">
                <a16:creationId xmlns:a16="http://schemas.microsoft.com/office/drawing/2014/main" id="{811DBBD5-6857-4966-D0CB-067D370A283A}"/>
              </a:ext>
            </a:extLst>
          </p:cNvPr>
          <p:cNvSpPr>
            <a:spLocks noGrp="1"/>
          </p:cNvSpPr>
          <p:nvPr>
            <p:ph type="body" sz="quarter" idx="12" hasCustomPrompt="1"/>
          </p:nvPr>
        </p:nvSpPr>
        <p:spPr>
          <a:xfrm>
            <a:off x="960624" y="4169664"/>
            <a:ext cx="10131552" cy="905256"/>
          </a:xfrm>
        </p:spPr>
        <p:txBody>
          <a:bodyPr>
            <a:normAutofit/>
          </a:bodyPr>
          <a:lstStyle>
            <a:lvl1pPr algn="ctr">
              <a:defRPr sz="1800">
                <a:solidFill>
                  <a:srgbClr val="63727D"/>
                </a:solidFill>
              </a:defRPr>
            </a:lvl1pPr>
          </a:lstStyle>
          <a:p>
            <a:pPr lvl="0"/>
            <a:r>
              <a:rPr lang="en-US" dirty="0"/>
              <a:t>CLICK TO EDIT MASTER TEXT STYLES</a:t>
            </a:r>
          </a:p>
        </p:txBody>
      </p:sp>
      <p:pic>
        <p:nvPicPr>
          <p:cNvPr id="11" name="Picture 10">
            <a:extLst>
              <a:ext uri="{FF2B5EF4-FFF2-40B4-BE49-F238E27FC236}">
                <a16:creationId xmlns:a16="http://schemas.microsoft.com/office/drawing/2014/main" id="{86C21028-F9DE-E58E-7EFF-0854FBC49EFA}"/>
              </a:ext>
            </a:extLst>
          </p:cNvPr>
          <p:cNvPicPr>
            <a:picLocks noChangeAspect="1"/>
          </p:cNvPicPr>
          <p:nvPr userDrawn="1"/>
        </p:nvPicPr>
        <p:blipFill>
          <a:blip r:embed="rId2"/>
          <a:stretch>
            <a:fillRect/>
          </a:stretch>
        </p:blipFill>
        <p:spPr>
          <a:xfrm>
            <a:off x="717844" y="337498"/>
            <a:ext cx="3349975" cy="404411"/>
          </a:xfrm>
          <a:prstGeom prst="rect">
            <a:avLst/>
          </a:prstGeom>
        </p:spPr>
      </p:pic>
      <p:pic>
        <p:nvPicPr>
          <p:cNvPr id="15" name="Picture 14">
            <a:extLst>
              <a:ext uri="{FF2B5EF4-FFF2-40B4-BE49-F238E27FC236}">
                <a16:creationId xmlns:a16="http://schemas.microsoft.com/office/drawing/2014/main" id="{A7BBCF47-4E6B-2599-C74B-C0F65A9252A8}"/>
              </a:ext>
            </a:extLst>
          </p:cNvPr>
          <p:cNvPicPr>
            <a:picLocks noChangeAspect="1"/>
          </p:cNvPicPr>
          <p:nvPr userDrawn="1"/>
        </p:nvPicPr>
        <p:blipFill>
          <a:blip r:embed="rId2"/>
          <a:stretch>
            <a:fillRect/>
          </a:stretch>
        </p:blipFill>
        <p:spPr>
          <a:xfrm>
            <a:off x="723900" y="337960"/>
            <a:ext cx="3349975" cy="404411"/>
          </a:xfrm>
          <a:prstGeom prst="rect">
            <a:avLst/>
          </a:prstGeom>
        </p:spPr>
      </p:pic>
      <p:sp>
        <p:nvSpPr>
          <p:cNvPr id="14" name="Rectangle 13">
            <a:extLst>
              <a:ext uri="{FF2B5EF4-FFF2-40B4-BE49-F238E27FC236}">
                <a16:creationId xmlns:a16="http://schemas.microsoft.com/office/drawing/2014/main" id="{5ED581A6-8EC0-978F-00BF-3DEDA8236D59}"/>
              </a:ext>
            </a:extLst>
          </p:cNvPr>
          <p:cNvSpPr/>
          <p:nvPr userDrawn="1"/>
        </p:nvSpPr>
        <p:spPr>
          <a:xfrm>
            <a:off x="0" y="6324601"/>
            <a:ext cx="12192000" cy="53340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5386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0_Content_SideBa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7645761" cy="97260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603504" y="1825625"/>
            <a:ext cx="7645761" cy="4351338"/>
          </a:xfrm>
        </p:spPr>
        <p:txBody>
          <a:bodyPr>
            <a:noAutofit/>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3DAD23E8-9102-4533-8756-02FCE9728CFC}"/>
              </a:ext>
            </a:extLst>
          </p:cNvPr>
          <p:cNvSpPr/>
          <p:nvPr userDrawn="1"/>
        </p:nvSpPr>
        <p:spPr>
          <a:xfrm>
            <a:off x="8585947" y="-1"/>
            <a:ext cx="3606053" cy="6324601"/>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2925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1_Title_Content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10515600" cy="972608"/>
          </a:xfrm>
          <a:prstGeom prst="rect">
            <a:avLst/>
          </a:prstGeom>
        </p:spPr>
        <p:txBody>
          <a:bodyPr/>
          <a:lstStyle>
            <a:lvl1pPr algn="ctr">
              <a:defRPr/>
            </a:lvl1p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603504" y="1825625"/>
            <a:ext cx="10515600" cy="4351338"/>
          </a:xfrm>
        </p:spPr>
        <p:txBody>
          <a:bodyPr>
            <a:noAutofit/>
          </a:bodyPr>
          <a:lstStyle>
            <a:lvl1pPr algn="ctr">
              <a:lnSpc>
                <a:spcPct val="100000"/>
              </a:lnSpc>
              <a:defRPr/>
            </a:lvl1pPr>
            <a:lvl2pPr algn="ctr">
              <a:lnSpc>
                <a:spcPct val="100000"/>
              </a:lnSpc>
              <a:defRPr/>
            </a:lvl2pPr>
            <a:lvl3pPr algn="ctr">
              <a:lnSpc>
                <a:spcPct val="100000"/>
              </a:lnSpc>
              <a:defRPr/>
            </a:lvl3pPr>
            <a:lvl4pPr algn="ctr">
              <a:lnSpc>
                <a:spcPct val="100000"/>
              </a:lnSpc>
              <a:defRPr/>
            </a:lvl4pPr>
            <a:lvl5pPr algn="ct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4630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ContentMedia">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2DAB2-B78D-B16E-8557-59ACE1845AFF}"/>
              </a:ext>
            </a:extLst>
          </p:cNvPr>
          <p:cNvSpPr>
            <a:spLocks noGrp="1"/>
          </p:cNvSpPr>
          <p:nvPr>
            <p:ph idx="15" hasCustomPrompt="1"/>
          </p:nvPr>
        </p:nvSpPr>
        <p:spPr>
          <a:xfrm>
            <a:off x="603504" y="2971283"/>
            <a:ext cx="5249608" cy="1374214"/>
          </a:xfrm>
        </p:spPr>
        <p:txBody>
          <a:bodyPr>
            <a:noAutofit/>
          </a:bodyPr>
          <a:lstStyle>
            <a:lvl1pPr marL="228600" indent="-228600">
              <a:lnSpc>
                <a:spcPct val="100000"/>
              </a:lnSpc>
              <a:buFont typeface="Arial" panose="020B0604020202020204" pitchFamily="34" charset="0"/>
              <a:buChar char="•"/>
              <a:defRPr sz="1400"/>
            </a:lvl1pPr>
          </a:lstStyle>
          <a:p>
            <a:pPr lvl="0"/>
            <a:r>
              <a:rPr lang="en-US" dirty="0"/>
              <a:t>Ut </a:t>
            </a:r>
            <a:r>
              <a:rPr lang="en-US" dirty="0" err="1"/>
              <a:t>wisi</a:t>
            </a:r>
            <a:r>
              <a:rPr lang="en-US" dirty="0"/>
              <a:t> </a:t>
            </a:r>
            <a:r>
              <a:rPr lang="en-US" dirty="0" err="1"/>
              <a:t>enim</a:t>
            </a:r>
            <a:r>
              <a:rPr lang="en-US" dirty="0"/>
              <a:t> ad minim</a:t>
            </a:r>
          </a:p>
          <a:p>
            <a:pPr lvl="0"/>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pPr lvl="0"/>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48" name="Rectangle 47">
            <a:extLst>
              <a:ext uri="{FF2B5EF4-FFF2-40B4-BE49-F238E27FC236}">
                <a16:creationId xmlns:a16="http://schemas.microsoft.com/office/drawing/2014/main" id="{D82DAEE5-A577-EB03-29E9-FEDAB6F1AF0F}"/>
              </a:ext>
            </a:extLst>
          </p:cNvPr>
          <p:cNvSpPr/>
          <p:nvPr userDrawn="1"/>
        </p:nvSpPr>
        <p:spPr>
          <a:xfrm>
            <a:off x="1" y="4345497"/>
            <a:ext cx="12192000" cy="1979103"/>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10515600" cy="97260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603504" y="1650483"/>
            <a:ext cx="5289296" cy="432343"/>
          </a:xfrm>
        </p:spPr>
        <p:txBody>
          <a:bodyPr>
            <a:noAutofit/>
          </a:bodyPr>
          <a:lstStyle>
            <a:lvl1pPr>
              <a:defRPr sz="2400"/>
            </a:lvl1pPr>
          </a:lstStyle>
          <a:p>
            <a:pPr lvl="0"/>
            <a:r>
              <a:rPr lang="en-US" dirty="0"/>
              <a:t>Click to edit Master text styles</a:t>
            </a:r>
          </a:p>
        </p:txBody>
      </p:sp>
      <p:sp>
        <p:nvSpPr>
          <p:cNvPr id="6" name="Media Placeholder 5">
            <a:extLst>
              <a:ext uri="{FF2B5EF4-FFF2-40B4-BE49-F238E27FC236}">
                <a16:creationId xmlns:a16="http://schemas.microsoft.com/office/drawing/2014/main" id="{532B185F-1848-01B7-22E1-8FD6A9624D51}"/>
              </a:ext>
            </a:extLst>
          </p:cNvPr>
          <p:cNvSpPr>
            <a:spLocks noGrp="1"/>
          </p:cNvSpPr>
          <p:nvPr>
            <p:ph type="media" sz="quarter" idx="10"/>
          </p:nvPr>
        </p:nvSpPr>
        <p:spPr>
          <a:xfrm>
            <a:off x="6338889" y="1866900"/>
            <a:ext cx="2516186" cy="1462088"/>
          </a:xfrm>
          <a:solidFill>
            <a:schemeClr val="tx1">
              <a:lumMod val="20000"/>
              <a:lumOff val="80000"/>
            </a:schemeClr>
          </a:solidFill>
        </p:spPr>
        <p:txBody>
          <a:bodyPr/>
          <a:lstStyle/>
          <a:p>
            <a:endParaRPr lang="en-US" dirty="0"/>
          </a:p>
        </p:txBody>
      </p:sp>
      <p:grpSp>
        <p:nvGrpSpPr>
          <p:cNvPr id="28" name="Group 27">
            <a:extLst>
              <a:ext uri="{FF2B5EF4-FFF2-40B4-BE49-F238E27FC236}">
                <a16:creationId xmlns:a16="http://schemas.microsoft.com/office/drawing/2014/main" id="{DB6A8028-8D9E-DEAB-31FF-DB3C9B4697E9}"/>
              </a:ext>
            </a:extLst>
          </p:cNvPr>
          <p:cNvGrpSpPr/>
          <p:nvPr userDrawn="1"/>
        </p:nvGrpSpPr>
        <p:grpSpPr>
          <a:xfrm>
            <a:off x="9964870" y="2082827"/>
            <a:ext cx="1008008" cy="1008008"/>
            <a:chOff x="7092977" y="2082827"/>
            <a:chExt cx="1008008" cy="1008008"/>
          </a:xfrm>
        </p:grpSpPr>
        <p:sp>
          <p:nvSpPr>
            <p:cNvPr id="29" name="Oval 28">
              <a:extLst>
                <a:ext uri="{FF2B5EF4-FFF2-40B4-BE49-F238E27FC236}">
                  <a16:creationId xmlns:a16="http://schemas.microsoft.com/office/drawing/2014/main" id="{ED0E7765-AC5E-E7BB-764D-FEDC75C8B8E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riangle 29">
              <a:extLst>
                <a:ext uri="{FF2B5EF4-FFF2-40B4-BE49-F238E27FC236}">
                  <a16:creationId xmlns:a16="http://schemas.microsoft.com/office/drawing/2014/main" id="{FA475205-1A51-2ED4-3F03-ABECEE234CF5}"/>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Media Placeholder 5">
            <a:extLst>
              <a:ext uri="{FF2B5EF4-FFF2-40B4-BE49-F238E27FC236}">
                <a16:creationId xmlns:a16="http://schemas.microsoft.com/office/drawing/2014/main" id="{DC24C773-39EF-A2AC-C899-C7DA27715F7E}"/>
              </a:ext>
            </a:extLst>
          </p:cNvPr>
          <p:cNvSpPr>
            <a:spLocks noGrp="1"/>
          </p:cNvSpPr>
          <p:nvPr>
            <p:ph type="media" sz="quarter" idx="11"/>
          </p:nvPr>
        </p:nvSpPr>
        <p:spPr>
          <a:xfrm>
            <a:off x="9241480" y="1866900"/>
            <a:ext cx="2516186" cy="1462088"/>
          </a:xfrm>
          <a:solidFill>
            <a:schemeClr val="tx1">
              <a:lumMod val="20000"/>
              <a:lumOff val="80000"/>
            </a:schemeClr>
          </a:solidFill>
        </p:spPr>
        <p:txBody>
          <a:bodyPr/>
          <a:lstStyle/>
          <a:p>
            <a:endParaRPr lang="en-US"/>
          </a:p>
        </p:txBody>
      </p:sp>
      <p:sp>
        <p:nvSpPr>
          <p:cNvPr id="51" name="Media Placeholder 5">
            <a:extLst>
              <a:ext uri="{FF2B5EF4-FFF2-40B4-BE49-F238E27FC236}">
                <a16:creationId xmlns:a16="http://schemas.microsoft.com/office/drawing/2014/main" id="{CB05024C-A4F3-8228-08E9-494E47F0A7E1}"/>
              </a:ext>
            </a:extLst>
          </p:cNvPr>
          <p:cNvSpPr>
            <a:spLocks noGrp="1"/>
          </p:cNvSpPr>
          <p:nvPr>
            <p:ph type="media" sz="quarter" idx="12"/>
          </p:nvPr>
        </p:nvSpPr>
        <p:spPr>
          <a:xfrm>
            <a:off x="6338889" y="3871869"/>
            <a:ext cx="2516186" cy="1462088"/>
          </a:xfrm>
          <a:solidFill>
            <a:schemeClr val="tx1">
              <a:lumMod val="20000"/>
              <a:lumOff val="80000"/>
            </a:schemeClr>
          </a:solidFill>
        </p:spPr>
        <p:txBody>
          <a:bodyPr/>
          <a:lstStyle/>
          <a:p>
            <a:endParaRPr lang="en-US"/>
          </a:p>
        </p:txBody>
      </p:sp>
      <p:sp>
        <p:nvSpPr>
          <p:cNvPr id="52" name="Media Placeholder 5">
            <a:extLst>
              <a:ext uri="{FF2B5EF4-FFF2-40B4-BE49-F238E27FC236}">
                <a16:creationId xmlns:a16="http://schemas.microsoft.com/office/drawing/2014/main" id="{90285E76-4F7D-DB9D-A443-08AC4E0FBFFF}"/>
              </a:ext>
            </a:extLst>
          </p:cNvPr>
          <p:cNvSpPr>
            <a:spLocks noGrp="1"/>
          </p:cNvSpPr>
          <p:nvPr>
            <p:ph type="media" sz="quarter" idx="13"/>
          </p:nvPr>
        </p:nvSpPr>
        <p:spPr>
          <a:xfrm>
            <a:off x="9241480" y="3871869"/>
            <a:ext cx="2516186" cy="1462088"/>
          </a:xfrm>
          <a:solidFill>
            <a:schemeClr val="tx1">
              <a:lumMod val="20000"/>
              <a:lumOff val="80000"/>
            </a:schemeClr>
          </a:solidFill>
        </p:spPr>
        <p:txBody>
          <a:bodyPr/>
          <a:lstStyle/>
          <a:p>
            <a:endParaRPr lang="en-US"/>
          </a:p>
        </p:txBody>
      </p:sp>
      <p:sp>
        <p:nvSpPr>
          <p:cNvPr id="9" name="Content Placeholder 2">
            <a:extLst>
              <a:ext uri="{FF2B5EF4-FFF2-40B4-BE49-F238E27FC236}">
                <a16:creationId xmlns:a16="http://schemas.microsoft.com/office/drawing/2014/main" id="{D6E0AAFA-E23D-589B-E338-BE427DBD492C}"/>
              </a:ext>
            </a:extLst>
          </p:cNvPr>
          <p:cNvSpPr>
            <a:spLocks noGrp="1"/>
          </p:cNvSpPr>
          <p:nvPr>
            <p:ph idx="14" hasCustomPrompt="1"/>
          </p:nvPr>
        </p:nvSpPr>
        <p:spPr>
          <a:xfrm>
            <a:off x="603504" y="2117843"/>
            <a:ext cx="5289296" cy="776136"/>
          </a:xfrm>
        </p:spPr>
        <p:txBody>
          <a:bodyPr>
            <a:noAutofit/>
          </a:bodyPr>
          <a:lstStyle>
            <a:lvl1pPr>
              <a:lnSpc>
                <a:spcPct val="100000"/>
              </a:lnSpc>
              <a:defRPr sz="1400"/>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Tree>
    <p:extLst>
      <p:ext uri="{BB962C8B-B14F-4D97-AF65-F5344CB8AC3E}">
        <p14:creationId xmlns:p14="http://schemas.microsoft.com/office/powerpoint/2010/main" val="3453969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Content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4663440" cy="972608"/>
          </a:xfrm>
          <a:prstGeom prst="rect">
            <a:avLst/>
          </a:prstGeom>
        </p:spPr>
        <p:txBody>
          <a:bodyPr/>
          <a:lstStyle/>
          <a:p>
            <a:r>
              <a:rPr lang="en-US" dirty="0"/>
              <a:t>Click to edit master title style</a:t>
            </a:r>
          </a:p>
        </p:txBody>
      </p:sp>
      <p:sp>
        <p:nvSpPr>
          <p:cNvPr id="5" name="Rectangle 4">
            <a:extLst>
              <a:ext uri="{FF2B5EF4-FFF2-40B4-BE49-F238E27FC236}">
                <a16:creationId xmlns:a16="http://schemas.microsoft.com/office/drawing/2014/main" id="{9E10B825-0B9C-D907-2F7D-6411F8F6077E}"/>
              </a:ext>
            </a:extLst>
          </p:cNvPr>
          <p:cNvSpPr/>
          <p:nvPr userDrawn="1"/>
        </p:nvSpPr>
        <p:spPr>
          <a:xfrm>
            <a:off x="1" y="4345497"/>
            <a:ext cx="12192000" cy="1979103"/>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921381DC-6D58-CE6E-019E-D3A9327DFE1E}"/>
              </a:ext>
            </a:extLst>
          </p:cNvPr>
          <p:cNvSpPr>
            <a:spLocks noGrp="1"/>
          </p:cNvSpPr>
          <p:nvPr>
            <p:ph idx="15" hasCustomPrompt="1"/>
          </p:nvPr>
        </p:nvSpPr>
        <p:spPr>
          <a:xfrm>
            <a:off x="603504" y="2971283"/>
            <a:ext cx="5249608" cy="1374214"/>
          </a:xfrm>
        </p:spPr>
        <p:txBody>
          <a:bodyPr>
            <a:noAutofit/>
          </a:bodyPr>
          <a:lstStyle>
            <a:lvl1pPr marL="228600" indent="-228600">
              <a:lnSpc>
                <a:spcPct val="100000"/>
              </a:lnSpc>
              <a:buFont typeface="Arial" panose="020B0604020202020204" pitchFamily="34" charset="0"/>
              <a:buChar char="•"/>
              <a:defRPr sz="1400"/>
            </a:lvl1pPr>
          </a:lstStyle>
          <a:p>
            <a:pPr lvl="0"/>
            <a:r>
              <a:rPr lang="en-US" dirty="0"/>
              <a:t>Ut </a:t>
            </a:r>
            <a:r>
              <a:rPr lang="en-US" dirty="0" err="1"/>
              <a:t>wisi</a:t>
            </a:r>
            <a:r>
              <a:rPr lang="en-US" dirty="0"/>
              <a:t> </a:t>
            </a:r>
            <a:r>
              <a:rPr lang="en-US" dirty="0" err="1"/>
              <a:t>enim</a:t>
            </a:r>
            <a:r>
              <a:rPr lang="en-US" dirty="0"/>
              <a:t> ad minim</a:t>
            </a:r>
          </a:p>
          <a:p>
            <a:pPr lvl="0"/>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pPr lvl="0"/>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7" name="Content Placeholder 2">
            <a:extLst>
              <a:ext uri="{FF2B5EF4-FFF2-40B4-BE49-F238E27FC236}">
                <a16:creationId xmlns:a16="http://schemas.microsoft.com/office/drawing/2014/main" id="{EB0D7C8E-8BAB-4599-3441-F1B60975B9C0}"/>
              </a:ext>
            </a:extLst>
          </p:cNvPr>
          <p:cNvSpPr>
            <a:spLocks noGrp="1"/>
          </p:cNvSpPr>
          <p:nvPr>
            <p:ph idx="1"/>
          </p:nvPr>
        </p:nvSpPr>
        <p:spPr>
          <a:xfrm>
            <a:off x="603504" y="1650483"/>
            <a:ext cx="5289296" cy="432343"/>
          </a:xfrm>
        </p:spPr>
        <p:txBody>
          <a:bodyPr>
            <a:noAutofit/>
          </a:bodyPr>
          <a:lstStyle>
            <a:lvl1pPr>
              <a:defRPr sz="2400"/>
            </a:lvl1pPr>
          </a:lstStyle>
          <a:p>
            <a:pPr lvl="0"/>
            <a:r>
              <a:rPr lang="en-US" dirty="0"/>
              <a:t>Click to edit Master text styles</a:t>
            </a:r>
          </a:p>
        </p:txBody>
      </p:sp>
      <p:sp>
        <p:nvSpPr>
          <p:cNvPr id="8" name="Content Placeholder 2">
            <a:extLst>
              <a:ext uri="{FF2B5EF4-FFF2-40B4-BE49-F238E27FC236}">
                <a16:creationId xmlns:a16="http://schemas.microsoft.com/office/drawing/2014/main" id="{822D28DE-E8FF-1A2A-A5C8-EB904B8381A1}"/>
              </a:ext>
            </a:extLst>
          </p:cNvPr>
          <p:cNvSpPr>
            <a:spLocks noGrp="1"/>
          </p:cNvSpPr>
          <p:nvPr>
            <p:ph idx="14" hasCustomPrompt="1"/>
          </p:nvPr>
        </p:nvSpPr>
        <p:spPr>
          <a:xfrm>
            <a:off x="603504" y="2117843"/>
            <a:ext cx="5289296" cy="776136"/>
          </a:xfrm>
        </p:spPr>
        <p:txBody>
          <a:bodyPr>
            <a:noAutofit/>
          </a:bodyPr>
          <a:lstStyle>
            <a:lvl1pPr>
              <a:lnSpc>
                <a:spcPct val="100000"/>
              </a:lnSpc>
              <a:defRPr sz="1400"/>
            </a:lvl1p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
        <p:nvSpPr>
          <p:cNvPr id="3" name="Picture Placeholder 14">
            <a:extLst>
              <a:ext uri="{FF2B5EF4-FFF2-40B4-BE49-F238E27FC236}">
                <a16:creationId xmlns:a16="http://schemas.microsoft.com/office/drawing/2014/main" id="{C3237339-99D6-AF09-560F-F0385CE241AF}"/>
              </a:ext>
            </a:extLst>
          </p:cNvPr>
          <p:cNvSpPr>
            <a:spLocks noGrp="1"/>
          </p:cNvSpPr>
          <p:nvPr>
            <p:ph type="pic" sz="quarter" idx="13"/>
          </p:nvPr>
        </p:nvSpPr>
        <p:spPr>
          <a:xfrm>
            <a:off x="6199188" y="493713"/>
            <a:ext cx="5464175" cy="5613400"/>
          </a:xfrm>
        </p:spPr>
        <p:txBody>
          <a:bodyPr/>
          <a:lstStyle/>
          <a:p>
            <a:endParaRPr lang="en-US"/>
          </a:p>
        </p:txBody>
      </p:sp>
    </p:spTree>
    <p:extLst>
      <p:ext uri="{BB962C8B-B14F-4D97-AF65-F5344CB8AC3E}">
        <p14:creationId xmlns:p14="http://schemas.microsoft.com/office/powerpoint/2010/main" val="40852102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PulloutQu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9A4E82-3061-BA45-1C45-A1EC1A27FAC8}"/>
              </a:ext>
            </a:extLst>
          </p:cNvPr>
          <p:cNvSpPr/>
          <p:nvPr userDrawn="1"/>
        </p:nvSpPr>
        <p:spPr>
          <a:xfrm>
            <a:off x="0" y="0"/>
            <a:ext cx="12192000" cy="6338596"/>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B96326-DFBA-8FE7-8937-64ABBAECD52F}"/>
              </a:ext>
            </a:extLst>
          </p:cNvPr>
          <p:cNvSpPr>
            <a:spLocks noGrp="1"/>
          </p:cNvSpPr>
          <p:nvPr>
            <p:ph type="ctrTitle" hasCustomPrompt="1"/>
          </p:nvPr>
        </p:nvSpPr>
        <p:spPr>
          <a:xfrm>
            <a:off x="1998133" y="2065175"/>
            <a:ext cx="8288868" cy="2387600"/>
          </a:xfrm>
          <a:prstGeom prst="rect">
            <a:avLst/>
          </a:prstGeom>
        </p:spPr>
        <p:txBody>
          <a:bodyPr anchor="b" anchorCtr="0">
            <a:noAutofit/>
          </a:bodyPr>
          <a:lstStyle>
            <a:lvl1pPr algn="ctr">
              <a:lnSpc>
                <a:spcPct val="100000"/>
              </a:lnSpc>
              <a:defRPr sz="3600" b="1">
                <a:solidFill>
                  <a:schemeClr val="bg1"/>
                </a:solidFill>
              </a:defRPr>
            </a:lvl1pPr>
          </a:lstStyle>
          <a:p>
            <a:r>
              <a:rPr lang="en-US" dirty="0"/>
              <a:t>Click to edit Master title style Click to edit Master title style Click to edit Master title style Click to edit Master title style</a:t>
            </a:r>
          </a:p>
        </p:txBody>
      </p:sp>
      <p:sp>
        <p:nvSpPr>
          <p:cNvPr id="3" name="Subtitle 2">
            <a:extLst>
              <a:ext uri="{FF2B5EF4-FFF2-40B4-BE49-F238E27FC236}">
                <a16:creationId xmlns:a16="http://schemas.microsoft.com/office/drawing/2014/main" id="{7482B392-FBC2-F971-29EA-BC7A4BE5E926}"/>
              </a:ext>
            </a:extLst>
          </p:cNvPr>
          <p:cNvSpPr>
            <a:spLocks noGrp="1"/>
          </p:cNvSpPr>
          <p:nvPr>
            <p:ph type="subTitle" idx="1" hasCustomPrompt="1"/>
          </p:nvPr>
        </p:nvSpPr>
        <p:spPr>
          <a:xfrm>
            <a:off x="1998133" y="4803673"/>
            <a:ext cx="8288868" cy="453668"/>
          </a:xfrm>
        </p:spPr>
        <p:txBody>
          <a:bodyPr>
            <a:no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 CLICK TO EDIT MASTER SUBTITLE STYLE</a:t>
            </a:r>
          </a:p>
        </p:txBody>
      </p:sp>
      <p:sp>
        <p:nvSpPr>
          <p:cNvPr id="5" name="Oval 4">
            <a:extLst>
              <a:ext uri="{FF2B5EF4-FFF2-40B4-BE49-F238E27FC236}">
                <a16:creationId xmlns:a16="http://schemas.microsoft.com/office/drawing/2014/main" id="{16CCCAB1-F0CD-5FDD-9396-E9789C04DE86}"/>
              </a:ext>
            </a:extLst>
          </p:cNvPr>
          <p:cNvSpPr/>
          <p:nvPr userDrawn="1"/>
        </p:nvSpPr>
        <p:spPr>
          <a:xfrm>
            <a:off x="5461519" y="684561"/>
            <a:ext cx="1268963" cy="12689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8398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ReinforceOption1_Image">
    <p:spTree>
      <p:nvGrpSpPr>
        <p:cNvPr id="1" name=""/>
        <p:cNvGrpSpPr/>
        <p:nvPr/>
      </p:nvGrpSpPr>
      <p:grpSpPr>
        <a:xfrm>
          <a:off x="0" y="0"/>
          <a:ext cx="0" cy="0"/>
          <a:chOff x="0" y="0"/>
          <a:chExt cx="0" cy="0"/>
        </a:xfrm>
      </p:grpSpPr>
      <p:sp>
        <p:nvSpPr>
          <p:cNvPr id="2" name="Picture Placeholder 19">
            <a:extLst>
              <a:ext uri="{FF2B5EF4-FFF2-40B4-BE49-F238E27FC236}">
                <a16:creationId xmlns:a16="http://schemas.microsoft.com/office/drawing/2014/main" id="{00EA1286-3ED2-0E84-72CF-2126204D398B}"/>
              </a:ext>
            </a:extLst>
          </p:cNvPr>
          <p:cNvSpPr>
            <a:spLocks noGrp="1"/>
          </p:cNvSpPr>
          <p:nvPr>
            <p:ph type="pic" sz="quarter" idx="13"/>
          </p:nvPr>
        </p:nvSpPr>
        <p:spPr>
          <a:xfrm>
            <a:off x="484632" y="493776"/>
            <a:ext cx="11164824" cy="5613400"/>
          </a:xfrm>
        </p:spPr>
        <p:txBody>
          <a:bodyPr/>
          <a:lstStyle/>
          <a:p>
            <a:endParaRPr lang="en-US" dirty="0"/>
          </a:p>
        </p:txBody>
      </p:sp>
      <p:sp>
        <p:nvSpPr>
          <p:cNvPr id="5" name="Rectangle 4">
            <a:extLst>
              <a:ext uri="{FF2B5EF4-FFF2-40B4-BE49-F238E27FC236}">
                <a16:creationId xmlns:a16="http://schemas.microsoft.com/office/drawing/2014/main" id="{F9C17B6F-9CE1-7923-52C3-63ABF6C91B9E}"/>
              </a:ext>
            </a:extLst>
          </p:cNvPr>
          <p:cNvSpPr/>
          <p:nvPr userDrawn="1"/>
        </p:nvSpPr>
        <p:spPr>
          <a:xfrm>
            <a:off x="914400" y="3200400"/>
            <a:ext cx="4424314" cy="2688336"/>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3">
            <a:extLst>
              <a:ext uri="{FF2B5EF4-FFF2-40B4-BE49-F238E27FC236}">
                <a16:creationId xmlns:a16="http://schemas.microsoft.com/office/drawing/2014/main" id="{FD6C7BC5-F8AC-34E9-C6F8-3547A785CB75}"/>
              </a:ext>
            </a:extLst>
          </p:cNvPr>
          <p:cNvSpPr>
            <a:spLocks noGrp="1"/>
          </p:cNvSpPr>
          <p:nvPr>
            <p:ph type="body" sz="quarter" idx="11"/>
          </p:nvPr>
        </p:nvSpPr>
        <p:spPr>
          <a:xfrm>
            <a:off x="1243584" y="4190999"/>
            <a:ext cx="3749039" cy="531877"/>
          </a:xfrm>
        </p:spPr>
        <p:txBody>
          <a:bodyPr anchor="t" anchorCtr="0">
            <a:noAutofit/>
          </a:bodyPr>
          <a:lstStyle>
            <a:lvl1pPr algn="ctr">
              <a:lnSpc>
                <a:spcPct val="100000"/>
              </a:lnSpc>
              <a:defRPr sz="1800" b="1">
                <a:solidFill>
                  <a:schemeClr val="bg1"/>
                </a:solidFill>
              </a:defRPr>
            </a:lvl1pPr>
          </a:lstStyle>
          <a:p>
            <a:pPr lvl="0"/>
            <a:r>
              <a:rPr lang="en-US" dirty="0"/>
              <a:t>Click to edit</a:t>
            </a:r>
          </a:p>
        </p:txBody>
      </p:sp>
      <p:sp>
        <p:nvSpPr>
          <p:cNvPr id="7" name="Text Placeholder 8">
            <a:extLst>
              <a:ext uri="{FF2B5EF4-FFF2-40B4-BE49-F238E27FC236}">
                <a16:creationId xmlns:a16="http://schemas.microsoft.com/office/drawing/2014/main" id="{F038EB62-FC0B-5CA7-46F9-B72745829FE1}"/>
              </a:ext>
            </a:extLst>
          </p:cNvPr>
          <p:cNvSpPr>
            <a:spLocks noGrp="1"/>
          </p:cNvSpPr>
          <p:nvPr>
            <p:ph type="body" sz="quarter" idx="12" hasCustomPrompt="1"/>
          </p:nvPr>
        </p:nvSpPr>
        <p:spPr>
          <a:xfrm>
            <a:off x="1243584" y="4812434"/>
            <a:ext cx="3749039" cy="944231"/>
          </a:xfrm>
        </p:spPr>
        <p:txBody>
          <a:bodyPr>
            <a:noAutofit/>
          </a:bodyPr>
          <a:lstStyle>
            <a:lvl1pPr algn="ctr">
              <a:tabLst>
                <a:tab pos="6858000" algn="r"/>
              </a:tabLst>
              <a:defRPr sz="140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5598680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ReinforceOption2_Image">
    <p:spTree>
      <p:nvGrpSpPr>
        <p:cNvPr id="1" name=""/>
        <p:cNvGrpSpPr/>
        <p:nvPr/>
      </p:nvGrpSpPr>
      <p:grpSpPr>
        <a:xfrm>
          <a:off x="0" y="0"/>
          <a:ext cx="0" cy="0"/>
          <a:chOff x="0" y="0"/>
          <a:chExt cx="0" cy="0"/>
        </a:xfrm>
      </p:grpSpPr>
      <p:sp>
        <p:nvSpPr>
          <p:cNvPr id="2" name="Picture Placeholder 19">
            <a:extLst>
              <a:ext uri="{FF2B5EF4-FFF2-40B4-BE49-F238E27FC236}">
                <a16:creationId xmlns:a16="http://schemas.microsoft.com/office/drawing/2014/main" id="{13CE4643-0C47-78B0-16F7-4670222655DB}"/>
              </a:ext>
            </a:extLst>
          </p:cNvPr>
          <p:cNvSpPr>
            <a:spLocks noGrp="1"/>
          </p:cNvSpPr>
          <p:nvPr>
            <p:ph type="pic" sz="quarter" idx="13"/>
          </p:nvPr>
        </p:nvSpPr>
        <p:spPr>
          <a:xfrm>
            <a:off x="484632" y="493776"/>
            <a:ext cx="11164824" cy="5613400"/>
          </a:xfrm>
        </p:spPr>
        <p:txBody>
          <a:bodyPr/>
          <a:lstStyle/>
          <a:p>
            <a:endParaRPr lang="en-US" dirty="0"/>
          </a:p>
        </p:txBody>
      </p:sp>
      <p:sp>
        <p:nvSpPr>
          <p:cNvPr id="4" name="Rectangle 3">
            <a:extLst>
              <a:ext uri="{FF2B5EF4-FFF2-40B4-BE49-F238E27FC236}">
                <a16:creationId xmlns:a16="http://schemas.microsoft.com/office/drawing/2014/main" id="{A2F673DD-F4C3-16FA-8FD5-D8C8FFB3CE89}"/>
              </a:ext>
            </a:extLst>
          </p:cNvPr>
          <p:cNvSpPr/>
          <p:nvPr userDrawn="1"/>
        </p:nvSpPr>
        <p:spPr>
          <a:xfrm>
            <a:off x="914400" y="0"/>
            <a:ext cx="4424314" cy="2814945"/>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3">
            <a:extLst>
              <a:ext uri="{FF2B5EF4-FFF2-40B4-BE49-F238E27FC236}">
                <a16:creationId xmlns:a16="http://schemas.microsoft.com/office/drawing/2014/main" id="{334926AD-4D09-F0AE-2D85-DCCCBA0BE115}"/>
              </a:ext>
            </a:extLst>
          </p:cNvPr>
          <p:cNvSpPr>
            <a:spLocks noGrp="1"/>
          </p:cNvSpPr>
          <p:nvPr>
            <p:ph type="body" sz="quarter" idx="11"/>
          </p:nvPr>
        </p:nvSpPr>
        <p:spPr>
          <a:xfrm>
            <a:off x="1293152" y="509000"/>
            <a:ext cx="3699471" cy="931830"/>
          </a:xfrm>
        </p:spPr>
        <p:txBody>
          <a:bodyPr anchor="b" anchorCtr="0">
            <a:noAutofit/>
          </a:bodyPr>
          <a:lstStyle>
            <a:lvl1pPr algn="l">
              <a:lnSpc>
                <a:spcPct val="100000"/>
              </a:lnSpc>
              <a:defRPr sz="1800" b="1">
                <a:solidFill>
                  <a:schemeClr val="bg1"/>
                </a:solidFill>
              </a:defRPr>
            </a:lvl1pPr>
          </a:lstStyle>
          <a:p>
            <a:pPr lvl="0"/>
            <a:r>
              <a:rPr lang="en-US" dirty="0"/>
              <a:t>Click to edit</a:t>
            </a:r>
          </a:p>
        </p:txBody>
      </p:sp>
      <p:sp>
        <p:nvSpPr>
          <p:cNvPr id="6" name="Text Placeholder 8">
            <a:extLst>
              <a:ext uri="{FF2B5EF4-FFF2-40B4-BE49-F238E27FC236}">
                <a16:creationId xmlns:a16="http://schemas.microsoft.com/office/drawing/2014/main" id="{A903EA15-0934-3F69-9A0D-B1F84AD82049}"/>
              </a:ext>
            </a:extLst>
          </p:cNvPr>
          <p:cNvSpPr>
            <a:spLocks noGrp="1"/>
          </p:cNvSpPr>
          <p:nvPr>
            <p:ph type="body" sz="quarter" idx="12" hasCustomPrompt="1"/>
          </p:nvPr>
        </p:nvSpPr>
        <p:spPr>
          <a:xfrm>
            <a:off x="2389745" y="1572900"/>
            <a:ext cx="2602878" cy="944231"/>
          </a:xfrm>
        </p:spPr>
        <p:txBody>
          <a:bodyPr>
            <a:noAutofit/>
          </a:bodyPr>
          <a:lstStyle>
            <a:lvl1pPr algn="l">
              <a:tabLst>
                <a:tab pos="6858000" algn="r"/>
              </a:tabLst>
              <a:defRPr sz="140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9948268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ontent_Option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376284"/>
            <a:ext cx="7589520" cy="586888"/>
          </a:xfrm>
          <a:prstGeom prst="rect">
            <a:avLst/>
          </a:prstGeom>
        </p:spPr>
        <p:txBody>
          <a:bodyPr anchor="t" anchorCtr="0"/>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603504" y="4093337"/>
            <a:ext cx="7589520" cy="1945956"/>
          </a:xfrm>
        </p:spPr>
        <p:txBody>
          <a:bodyPr>
            <a:noAutofit/>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8A429891-F810-2203-7A32-991F2DB4A255}"/>
              </a:ext>
            </a:extLst>
          </p:cNvPr>
          <p:cNvSpPr>
            <a:spLocks noGrp="1"/>
          </p:cNvSpPr>
          <p:nvPr>
            <p:ph type="pic" sz="quarter" idx="10"/>
          </p:nvPr>
        </p:nvSpPr>
        <p:spPr>
          <a:xfrm>
            <a:off x="493776" y="493776"/>
            <a:ext cx="11201400" cy="2709863"/>
          </a:xfrm>
        </p:spPr>
        <p:txBody>
          <a:bodyPr/>
          <a:lstStyle/>
          <a:p>
            <a:endParaRPr lang="en-US"/>
          </a:p>
        </p:txBody>
      </p:sp>
    </p:spTree>
    <p:extLst>
      <p:ext uri="{BB962C8B-B14F-4D97-AF65-F5344CB8AC3E}">
        <p14:creationId xmlns:p14="http://schemas.microsoft.com/office/powerpoint/2010/main" val="2477309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ontent_Option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760"/>
            <a:ext cx="7589520" cy="586888"/>
          </a:xfrm>
          <a:prstGeom prst="rect">
            <a:avLst/>
          </a:prstGeom>
        </p:spPr>
        <p:txBody>
          <a:bodyPr anchor="t" anchorCtr="0"/>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603504" y="1111598"/>
            <a:ext cx="7589520" cy="1945956"/>
          </a:xfrm>
        </p:spPr>
        <p:txBody>
          <a:bodyPr>
            <a:noAutofit/>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8A429891-F810-2203-7A32-991F2DB4A255}"/>
              </a:ext>
            </a:extLst>
          </p:cNvPr>
          <p:cNvSpPr>
            <a:spLocks noGrp="1"/>
          </p:cNvSpPr>
          <p:nvPr>
            <p:ph type="pic" sz="quarter" idx="10"/>
          </p:nvPr>
        </p:nvSpPr>
        <p:spPr>
          <a:xfrm>
            <a:off x="493776" y="3429000"/>
            <a:ext cx="11201400" cy="2709863"/>
          </a:xfrm>
        </p:spPr>
        <p:txBody>
          <a:bodyPr/>
          <a:lstStyle/>
          <a:p>
            <a:endParaRPr lang="en-US"/>
          </a:p>
        </p:txBody>
      </p:sp>
    </p:spTree>
    <p:extLst>
      <p:ext uri="{BB962C8B-B14F-4D97-AF65-F5344CB8AC3E}">
        <p14:creationId xmlns:p14="http://schemas.microsoft.com/office/powerpoint/2010/main" val="4008738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19_Compare_Option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28EA-3151-BB33-5E40-870B3485C3D4}"/>
              </a:ext>
            </a:extLst>
          </p:cNvPr>
          <p:cNvSpPr>
            <a:spLocks noGrp="1"/>
          </p:cNvSpPr>
          <p:nvPr>
            <p:ph type="title" hasCustomPrompt="1"/>
          </p:nvPr>
        </p:nvSpPr>
        <p:spPr>
          <a:xfrm>
            <a:off x="603504" y="365126"/>
            <a:ext cx="10515600" cy="97260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03B15F4-B8EE-D75E-1994-9D2B7C4E8700}"/>
              </a:ext>
            </a:extLst>
          </p:cNvPr>
          <p:cNvSpPr>
            <a:spLocks noGrp="1"/>
          </p:cNvSpPr>
          <p:nvPr>
            <p:ph sz="half" idx="1"/>
          </p:nvPr>
        </p:nvSpPr>
        <p:spPr>
          <a:xfrm>
            <a:off x="838200" y="1825625"/>
            <a:ext cx="5181600" cy="435133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EAB0BEC-35B8-5CE6-C74C-88284F008626}"/>
              </a:ext>
            </a:extLst>
          </p:cNvPr>
          <p:cNvSpPr>
            <a:spLocks noGrp="1"/>
          </p:cNvSpPr>
          <p:nvPr>
            <p:ph sz="half" idx="2"/>
          </p:nvPr>
        </p:nvSpPr>
        <p:spPr>
          <a:xfrm>
            <a:off x="6172200" y="1825625"/>
            <a:ext cx="5181600" cy="435133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89539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Cover_ForPhoto">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AE59B30-F5C2-A8AA-4B39-C97DC7864EA5}"/>
              </a:ext>
            </a:extLst>
          </p:cNvPr>
          <p:cNvSpPr>
            <a:spLocks noGrp="1"/>
          </p:cNvSpPr>
          <p:nvPr>
            <p:ph type="pic" sz="quarter" idx="13"/>
          </p:nvPr>
        </p:nvSpPr>
        <p:spPr>
          <a:xfrm>
            <a:off x="484632" y="960120"/>
            <a:ext cx="11164824" cy="5138928"/>
          </a:xfrm>
        </p:spPr>
        <p:txBody>
          <a:bodyPr/>
          <a:lstStyle/>
          <a:p>
            <a:endParaRPr lang="en-US"/>
          </a:p>
        </p:txBody>
      </p:sp>
      <p:sp>
        <p:nvSpPr>
          <p:cNvPr id="10" name="Rectangle 9">
            <a:extLst>
              <a:ext uri="{FF2B5EF4-FFF2-40B4-BE49-F238E27FC236}">
                <a16:creationId xmlns:a16="http://schemas.microsoft.com/office/drawing/2014/main" id="{C68B3348-0035-C1D2-AACB-54C5DB4577AD}"/>
              </a:ext>
            </a:extLst>
          </p:cNvPr>
          <p:cNvSpPr/>
          <p:nvPr userDrawn="1"/>
        </p:nvSpPr>
        <p:spPr>
          <a:xfrm>
            <a:off x="6855343" y="961533"/>
            <a:ext cx="4424314" cy="4716684"/>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guidewell-logo_RGB_Color.png">
            <a:extLst>
              <a:ext uri="{FF2B5EF4-FFF2-40B4-BE49-F238E27FC236}">
                <a16:creationId xmlns:a16="http://schemas.microsoft.com/office/drawing/2014/main" id="{5A755307-87F1-7186-F77A-3082B5B4D41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3900" y="337961"/>
            <a:ext cx="3322995" cy="404411"/>
          </a:xfrm>
          <a:prstGeom prst="rect">
            <a:avLst/>
          </a:prstGeom>
        </p:spPr>
      </p:pic>
      <p:sp>
        <p:nvSpPr>
          <p:cNvPr id="4" name="Text Placeholder 3">
            <a:extLst>
              <a:ext uri="{FF2B5EF4-FFF2-40B4-BE49-F238E27FC236}">
                <a16:creationId xmlns:a16="http://schemas.microsoft.com/office/drawing/2014/main" id="{899D6C4F-BC74-3AE5-9BE0-EE017C268869}"/>
              </a:ext>
            </a:extLst>
          </p:cNvPr>
          <p:cNvSpPr>
            <a:spLocks noGrp="1"/>
          </p:cNvSpPr>
          <p:nvPr>
            <p:ph type="body" sz="quarter" idx="11" hasCustomPrompt="1"/>
          </p:nvPr>
        </p:nvSpPr>
        <p:spPr>
          <a:xfrm>
            <a:off x="7114032" y="1143000"/>
            <a:ext cx="4023360" cy="2770632"/>
          </a:xfrm>
        </p:spPr>
        <p:txBody>
          <a:bodyPr anchor="b" anchorCtr="0">
            <a:noAutofit/>
          </a:bodyPr>
          <a:lstStyle>
            <a:lvl1pPr>
              <a:defRPr sz="4000" b="1">
                <a:solidFill>
                  <a:schemeClr val="bg1"/>
                </a:solidFill>
              </a:defRPr>
            </a:lvl1pPr>
          </a:lstStyle>
          <a:p>
            <a:pPr lvl="0"/>
            <a:r>
              <a:rPr lang="en-US" dirty="0"/>
              <a:t>Click to edit master text styles</a:t>
            </a:r>
          </a:p>
        </p:txBody>
      </p:sp>
      <p:sp>
        <p:nvSpPr>
          <p:cNvPr id="9" name="Text Placeholder 8">
            <a:extLst>
              <a:ext uri="{FF2B5EF4-FFF2-40B4-BE49-F238E27FC236}">
                <a16:creationId xmlns:a16="http://schemas.microsoft.com/office/drawing/2014/main" id="{811DBBD5-6857-4966-D0CB-067D370A283A}"/>
              </a:ext>
            </a:extLst>
          </p:cNvPr>
          <p:cNvSpPr>
            <a:spLocks noGrp="1"/>
          </p:cNvSpPr>
          <p:nvPr>
            <p:ph type="body" sz="quarter" idx="12" hasCustomPrompt="1"/>
          </p:nvPr>
        </p:nvSpPr>
        <p:spPr>
          <a:xfrm>
            <a:off x="7114032" y="4169664"/>
            <a:ext cx="3191256" cy="905256"/>
          </a:xfrm>
        </p:spPr>
        <p:txBody>
          <a:bodyPr>
            <a:normAutofit/>
          </a:bodyPr>
          <a:lstStyle>
            <a:lvl1pPr>
              <a:defRPr sz="1800">
                <a:solidFill>
                  <a:schemeClr val="bg1"/>
                </a:solidFill>
              </a:defRPr>
            </a:lvl1pPr>
          </a:lstStyle>
          <a:p>
            <a:pPr lvl="0"/>
            <a:r>
              <a:rPr lang="en-US" dirty="0"/>
              <a:t>CLICK TO EDIT MASTER TEXT STYLES</a:t>
            </a:r>
          </a:p>
        </p:txBody>
      </p:sp>
      <p:sp>
        <p:nvSpPr>
          <p:cNvPr id="5" name="Rectangle 4">
            <a:extLst>
              <a:ext uri="{FF2B5EF4-FFF2-40B4-BE49-F238E27FC236}">
                <a16:creationId xmlns:a16="http://schemas.microsoft.com/office/drawing/2014/main" id="{F0E58CC5-CABD-E85D-2715-97B1E5DB5CB3}"/>
              </a:ext>
            </a:extLst>
          </p:cNvPr>
          <p:cNvSpPr/>
          <p:nvPr userDrawn="1"/>
        </p:nvSpPr>
        <p:spPr>
          <a:xfrm>
            <a:off x="0" y="6324601"/>
            <a:ext cx="12192000" cy="53340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8B6A20D-2502-33C5-2FE6-8D698C9C716D}"/>
              </a:ext>
            </a:extLst>
          </p:cNvPr>
          <p:cNvSpPr/>
          <p:nvPr userDrawn="1"/>
        </p:nvSpPr>
        <p:spPr>
          <a:xfrm>
            <a:off x="0" y="6327648"/>
            <a:ext cx="12192000" cy="9144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1812803"/>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20_Compare_Option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71EBE-C887-9092-27E3-2DA9722BEE8C}"/>
              </a:ext>
            </a:extLst>
          </p:cNvPr>
          <p:cNvSpPr>
            <a:spLocks noGrp="1"/>
          </p:cNvSpPr>
          <p:nvPr>
            <p:ph type="title" hasCustomPrompt="1"/>
          </p:nvPr>
        </p:nvSpPr>
        <p:spPr>
          <a:xfrm>
            <a:off x="603504" y="365125"/>
            <a:ext cx="10515600" cy="972608"/>
          </a:xfrm>
          <a:prstGeom prst="rect">
            <a:avLst/>
          </a:prstGeo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BB44D4E7-2052-CC1F-5E06-25FDBEC07AB0}"/>
              </a:ext>
            </a:extLst>
          </p:cNvPr>
          <p:cNvSpPr>
            <a:spLocks noGrp="1"/>
          </p:cNvSpPr>
          <p:nvPr>
            <p:ph type="body" idx="1"/>
          </p:nvPr>
        </p:nvSpPr>
        <p:spPr>
          <a:xfrm>
            <a:off x="839788" y="1681163"/>
            <a:ext cx="5157787" cy="82391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B0C92B4-92FE-5235-313F-4B80D0E589A8}"/>
              </a:ext>
            </a:extLst>
          </p:cNvPr>
          <p:cNvSpPr>
            <a:spLocks noGrp="1"/>
          </p:cNvSpPr>
          <p:nvPr>
            <p:ph sz="half" idx="2"/>
          </p:nvPr>
        </p:nvSpPr>
        <p:spPr>
          <a:xfrm>
            <a:off x="839788" y="2505075"/>
            <a:ext cx="5157787" cy="368458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97D8C3-80E9-DFBE-39AA-5AB939987FFB}"/>
              </a:ext>
            </a:extLst>
          </p:cNvPr>
          <p:cNvSpPr>
            <a:spLocks noGrp="1"/>
          </p:cNvSpPr>
          <p:nvPr>
            <p:ph type="body" sz="quarter" idx="3"/>
          </p:nvPr>
        </p:nvSpPr>
        <p:spPr>
          <a:xfrm>
            <a:off x="6172200" y="1681163"/>
            <a:ext cx="5183188" cy="82391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D944DE-6E9F-5BFC-AF37-CB2C5D21888F}"/>
              </a:ext>
            </a:extLst>
          </p:cNvPr>
          <p:cNvSpPr>
            <a:spLocks noGrp="1"/>
          </p:cNvSpPr>
          <p:nvPr>
            <p:ph sz="quarter" idx="4"/>
          </p:nvPr>
        </p:nvSpPr>
        <p:spPr>
          <a:xfrm>
            <a:off x="6172200" y="2505075"/>
            <a:ext cx="5183188" cy="368458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64568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21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9D9527-623C-1E89-99B4-C75E353F4675}"/>
              </a:ext>
            </a:extLst>
          </p:cNvPr>
          <p:cNvSpPr txBox="1"/>
          <p:nvPr userDrawn="1"/>
        </p:nvSpPr>
        <p:spPr>
          <a:xfrm>
            <a:off x="639270" y="5793897"/>
            <a:ext cx="7423061" cy="369332"/>
          </a:xfrm>
          <a:prstGeom prst="rect">
            <a:avLst/>
          </a:prstGeom>
          <a:noFill/>
        </p:spPr>
        <p:txBody>
          <a:bodyPr wrap="square" rtlCol="0">
            <a:spAutoFit/>
          </a:bodyPr>
          <a:lstStyle/>
          <a:p>
            <a:r>
              <a:rPr lang="en-US" dirty="0">
                <a:solidFill>
                  <a:schemeClr val="bg1"/>
                </a:solidFill>
              </a:rPr>
              <a:t>109969-0522_GW_PPTtemplate_Wide_F.pptx– 120922</a:t>
            </a:r>
          </a:p>
        </p:txBody>
      </p:sp>
    </p:spTree>
    <p:extLst>
      <p:ext uri="{BB962C8B-B14F-4D97-AF65-F5344CB8AC3E}">
        <p14:creationId xmlns:p14="http://schemas.microsoft.com/office/powerpoint/2010/main" val="2642937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A4FF0AFC-B6EC-C60B-1C84-5FD47CB962DE}"/>
              </a:ext>
            </a:extLst>
          </p:cNvPr>
          <p:cNvSpPr>
            <a:spLocks noGrp="1"/>
          </p:cNvSpPr>
          <p:nvPr>
            <p:ph type="pic" sz="quarter" idx="13"/>
          </p:nvPr>
        </p:nvSpPr>
        <p:spPr>
          <a:xfrm>
            <a:off x="484632" y="493776"/>
            <a:ext cx="11164824" cy="5613400"/>
          </a:xfrm>
        </p:spPr>
        <p:txBody>
          <a:bodyPr/>
          <a:lstStyle/>
          <a:p>
            <a:endParaRPr lang="en-US" dirty="0"/>
          </a:p>
        </p:txBody>
      </p:sp>
      <p:sp>
        <p:nvSpPr>
          <p:cNvPr id="6" name="Rectangle 5">
            <a:extLst>
              <a:ext uri="{FF2B5EF4-FFF2-40B4-BE49-F238E27FC236}">
                <a16:creationId xmlns:a16="http://schemas.microsoft.com/office/drawing/2014/main" id="{BE40315A-506C-8079-024D-CA3536A69A36}"/>
              </a:ext>
            </a:extLst>
          </p:cNvPr>
          <p:cNvSpPr/>
          <p:nvPr userDrawn="1"/>
        </p:nvSpPr>
        <p:spPr>
          <a:xfrm>
            <a:off x="914400" y="493776"/>
            <a:ext cx="4425696" cy="5166360"/>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18B45B-06E1-9178-A159-A97DDAB10F19}"/>
              </a:ext>
            </a:extLst>
          </p:cNvPr>
          <p:cNvSpPr>
            <a:spLocks noGrp="1"/>
          </p:cNvSpPr>
          <p:nvPr>
            <p:ph type="title"/>
          </p:nvPr>
        </p:nvSpPr>
        <p:spPr>
          <a:xfrm>
            <a:off x="1243584" y="1271016"/>
            <a:ext cx="3749039" cy="905256"/>
          </a:xfrm>
        </p:spPr>
        <p:txBody>
          <a:bodyPr/>
          <a:lstStyle>
            <a:lvl1pPr>
              <a:defRPr sz="4000">
                <a:solidFill>
                  <a:schemeClr val="bg1"/>
                </a:solidFill>
              </a:defRPr>
            </a:lvl1pPr>
          </a:lstStyle>
          <a:p>
            <a:r>
              <a:rPr lang="en-US" dirty="0"/>
              <a:t>Click to edit</a:t>
            </a:r>
          </a:p>
        </p:txBody>
      </p:sp>
      <p:sp>
        <p:nvSpPr>
          <p:cNvPr id="8" name="Text Placeholder 7">
            <a:extLst>
              <a:ext uri="{FF2B5EF4-FFF2-40B4-BE49-F238E27FC236}">
                <a16:creationId xmlns:a16="http://schemas.microsoft.com/office/drawing/2014/main" id="{4AA13A04-A64E-FDA8-B935-03017AB1BD05}"/>
              </a:ext>
            </a:extLst>
          </p:cNvPr>
          <p:cNvSpPr>
            <a:spLocks noGrp="1"/>
          </p:cNvSpPr>
          <p:nvPr>
            <p:ph type="body" sz="quarter" idx="11" hasCustomPrompt="1"/>
          </p:nvPr>
        </p:nvSpPr>
        <p:spPr>
          <a:xfrm>
            <a:off x="1243584" y="2267712"/>
            <a:ext cx="3749039" cy="2807208"/>
          </a:xfrm>
        </p:spPr>
        <p:txBody>
          <a:bodyPr>
            <a:noAutofit/>
          </a:bodyPr>
          <a:lstStyle>
            <a:lvl1pPr>
              <a:tabLst>
                <a:tab pos="3566160" algn="r"/>
              </a:tabLst>
              <a:defRPr sz="1800">
                <a:solidFill>
                  <a:schemeClr val="bg1"/>
                </a:solidFill>
              </a:defRPr>
            </a:lvl1pPr>
          </a:lstStyle>
          <a:p>
            <a:pPr lvl="0"/>
            <a:r>
              <a:rPr lang="en-US" dirty="0"/>
              <a:t>Click to edit Master text styles	1</a:t>
            </a:r>
          </a:p>
        </p:txBody>
      </p:sp>
    </p:spTree>
    <p:extLst>
      <p:ext uri="{BB962C8B-B14F-4D97-AF65-F5344CB8AC3E}">
        <p14:creationId xmlns:p14="http://schemas.microsoft.com/office/powerpoint/2010/main" val="5716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_TitleSlide_ForPhoto">
    <p:spTree>
      <p:nvGrpSpPr>
        <p:cNvPr id="1" name=""/>
        <p:cNvGrpSpPr/>
        <p:nvPr/>
      </p:nvGrpSpPr>
      <p:grpSpPr>
        <a:xfrm>
          <a:off x="0" y="0"/>
          <a:ext cx="0" cy="0"/>
          <a:chOff x="0" y="0"/>
          <a:chExt cx="0" cy="0"/>
        </a:xfrm>
      </p:grpSpPr>
      <p:sp>
        <p:nvSpPr>
          <p:cNvPr id="4" name="Picture Placeholder 19">
            <a:extLst>
              <a:ext uri="{FF2B5EF4-FFF2-40B4-BE49-F238E27FC236}">
                <a16:creationId xmlns:a16="http://schemas.microsoft.com/office/drawing/2014/main" id="{7A0BAA47-EEB6-E3DF-7471-E93A3961F360}"/>
              </a:ext>
            </a:extLst>
          </p:cNvPr>
          <p:cNvSpPr>
            <a:spLocks noGrp="1"/>
          </p:cNvSpPr>
          <p:nvPr>
            <p:ph type="pic" sz="quarter" idx="13"/>
          </p:nvPr>
        </p:nvSpPr>
        <p:spPr>
          <a:xfrm>
            <a:off x="484632" y="493776"/>
            <a:ext cx="11164824" cy="5613400"/>
          </a:xfrm>
        </p:spPr>
        <p:txBody>
          <a:bodyPr/>
          <a:lstStyle/>
          <a:p>
            <a:endParaRPr lang="en-US" dirty="0"/>
          </a:p>
        </p:txBody>
      </p:sp>
      <p:sp>
        <p:nvSpPr>
          <p:cNvPr id="2" name="Title 1">
            <a:extLst>
              <a:ext uri="{FF2B5EF4-FFF2-40B4-BE49-F238E27FC236}">
                <a16:creationId xmlns:a16="http://schemas.microsoft.com/office/drawing/2014/main" id="{26B96326-DFBA-8FE7-8937-64ABBAECD52F}"/>
              </a:ext>
            </a:extLst>
          </p:cNvPr>
          <p:cNvSpPr>
            <a:spLocks noGrp="1"/>
          </p:cNvSpPr>
          <p:nvPr>
            <p:ph type="ctrTitle" hasCustomPrompt="1"/>
          </p:nvPr>
        </p:nvSpPr>
        <p:spPr>
          <a:xfrm>
            <a:off x="1998133" y="1122363"/>
            <a:ext cx="8288868" cy="2387600"/>
          </a:xfrm>
          <a:prstGeom prst="rect">
            <a:avLst/>
          </a:prstGeom>
        </p:spPr>
        <p:txBody>
          <a:bodyPr anchor="b">
            <a:noAutofit/>
          </a:bodyPr>
          <a:lstStyle>
            <a:lvl1pPr algn="ctr">
              <a:defRPr sz="4400" b="1"/>
            </a:lvl1pPr>
          </a:lstStyle>
          <a:p>
            <a:r>
              <a:rPr lang="en-US" dirty="0"/>
              <a:t>Click to edit master title style</a:t>
            </a:r>
          </a:p>
        </p:txBody>
      </p:sp>
      <p:sp>
        <p:nvSpPr>
          <p:cNvPr id="3" name="Subtitle 2">
            <a:extLst>
              <a:ext uri="{FF2B5EF4-FFF2-40B4-BE49-F238E27FC236}">
                <a16:creationId xmlns:a16="http://schemas.microsoft.com/office/drawing/2014/main" id="{7482B392-FBC2-F971-29EA-BC7A4BE5E926}"/>
              </a:ext>
            </a:extLst>
          </p:cNvPr>
          <p:cNvSpPr>
            <a:spLocks noGrp="1"/>
          </p:cNvSpPr>
          <p:nvPr>
            <p:ph type="subTitle" idx="1" hasCustomPrompt="1"/>
          </p:nvPr>
        </p:nvSpPr>
        <p:spPr>
          <a:xfrm>
            <a:off x="1998133" y="3602038"/>
            <a:ext cx="8288868" cy="1655762"/>
          </a:xfrm>
        </p:spPr>
        <p:txBody>
          <a:bodyPr>
            <a:noAutofit/>
          </a:bodyPr>
          <a:lstStyle>
            <a:lvl1pPr marL="0" indent="0" algn="ctr">
              <a:buNone/>
              <a:defRPr sz="1800" spc="5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68275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Section_TitleSlide_No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EF48D4E-43FE-B56C-4E28-7F9E07F749FA}"/>
              </a:ext>
            </a:extLst>
          </p:cNvPr>
          <p:cNvSpPr/>
          <p:nvPr userDrawn="1"/>
        </p:nvSpPr>
        <p:spPr>
          <a:xfrm>
            <a:off x="0" y="0"/>
            <a:ext cx="12192000" cy="3820740"/>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ED81288-8D30-7A11-B4B5-9EFA26ABF3CB}"/>
              </a:ext>
            </a:extLst>
          </p:cNvPr>
          <p:cNvSpPr/>
          <p:nvPr userDrawn="1"/>
        </p:nvSpPr>
        <p:spPr>
          <a:xfrm>
            <a:off x="0" y="3559492"/>
            <a:ext cx="12192000" cy="2786717"/>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C085191-CB2C-D9E8-3C2F-AD708A5CED8E}"/>
              </a:ext>
            </a:extLst>
          </p:cNvPr>
          <p:cNvSpPr/>
          <p:nvPr userDrawn="1"/>
        </p:nvSpPr>
        <p:spPr>
          <a:xfrm>
            <a:off x="2599592" y="2116014"/>
            <a:ext cx="6992817" cy="278423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6E7C0C9F-BE57-1665-8AE2-DB0096979DDC}"/>
              </a:ext>
            </a:extLst>
          </p:cNvPr>
          <p:cNvSpPr>
            <a:spLocks noGrp="1"/>
          </p:cNvSpPr>
          <p:nvPr>
            <p:ph type="body" sz="quarter" idx="10" hasCustomPrompt="1"/>
          </p:nvPr>
        </p:nvSpPr>
        <p:spPr>
          <a:xfrm>
            <a:off x="2596896" y="2112264"/>
            <a:ext cx="6995160" cy="1389888"/>
          </a:xfrm>
        </p:spPr>
        <p:txBody>
          <a:bodyPr anchor="b" anchorCtr="0">
            <a:noAutofit/>
          </a:bodyPr>
          <a:lstStyle>
            <a:lvl1pPr algn="ctr">
              <a:defRPr sz="4000" b="1">
                <a:solidFill>
                  <a:srgbClr val="009FAE"/>
                </a:solidFill>
              </a:defRPr>
            </a:lvl1pPr>
          </a:lstStyle>
          <a:p>
            <a:pPr lvl="0"/>
            <a:r>
              <a:rPr lang="en-US" dirty="0"/>
              <a:t>Click to edit text</a:t>
            </a:r>
          </a:p>
        </p:txBody>
      </p:sp>
      <p:sp>
        <p:nvSpPr>
          <p:cNvPr id="9" name="Text Placeholder 7">
            <a:extLst>
              <a:ext uri="{FF2B5EF4-FFF2-40B4-BE49-F238E27FC236}">
                <a16:creationId xmlns:a16="http://schemas.microsoft.com/office/drawing/2014/main" id="{CDD42973-DF30-4353-A342-3122AF6CBD80}"/>
              </a:ext>
            </a:extLst>
          </p:cNvPr>
          <p:cNvSpPr>
            <a:spLocks noGrp="1"/>
          </p:cNvSpPr>
          <p:nvPr>
            <p:ph type="body" sz="quarter" idx="11" hasCustomPrompt="1"/>
          </p:nvPr>
        </p:nvSpPr>
        <p:spPr>
          <a:xfrm>
            <a:off x="2596896" y="3831336"/>
            <a:ext cx="6995160" cy="1069848"/>
          </a:xfrm>
        </p:spPr>
        <p:txBody>
          <a:bodyPr anchor="t" anchorCtr="0">
            <a:noAutofit/>
          </a:bodyPr>
          <a:lstStyle>
            <a:lvl1pPr algn="ctr">
              <a:defRPr sz="1800" b="0" spc="50" baseline="0">
                <a:solidFill>
                  <a:srgbClr val="63727D"/>
                </a:solidFill>
              </a:defRPr>
            </a:lvl1pPr>
          </a:lstStyle>
          <a:p>
            <a:pPr lvl="0"/>
            <a:r>
              <a:rPr lang="en-US" dirty="0"/>
              <a:t>CLICK TO EDIT TEXT</a:t>
            </a:r>
          </a:p>
        </p:txBody>
      </p:sp>
    </p:spTree>
    <p:extLst>
      <p:ext uri="{BB962C8B-B14F-4D97-AF65-F5344CB8AC3E}">
        <p14:creationId xmlns:p14="http://schemas.microsoft.com/office/powerpoint/2010/main" val="72828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Section_TitleSlide_NoPhot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4EB6A1F-6D4A-3E52-B136-35D202FBA4BF}"/>
              </a:ext>
            </a:extLst>
          </p:cNvPr>
          <p:cNvSpPr/>
          <p:nvPr userDrawn="1"/>
        </p:nvSpPr>
        <p:spPr>
          <a:xfrm>
            <a:off x="493775" y="495300"/>
            <a:ext cx="11164823" cy="5611876"/>
          </a:xfrm>
          <a:prstGeom prst="rect">
            <a:avLst/>
          </a:prstGeom>
          <a:solidFill>
            <a:srgbClr val="009F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1464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7_Title_BodyCop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10515600" cy="97260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p:nvPr>
        </p:nvSpPr>
        <p:spPr>
          <a:xfrm>
            <a:off x="603504" y="1825625"/>
            <a:ext cx="10515600" cy="4351338"/>
          </a:xfrm>
        </p:spPr>
        <p:txBody>
          <a:bodyPr>
            <a:noAutofit/>
          </a:bodyPr>
          <a:lstStyle>
            <a:lvl1pPr>
              <a:lnSpc>
                <a:spcPct val="100000"/>
              </a:lnSpc>
              <a:defRPr sz="2400"/>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6880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8_Title_Body_SideBar">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806FFDE7-91B3-1127-5950-E93FE97BA6E7}"/>
              </a:ext>
            </a:extLst>
          </p:cNvPr>
          <p:cNvSpPr>
            <a:spLocks noGrp="1"/>
          </p:cNvSpPr>
          <p:nvPr>
            <p:ph idx="10" hasCustomPrompt="1"/>
          </p:nvPr>
        </p:nvSpPr>
        <p:spPr>
          <a:xfrm>
            <a:off x="603504" y="3918247"/>
            <a:ext cx="7535458" cy="2346075"/>
          </a:xfrm>
        </p:spPr>
        <p:txBody>
          <a:bodyPr>
            <a:noAutofit/>
          </a:bodyPr>
          <a:lstStyle>
            <a:lvl1pPr marL="228600" indent="-228600">
              <a:lnSpc>
                <a:spcPct val="100000"/>
              </a:lnSpc>
              <a:spcBef>
                <a:spcPts val="1000"/>
              </a:spcBef>
              <a:buFont typeface="Arial" panose="020B0604020202020204" pitchFamily="34" charset="0"/>
              <a:buChar char="•"/>
              <a:defRPr sz="180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a:t>
            </a:r>
          </a:p>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ipsum</a:t>
            </a:r>
          </a:p>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a:t>
            </a:r>
            <a:r>
              <a:rPr lang="en-US" dirty="0" err="1"/>
              <a:t>ispum</a:t>
            </a:r>
            <a:endParaRPr lang="en-US" dirty="0"/>
          </a:p>
          <a:p>
            <a:pPr lvl="0"/>
            <a:endParaRPr lang="en-US" dirty="0"/>
          </a:p>
          <a:p>
            <a:pPr lvl="0"/>
            <a:endParaRPr lang="en-US" dirty="0"/>
          </a:p>
        </p:txBody>
      </p:sp>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10515600" cy="972608"/>
          </a:xfrm>
          <a:prstGeom prst="rect">
            <a:avLst/>
          </a:prstGeom>
        </p:spPr>
        <p:txBody>
          <a:bodyPr>
            <a:noAutofit/>
          </a:bodyPr>
          <a:lstStyle/>
          <a:p>
            <a:r>
              <a:rPr lang="en-US" dirty="0"/>
              <a:t>Click to edit master title style</a:t>
            </a:r>
          </a:p>
        </p:txBody>
      </p:sp>
      <p:sp>
        <p:nvSpPr>
          <p:cNvPr id="3" name="Content Placeholder 2">
            <a:extLst>
              <a:ext uri="{FF2B5EF4-FFF2-40B4-BE49-F238E27FC236}">
                <a16:creationId xmlns:a16="http://schemas.microsoft.com/office/drawing/2014/main" id="{F8B08EB8-8F24-FDC1-CB70-BF02BE552784}"/>
              </a:ext>
            </a:extLst>
          </p:cNvPr>
          <p:cNvSpPr>
            <a:spLocks noGrp="1"/>
          </p:cNvSpPr>
          <p:nvPr>
            <p:ph idx="1" hasCustomPrompt="1"/>
          </p:nvPr>
        </p:nvSpPr>
        <p:spPr>
          <a:xfrm>
            <a:off x="603504" y="1825624"/>
            <a:ext cx="7535458" cy="1930821"/>
          </a:xfrm>
        </p:spPr>
        <p:txBody>
          <a:bodyPr>
            <a:noAutofit/>
          </a:bodyPr>
          <a:lstStyle>
            <a:lvl1pPr>
              <a:lnSpc>
                <a:spcPct val="100000"/>
              </a:lnSpc>
              <a:defRPr sz="240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 </a:t>
            </a:r>
            <a:r>
              <a:rPr lang="en-US" dirty="0" err="1"/>
              <a:t>ventiur</a:t>
            </a:r>
            <a:r>
              <a:rPr lang="en-US" dirty="0"/>
              <a:t>? Rum </a:t>
            </a:r>
            <a:r>
              <a:rPr lang="en-US" dirty="0" err="1"/>
              <a:t>dio</a:t>
            </a:r>
            <a:r>
              <a:rPr lang="en-US" dirty="0"/>
              <a:t> </a:t>
            </a:r>
            <a:r>
              <a:rPr lang="en-US" dirty="0" err="1"/>
              <a:t>quia</a:t>
            </a:r>
            <a:r>
              <a:rPr lang="en-US" dirty="0"/>
              <a:t> </a:t>
            </a:r>
            <a:r>
              <a:rPr lang="en-US" dirty="0" err="1"/>
              <a:t>inveliae</a:t>
            </a:r>
            <a:r>
              <a:rPr lang="en-US" dirty="0"/>
              <a:t> que </a:t>
            </a:r>
            <a:r>
              <a:rPr lang="en-US" dirty="0" err="1"/>
              <a:t>simolori</a:t>
            </a:r>
            <a:r>
              <a:rPr lang="en-US" dirty="0"/>
              <a:t> </a:t>
            </a:r>
            <a:r>
              <a:rPr lang="en-US" dirty="0" err="1"/>
              <a:t>ventiam</a:t>
            </a:r>
            <a:r>
              <a:rPr lang="en-US" dirty="0"/>
              <a:t> et </a:t>
            </a:r>
            <a:r>
              <a:rPr lang="en-US" dirty="0" err="1"/>
              <a:t>landisq</a:t>
            </a:r>
            <a:r>
              <a:rPr lang="en-US" dirty="0"/>
              <a:t> </a:t>
            </a:r>
            <a:r>
              <a:rPr lang="en-US" dirty="0" err="1"/>
              <a:t>uatiist</a:t>
            </a:r>
            <a:r>
              <a:rPr lang="en-US" dirty="0"/>
              <a:t> </a:t>
            </a:r>
            <a:r>
              <a:rPr lang="en-US" dirty="0" err="1"/>
              <a:t>mo</a:t>
            </a:r>
            <a:r>
              <a:rPr lang="en-US" dirty="0"/>
              <a:t> </a:t>
            </a:r>
            <a:r>
              <a:rPr lang="en-US" dirty="0" err="1"/>
              <a:t>conse</a:t>
            </a:r>
            <a:r>
              <a:rPr lang="en-US" dirty="0"/>
              <a:t> </a:t>
            </a:r>
            <a:r>
              <a:rPr lang="en-US" dirty="0" err="1"/>
              <a:t>praest</a:t>
            </a:r>
            <a:r>
              <a:rPr lang="en-US" dirty="0"/>
              <a:t> </a:t>
            </a:r>
            <a:r>
              <a:rPr lang="en-US" dirty="0" err="1"/>
              <a:t>utat</a:t>
            </a:r>
            <a:r>
              <a:rPr lang="en-US" dirty="0"/>
              <a:t> </a:t>
            </a:r>
            <a:r>
              <a:rPr lang="en-US" dirty="0" err="1"/>
              <a:t>ommolec</a:t>
            </a:r>
            <a:r>
              <a:rPr lang="en-US" dirty="0"/>
              <a:t> </a:t>
            </a:r>
            <a:r>
              <a:rPr lang="en-US" dirty="0" err="1"/>
              <a:t>toreriam</a:t>
            </a:r>
            <a:r>
              <a:rPr lang="en-US" dirty="0"/>
              <a:t>.</a:t>
            </a:r>
          </a:p>
        </p:txBody>
      </p:sp>
      <p:sp>
        <p:nvSpPr>
          <p:cNvPr id="4" name="Rectangle 3">
            <a:extLst>
              <a:ext uri="{FF2B5EF4-FFF2-40B4-BE49-F238E27FC236}">
                <a16:creationId xmlns:a16="http://schemas.microsoft.com/office/drawing/2014/main" id="{651AC47B-81A8-4890-1AC1-B3891E94B51C}"/>
              </a:ext>
            </a:extLst>
          </p:cNvPr>
          <p:cNvSpPr/>
          <p:nvPr userDrawn="1"/>
        </p:nvSpPr>
        <p:spPr>
          <a:xfrm>
            <a:off x="8585947" y="-1"/>
            <a:ext cx="3606053" cy="6324601"/>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33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_Body_Vertical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1CF92-4810-2E48-E370-C71AD7EF0829}"/>
              </a:ext>
            </a:extLst>
          </p:cNvPr>
          <p:cNvSpPr>
            <a:spLocks noGrp="1"/>
          </p:cNvSpPr>
          <p:nvPr>
            <p:ph type="title" hasCustomPrompt="1"/>
          </p:nvPr>
        </p:nvSpPr>
        <p:spPr>
          <a:xfrm>
            <a:off x="603504" y="365126"/>
            <a:ext cx="4663440" cy="972608"/>
          </a:xfrm>
          <a:prstGeom prst="rect">
            <a:avLst/>
          </a:prstGeom>
        </p:spPr>
        <p:txBody>
          <a:bodyPr/>
          <a:lstStyle/>
          <a:p>
            <a:r>
              <a:rPr lang="en-US" dirty="0"/>
              <a:t>Click to edit master title style</a:t>
            </a:r>
          </a:p>
        </p:txBody>
      </p:sp>
      <p:sp>
        <p:nvSpPr>
          <p:cNvPr id="5" name="Content Placeholder 2">
            <a:extLst>
              <a:ext uri="{FF2B5EF4-FFF2-40B4-BE49-F238E27FC236}">
                <a16:creationId xmlns:a16="http://schemas.microsoft.com/office/drawing/2014/main" id="{6A9C53A0-AAE4-E0A1-66ED-63C6B8CE72EB}"/>
              </a:ext>
            </a:extLst>
          </p:cNvPr>
          <p:cNvSpPr>
            <a:spLocks noGrp="1"/>
          </p:cNvSpPr>
          <p:nvPr>
            <p:ph idx="11" hasCustomPrompt="1"/>
          </p:nvPr>
        </p:nvSpPr>
        <p:spPr>
          <a:xfrm>
            <a:off x="606039" y="3918248"/>
            <a:ext cx="4478025" cy="1763361"/>
          </a:xfrm>
        </p:spPr>
        <p:txBody>
          <a:bodyPr>
            <a:noAutofit/>
          </a:bodyPr>
          <a:lstStyle>
            <a:lvl1pPr marL="228600" indent="-228600">
              <a:lnSpc>
                <a:spcPct val="100000"/>
              </a:lnSpc>
              <a:spcBef>
                <a:spcPts val="1000"/>
              </a:spcBef>
              <a:buFont typeface="Arial" panose="020B0604020202020204" pitchFamily="34" charset="0"/>
              <a:buChar char="•"/>
              <a:defRPr sz="180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Ipsum </a:t>
            </a:r>
            <a:r>
              <a:rPr lang="en-US" dirty="0" err="1"/>
              <a:t>ventiur</a:t>
            </a:r>
            <a:r>
              <a:rPr lang="en-US" dirty="0"/>
              <a:t> rum </a:t>
            </a:r>
            <a:r>
              <a:rPr lang="en-US" dirty="0" err="1"/>
              <a:t>dio</a:t>
            </a:r>
            <a:r>
              <a:rPr lang="en-US" dirty="0"/>
              <a:t> </a:t>
            </a:r>
          </a:p>
          <a:p>
            <a:pPr lvl="0"/>
            <a:r>
              <a:rPr lang="en-US" dirty="0" err="1"/>
              <a:t>Quia</a:t>
            </a:r>
            <a:r>
              <a:rPr lang="en-US" dirty="0"/>
              <a:t> </a:t>
            </a:r>
            <a:r>
              <a:rPr lang="en-US" dirty="0" err="1"/>
              <a:t>inveliae</a:t>
            </a:r>
            <a:r>
              <a:rPr lang="en-US" dirty="0"/>
              <a:t> que </a:t>
            </a:r>
            <a:r>
              <a:rPr lang="en-US" dirty="0" err="1"/>
              <a:t>simolori</a:t>
            </a:r>
            <a:endParaRPr lang="en-US" dirty="0"/>
          </a:p>
          <a:p>
            <a:pPr lvl="0"/>
            <a:r>
              <a:rPr lang="en-US" dirty="0" err="1"/>
              <a:t>Conse</a:t>
            </a:r>
            <a:r>
              <a:rPr lang="en-US" dirty="0"/>
              <a:t> </a:t>
            </a:r>
            <a:r>
              <a:rPr lang="en-US" dirty="0" err="1"/>
              <a:t>praest</a:t>
            </a:r>
            <a:r>
              <a:rPr lang="en-US" dirty="0"/>
              <a:t> </a:t>
            </a:r>
            <a:r>
              <a:rPr lang="en-US" dirty="0" err="1"/>
              <a:t>utat</a:t>
            </a:r>
            <a:r>
              <a:rPr lang="en-US" dirty="0"/>
              <a:t> </a:t>
            </a:r>
            <a:r>
              <a:rPr lang="en-US" dirty="0" err="1"/>
              <a:t>ommolec</a:t>
            </a:r>
            <a:endParaRPr lang="en-US" dirty="0"/>
          </a:p>
          <a:p>
            <a:pPr lvl="0"/>
            <a:r>
              <a:rPr lang="en-US" dirty="0" err="1"/>
              <a:t>Ventiam</a:t>
            </a:r>
            <a:r>
              <a:rPr lang="en-US" dirty="0"/>
              <a:t> et </a:t>
            </a:r>
            <a:r>
              <a:rPr lang="en-US" dirty="0" err="1"/>
              <a:t>landisq</a:t>
            </a:r>
            <a:r>
              <a:rPr lang="en-US" dirty="0"/>
              <a:t> </a:t>
            </a:r>
            <a:r>
              <a:rPr lang="en-US" dirty="0" err="1"/>
              <a:t>uatiist</a:t>
            </a:r>
            <a:r>
              <a:rPr lang="en-US" dirty="0"/>
              <a:t> </a:t>
            </a:r>
            <a:r>
              <a:rPr lang="en-US" dirty="0" err="1"/>
              <a:t>mo</a:t>
            </a:r>
            <a:endParaRPr lang="en-US" dirty="0"/>
          </a:p>
        </p:txBody>
      </p:sp>
      <p:sp>
        <p:nvSpPr>
          <p:cNvPr id="6" name="Content Placeholder 2">
            <a:extLst>
              <a:ext uri="{FF2B5EF4-FFF2-40B4-BE49-F238E27FC236}">
                <a16:creationId xmlns:a16="http://schemas.microsoft.com/office/drawing/2014/main" id="{0428041A-D816-05E4-FE11-7D7956E43F88}"/>
              </a:ext>
            </a:extLst>
          </p:cNvPr>
          <p:cNvSpPr>
            <a:spLocks noGrp="1"/>
          </p:cNvSpPr>
          <p:nvPr>
            <p:ph idx="12" hasCustomPrompt="1"/>
          </p:nvPr>
        </p:nvSpPr>
        <p:spPr>
          <a:xfrm>
            <a:off x="603504" y="1825624"/>
            <a:ext cx="4480560" cy="1930821"/>
          </a:xfrm>
        </p:spPr>
        <p:txBody>
          <a:bodyPr>
            <a:noAutofit/>
          </a:bodyPr>
          <a:lstStyle>
            <a:lvl1pPr>
              <a:lnSpc>
                <a:spcPct val="100000"/>
              </a:lnSpc>
              <a:defRPr sz="2400">
                <a:solidFill>
                  <a:schemeClr val="tx1"/>
                </a:solidFill>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a:t>
            </a:r>
          </a:p>
        </p:txBody>
      </p:sp>
      <p:sp>
        <p:nvSpPr>
          <p:cNvPr id="15" name="Picture Placeholder 14">
            <a:extLst>
              <a:ext uri="{FF2B5EF4-FFF2-40B4-BE49-F238E27FC236}">
                <a16:creationId xmlns:a16="http://schemas.microsoft.com/office/drawing/2014/main" id="{37F20A86-7CAE-1A8B-3AD0-BAB6B6134F77}"/>
              </a:ext>
            </a:extLst>
          </p:cNvPr>
          <p:cNvSpPr>
            <a:spLocks noGrp="1"/>
          </p:cNvSpPr>
          <p:nvPr>
            <p:ph type="pic" sz="quarter" idx="13"/>
          </p:nvPr>
        </p:nvSpPr>
        <p:spPr>
          <a:xfrm>
            <a:off x="6199188" y="493713"/>
            <a:ext cx="5464175" cy="5613400"/>
          </a:xfrm>
        </p:spPr>
        <p:txBody>
          <a:bodyPr/>
          <a:lstStyle/>
          <a:p>
            <a:endParaRPr lang="en-US"/>
          </a:p>
        </p:txBody>
      </p:sp>
    </p:spTree>
    <p:extLst>
      <p:ext uri="{BB962C8B-B14F-4D97-AF65-F5344CB8AC3E}">
        <p14:creationId xmlns:p14="http://schemas.microsoft.com/office/powerpoint/2010/main" val="3475584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196E0A6-9595-C47E-5A12-2559D51A52B7}"/>
              </a:ext>
            </a:extLst>
          </p:cNvPr>
          <p:cNvSpPr/>
          <p:nvPr userDrawn="1"/>
        </p:nvSpPr>
        <p:spPr>
          <a:xfrm>
            <a:off x="0" y="6324601"/>
            <a:ext cx="12192000" cy="533400"/>
          </a:xfrm>
          <a:prstGeom prst="rect">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6AFF7FD-CB5D-D084-B8DD-20166723621D}"/>
              </a:ext>
            </a:extLst>
          </p:cNvPr>
          <p:cNvSpPr>
            <a:spLocks noGrp="1"/>
          </p:cNvSpPr>
          <p:nvPr>
            <p:ph type="body" idx="1"/>
          </p:nvPr>
        </p:nvSpPr>
        <p:spPr>
          <a:xfrm>
            <a:off x="607557"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7">
            <a:extLst>
              <a:ext uri="{FF2B5EF4-FFF2-40B4-BE49-F238E27FC236}">
                <a16:creationId xmlns:a16="http://schemas.microsoft.com/office/drawing/2014/main" id="{91E26331-4189-85D1-8E93-04FC53F88105}"/>
              </a:ext>
            </a:extLst>
          </p:cNvPr>
          <p:cNvSpPr>
            <a:spLocks noGrp="1"/>
          </p:cNvSpPr>
          <p:nvPr>
            <p:ph type="title"/>
          </p:nvPr>
        </p:nvSpPr>
        <p:spPr>
          <a:xfrm>
            <a:off x="607557" y="365126"/>
            <a:ext cx="10515600" cy="972608"/>
          </a:xfrm>
          <a:prstGeom prst="rect">
            <a:avLst/>
          </a:prstGeom>
        </p:spPr>
        <p:txBody>
          <a:bodyPr vert="horz" lIns="91440" tIns="45720" rIns="91440" bIns="45720" rtlCol="0" anchor="b" anchorCtr="0">
            <a:noAutofit/>
          </a:bodyPr>
          <a:lstStyle/>
          <a:p>
            <a:r>
              <a:rPr lang="en-US" dirty="0"/>
              <a:t>Click to edit master title style</a:t>
            </a:r>
          </a:p>
        </p:txBody>
      </p:sp>
      <p:sp>
        <p:nvSpPr>
          <p:cNvPr id="13" name="TextBox 12">
            <a:extLst>
              <a:ext uri="{FF2B5EF4-FFF2-40B4-BE49-F238E27FC236}">
                <a16:creationId xmlns:a16="http://schemas.microsoft.com/office/drawing/2014/main" id="{C21E51C8-E6CC-D34F-562F-1301E44A0061}"/>
              </a:ext>
            </a:extLst>
          </p:cNvPr>
          <p:cNvSpPr txBox="1">
            <a:spLocks noChangeArrowheads="1"/>
          </p:cNvSpPr>
          <p:nvPr userDrawn="1"/>
        </p:nvSpPr>
        <p:spPr bwMode="auto">
          <a:xfrm>
            <a:off x="8551865" y="6451574"/>
            <a:ext cx="2623474" cy="253916"/>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1050" kern="1200" dirty="0">
                <a:solidFill>
                  <a:schemeClr val="bg1"/>
                </a:solidFill>
                <a:latin typeface="Arial"/>
                <a:ea typeface="ＭＳ Ｐゴシック" charset="0"/>
                <a:cs typeface="ＭＳ Ｐゴシック" charset="0"/>
              </a:rPr>
              <a:t>CLICK TO EDIT DEPARTMENT | MONTH</a:t>
            </a:r>
          </a:p>
        </p:txBody>
      </p:sp>
      <p:sp>
        <p:nvSpPr>
          <p:cNvPr id="12" name="TextBox 11">
            <a:extLst>
              <a:ext uri="{FF2B5EF4-FFF2-40B4-BE49-F238E27FC236}">
                <a16:creationId xmlns:a16="http://schemas.microsoft.com/office/drawing/2014/main" id="{E011345C-689E-D319-FE73-A1A747DF661B}"/>
              </a:ext>
            </a:extLst>
          </p:cNvPr>
          <p:cNvSpPr txBox="1"/>
          <p:nvPr userDrawn="1"/>
        </p:nvSpPr>
        <p:spPr>
          <a:xfrm>
            <a:off x="11231405" y="6491859"/>
            <a:ext cx="370443" cy="169277"/>
          </a:xfrm>
          <a:prstGeom prst="rect">
            <a:avLst/>
          </a:prstGeom>
          <a:noFill/>
        </p:spPr>
        <p:txBody>
          <a:bodyPr wrap="square" lIns="0" tIns="0" rIns="0" b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l" eaLnBrk="1" hangingPunct="1">
              <a:defRPr/>
            </a:pPr>
            <a:r>
              <a:rPr lang="en-US" sz="1100" kern="1200" dirty="0">
                <a:solidFill>
                  <a:schemeClr val="bg1"/>
                </a:solidFill>
                <a:latin typeface="Arial"/>
                <a:ea typeface="ＭＳ Ｐゴシック" charset="0"/>
                <a:cs typeface="ＭＳ Ｐゴシック" charset="0"/>
              </a:rPr>
              <a:t>| </a:t>
            </a:r>
            <a:fld id="{1A8924B1-FD66-BA4B-9361-DAD7EF3C78AB}" type="slidenum">
              <a:rPr lang="en-US" sz="1050" b="0" i="0" smtClean="0">
                <a:solidFill>
                  <a:schemeClr val="bg1"/>
                </a:solidFill>
                <a:latin typeface="Arial"/>
                <a:cs typeface="Arial" panose="020B0604020202020204" pitchFamily="34" charset="0"/>
              </a:rPr>
              <a:pPr algn="l" eaLnBrk="1" hangingPunct="1">
                <a:defRPr/>
              </a:pPr>
              <a:t>‹#›</a:t>
            </a:fld>
            <a:endParaRPr lang="en-US" sz="1050" b="0" i="0" dirty="0">
              <a:solidFill>
                <a:schemeClr val="bg1"/>
              </a:solidFill>
              <a:latin typeface="Arial"/>
              <a:cs typeface="Arial" panose="020B0604020202020204" pitchFamily="34" charset="0"/>
            </a:endParaRPr>
          </a:p>
        </p:txBody>
      </p:sp>
      <p:pic>
        <p:nvPicPr>
          <p:cNvPr id="20" name="Picture 19">
            <a:extLst>
              <a:ext uri="{FF2B5EF4-FFF2-40B4-BE49-F238E27FC236}">
                <a16:creationId xmlns:a16="http://schemas.microsoft.com/office/drawing/2014/main" id="{246B3CAD-30DC-E46D-5AAB-079BAECCEBB3}"/>
              </a:ext>
            </a:extLst>
          </p:cNvPr>
          <p:cNvPicPr>
            <a:picLocks noChangeAspect="1"/>
          </p:cNvPicPr>
          <p:nvPr userDrawn="1"/>
        </p:nvPicPr>
        <p:blipFill>
          <a:blip r:embed="rId23"/>
          <a:stretch>
            <a:fillRect/>
          </a:stretch>
        </p:blipFill>
        <p:spPr>
          <a:xfrm>
            <a:off x="538498" y="6287018"/>
            <a:ext cx="2039397" cy="580122"/>
          </a:xfrm>
          <a:prstGeom prst="rect">
            <a:avLst/>
          </a:prstGeom>
        </p:spPr>
      </p:pic>
    </p:spTree>
    <p:extLst>
      <p:ext uri="{BB962C8B-B14F-4D97-AF65-F5344CB8AC3E}">
        <p14:creationId xmlns:p14="http://schemas.microsoft.com/office/powerpoint/2010/main" val="2760649093"/>
      </p:ext>
    </p:extLst>
  </p:cSld>
  <p:clrMap bg1="lt1" tx1="dk1" bg2="lt2" tx2="dk2" accent1="accent1" accent2="accent2" accent3="accent3" accent4="accent4" accent5="accent5" accent6="accent6" hlink="hlink" folHlink="folHlink"/>
  <p:sldLayoutIdLst>
    <p:sldLayoutId id="2147483689" r:id="rId1"/>
    <p:sldLayoutId id="2147483660" r:id="rId2"/>
    <p:sldLayoutId id="2147483691" r:id="rId3"/>
    <p:sldLayoutId id="2147483688" r:id="rId4"/>
    <p:sldLayoutId id="2147483692" r:id="rId5"/>
    <p:sldLayoutId id="2147483690" r:id="rId6"/>
    <p:sldLayoutId id="2147483650" r:id="rId7"/>
    <p:sldLayoutId id="2147483685" r:id="rId8"/>
    <p:sldLayoutId id="2147483663" r:id="rId9"/>
    <p:sldLayoutId id="2147483668" r:id="rId10"/>
    <p:sldLayoutId id="2147483674" r:id="rId11"/>
    <p:sldLayoutId id="2147483682" r:id="rId12"/>
    <p:sldLayoutId id="2147483683" r:id="rId13"/>
    <p:sldLayoutId id="2147483669" r:id="rId14"/>
    <p:sldLayoutId id="2147483693" r:id="rId15"/>
    <p:sldLayoutId id="2147483694" r:id="rId16"/>
    <p:sldLayoutId id="2147483675" r:id="rId17"/>
    <p:sldLayoutId id="2147483664" r:id="rId18"/>
    <p:sldLayoutId id="2147483652" r:id="rId19"/>
    <p:sldLayoutId id="2147483653" r:id="rId20"/>
    <p:sldLayoutId id="2147483655" r:id="rId21"/>
  </p:sldLayoutIdLst>
  <p:hf sldNum="0" hdr="0" ftr="0" dt="0"/>
  <p:txStyles>
    <p:titleStyle>
      <a:lvl1pPr algn="l" defTabSz="914400" rtl="0" eaLnBrk="1" latinLnBrk="0" hangingPunct="1">
        <a:lnSpc>
          <a:spcPct val="90000"/>
        </a:lnSpc>
        <a:spcBef>
          <a:spcPct val="0"/>
        </a:spcBef>
        <a:buNone/>
        <a:defRPr sz="3200" b="1" kern="1200">
          <a:solidFill>
            <a:srgbClr val="009FAE"/>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744" userDrawn="1">
          <p15:clr>
            <a:srgbClr val="F26B43"/>
          </p15:clr>
        </p15:guide>
        <p15:guide id="6" pos="456" userDrawn="1">
          <p15:clr>
            <a:srgbClr val="F26B43"/>
          </p15:clr>
        </p15:guide>
        <p15:guide id="7" orient="horz" pos="4200" userDrawn="1">
          <p15:clr>
            <a:srgbClr val="F26B43"/>
          </p15:clr>
        </p15:guide>
        <p15:guide id="9" orient="horz" pos="40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kb.uwp.edu/page.php?id=119345" TargetMode="External"/><Relationship Id="rId2" Type="http://schemas.openxmlformats.org/officeDocument/2006/relationships/hyperlink" Target="https://support.microsoft.com/en-us/office/reduce-the-file-size-of-your-powerpoint-presentations-9548ffd4-d853-41e7-8e40-b606bca036b4" TargetMode="Externa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https://www.guidewell.com/Brand-Cente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11.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slideLayout" Target="../slideLayouts/slideLayout10.xml"/><Relationship Id="rId5" Type="http://schemas.openxmlformats.org/officeDocument/2006/relationships/image" Target="../media/image19.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9.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Layout" Target="../slideLayouts/slideLayout11.xml"/><Relationship Id="rId5" Type="http://schemas.openxmlformats.org/officeDocument/2006/relationships/image" Target="../media/image27.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3" Type="http://schemas.openxmlformats.org/officeDocument/2006/relationships/image" Target="../media/image39.pn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png"/><Relationship Id="rId21" Type="http://schemas.openxmlformats.org/officeDocument/2006/relationships/image" Target="../media/image47.pn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png"/><Relationship Id="rId50" Type="http://schemas.openxmlformats.org/officeDocument/2006/relationships/image" Target="../media/image76.png"/><Relationship Id="rId55" Type="http://schemas.openxmlformats.org/officeDocument/2006/relationships/image" Target="../media/image81.png"/><Relationship Id="rId7" Type="http://schemas.openxmlformats.org/officeDocument/2006/relationships/image" Target="../media/image33.pn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png"/><Relationship Id="rId11" Type="http://schemas.openxmlformats.org/officeDocument/2006/relationships/image" Target="../media/image37.pn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png"/><Relationship Id="rId40" Type="http://schemas.openxmlformats.org/officeDocument/2006/relationships/image" Target="../media/image66.png"/><Relationship Id="rId45" Type="http://schemas.openxmlformats.org/officeDocument/2006/relationships/image" Target="../media/image71.png"/><Relationship Id="rId53" Type="http://schemas.openxmlformats.org/officeDocument/2006/relationships/image" Target="../media/image79.png"/><Relationship Id="rId58" Type="http://schemas.openxmlformats.org/officeDocument/2006/relationships/image" Target="../media/image84.png"/><Relationship Id="rId5" Type="http://schemas.openxmlformats.org/officeDocument/2006/relationships/image" Target="../media/image31.png"/><Relationship Id="rId61" Type="http://schemas.openxmlformats.org/officeDocument/2006/relationships/image" Target="../media/image87.png"/><Relationship Id="rId19" Type="http://schemas.openxmlformats.org/officeDocument/2006/relationships/image" Target="../media/image45.pn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png"/><Relationship Id="rId30" Type="http://schemas.openxmlformats.org/officeDocument/2006/relationships/image" Target="../media/image56.png"/><Relationship Id="rId35" Type="http://schemas.openxmlformats.org/officeDocument/2006/relationships/image" Target="../media/image61.png"/><Relationship Id="rId43" Type="http://schemas.openxmlformats.org/officeDocument/2006/relationships/image" Target="../media/image69.png"/><Relationship Id="rId48" Type="http://schemas.openxmlformats.org/officeDocument/2006/relationships/image" Target="../media/image74.png"/><Relationship Id="rId56" Type="http://schemas.openxmlformats.org/officeDocument/2006/relationships/image" Target="../media/image82.png"/><Relationship Id="rId8" Type="http://schemas.openxmlformats.org/officeDocument/2006/relationships/image" Target="../media/image34.png"/><Relationship Id="rId51" Type="http://schemas.openxmlformats.org/officeDocument/2006/relationships/image" Target="../media/image77.png"/><Relationship Id="rId3" Type="http://schemas.openxmlformats.org/officeDocument/2006/relationships/image" Target="../media/image29.png"/><Relationship Id="rId12" Type="http://schemas.openxmlformats.org/officeDocument/2006/relationships/image" Target="../media/image38.png"/><Relationship Id="rId17" Type="http://schemas.openxmlformats.org/officeDocument/2006/relationships/image" Target="../media/image43.png"/><Relationship Id="rId25" Type="http://schemas.openxmlformats.org/officeDocument/2006/relationships/image" Target="../media/image51.png"/><Relationship Id="rId33" Type="http://schemas.openxmlformats.org/officeDocument/2006/relationships/image" Target="../media/image59.png"/><Relationship Id="rId38" Type="http://schemas.openxmlformats.org/officeDocument/2006/relationships/image" Target="../media/image64.png"/><Relationship Id="rId46" Type="http://schemas.openxmlformats.org/officeDocument/2006/relationships/image" Target="../media/image72.png"/><Relationship Id="rId59" Type="http://schemas.openxmlformats.org/officeDocument/2006/relationships/image" Target="../media/image85.png"/><Relationship Id="rId20" Type="http://schemas.openxmlformats.org/officeDocument/2006/relationships/image" Target="../media/image46.png"/><Relationship Id="rId41" Type="http://schemas.openxmlformats.org/officeDocument/2006/relationships/image" Target="../media/image67.png"/><Relationship Id="rId54"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32.png"/><Relationship Id="rId15" Type="http://schemas.openxmlformats.org/officeDocument/2006/relationships/image" Target="../media/image41.png"/><Relationship Id="rId23" Type="http://schemas.openxmlformats.org/officeDocument/2006/relationships/image" Target="../media/image49.pn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png"/><Relationship Id="rId57" Type="http://schemas.openxmlformats.org/officeDocument/2006/relationships/image" Target="../media/image83.png"/><Relationship Id="rId10" Type="http://schemas.openxmlformats.org/officeDocument/2006/relationships/image" Target="../media/image36.png"/><Relationship Id="rId31" Type="http://schemas.openxmlformats.org/officeDocument/2006/relationships/image" Target="../media/image57.png"/><Relationship Id="rId44" Type="http://schemas.openxmlformats.org/officeDocument/2006/relationships/image" Target="../media/image70.png"/><Relationship Id="rId52" Type="http://schemas.openxmlformats.org/officeDocument/2006/relationships/image" Target="../media/image78.png"/><Relationship Id="rId60" Type="http://schemas.openxmlformats.org/officeDocument/2006/relationships/image" Target="../media/image86.png"/><Relationship Id="rId4" Type="http://schemas.openxmlformats.org/officeDocument/2006/relationships/image" Target="../media/image30.png"/><Relationship Id="rId9" Type="http://schemas.openxmlformats.org/officeDocument/2006/relationships/image" Target="../media/image35.png"/></Relationships>
</file>

<file path=ppt/slides/_rels/slide31.xml.rels><?xml version="1.0" encoding="UTF-8" standalone="yes"?>
<Relationships xmlns="http://schemas.openxmlformats.org/package/2006/relationships"><Relationship Id="rId26" Type="http://schemas.openxmlformats.org/officeDocument/2006/relationships/image" Target="../media/image112.png"/><Relationship Id="rId117" Type="http://schemas.openxmlformats.org/officeDocument/2006/relationships/image" Target="../media/image202.png"/><Relationship Id="rId21" Type="http://schemas.openxmlformats.org/officeDocument/2006/relationships/image" Target="../media/image107.png"/><Relationship Id="rId42" Type="http://schemas.openxmlformats.org/officeDocument/2006/relationships/image" Target="../media/image128.png"/><Relationship Id="rId47" Type="http://schemas.openxmlformats.org/officeDocument/2006/relationships/image" Target="../media/image133.png"/><Relationship Id="rId63" Type="http://schemas.openxmlformats.org/officeDocument/2006/relationships/image" Target="../media/image149.png"/><Relationship Id="rId68" Type="http://schemas.openxmlformats.org/officeDocument/2006/relationships/image" Target="../media/image154.png"/><Relationship Id="rId84" Type="http://schemas.openxmlformats.org/officeDocument/2006/relationships/image" Target="../media/image170.png"/><Relationship Id="rId89" Type="http://schemas.openxmlformats.org/officeDocument/2006/relationships/image" Target="../media/image175.png"/><Relationship Id="rId112" Type="http://schemas.openxmlformats.org/officeDocument/2006/relationships/image" Target="../media/image197.png"/><Relationship Id="rId16" Type="http://schemas.openxmlformats.org/officeDocument/2006/relationships/image" Target="../media/image102.png"/><Relationship Id="rId107" Type="http://schemas.openxmlformats.org/officeDocument/2006/relationships/image" Target="../media/image192.png"/><Relationship Id="rId11" Type="http://schemas.openxmlformats.org/officeDocument/2006/relationships/image" Target="../media/image97.png"/><Relationship Id="rId32" Type="http://schemas.openxmlformats.org/officeDocument/2006/relationships/image" Target="../media/image118.png"/><Relationship Id="rId37" Type="http://schemas.openxmlformats.org/officeDocument/2006/relationships/image" Target="../media/image123.png"/><Relationship Id="rId53" Type="http://schemas.openxmlformats.org/officeDocument/2006/relationships/image" Target="../media/image139.png"/><Relationship Id="rId58" Type="http://schemas.openxmlformats.org/officeDocument/2006/relationships/image" Target="../media/image144.png"/><Relationship Id="rId74" Type="http://schemas.openxmlformats.org/officeDocument/2006/relationships/image" Target="../media/image160.png"/><Relationship Id="rId79" Type="http://schemas.openxmlformats.org/officeDocument/2006/relationships/image" Target="../media/image165.png"/><Relationship Id="rId102" Type="http://schemas.openxmlformats.org/officeDocument/2006/relationships/image" Target="../media/image187.png"/><Relationship Id="rId5" Type="http://schemas.openxmlformats.org/officeDocument/2006/relationships/image" Target="../media/image91.png"/><Relationship Id="rId90" Type="http://schemas.openxmlformats.org/officeDocument/2006/relationships/image" Target="../media/image176.png"/><Relationship Id="rId95" Type="http://schemas.openxmlformats.org/officeDocument/2006/relationships/image" Target="../media/image4.png"/><Relationship Id="rId22" Type="http://schemas.openxmlformats.org/officeDocument/2006/relationships/image" Target="../media/image108.png"/><Relationship Id="rId27" Type="http://schemas.openxmlformats.org/officeDocument/2006/relationships/image" Target="../media/image113.png"/><Relationship Id="rId43" Type="http://schemas.openxmlformats.org/officeDocument/2006/relationships/image" Target="../media/image129.png"/><Relationship Id="rId48" Type="http://schemas.openxmlformats.org/officeDocument/2006/relationships/image" Target="../media/image134.png"/><Relationship Id="rId64" Type="http://schemas.openxmlformats.org/officeDocument/2006/relationships/image" Target="../media/image150.png"/><Relationship Id="rId69" Type="http://schemas.openxmlformats.org/officeDocument/2006/relationships/image" Target="../media/image155.png"/><Relationship Id="rId113" Type="http://schemas.openxmlformats.org/officeDocument/2006/relationships/image" Target="../media/image198.png"/><Relationship Id="rId118" Type="http://schemas.openxmlformats.org/officeDocument/2006/relationships/image" Target="../media/image203.png"/><Relationship Id="rId80" Type="http://schemas.openxmlformats.org/officeDocument/2006/relationships/image" Target="../media/image166.png"/><Relationship Id="rId85" Type="http://schemas.openxmlformats.org/officeDocument/2006/relationships/image" Target="../media/image171.png"/><Relationship Id="rId12" Type="http://schemas.openxmlformats.org/officeDocument/2006/relationships/image" Target="../media/image98.png"/><Relationship Id="rId17" Type="http://schemas.openxmlformats.org/officeDocument/2006/relationships/image" Target="../media/image103.png"/><Relationship Id="rId33" Type="http://schemas.openxmlformats.org/officeDocument/2006/relationships/image" Target="../media/image119.png"/><Relationship Id="rId38" Type="http://schemas.openxmlformats.org/officeDocument/2006/relationships/image" Target="../media/image124.png"/><Relationship Id="rId59" Type="http://schemas.openxmlformats.org/officeDocument/2006/relationships/image" Target="../media/image145.png"/><Relationship Id="rId103" Type="http://schemas.openxmlformats.org/officeDocument/2006/relationships/image" Target="../media/image188.png"/><Relationship Id="rId108" Type="http://schemas.openxmlformats.org/officeDocument/2006/relationships/image" Target="../media/image193.png"/><Relationship Id="rId54" Type="http://schemas.openxmlformats.org/officeDocument/2006/relationships/image" Target="../media/image140.png"/><Relationship Id="rId70" Type="http://schemas.openxmlformats.org/officeDocument/2006/relationships/image" Target="../media/image156.png"/><Relationship Id="rId75" Type="http://schemas.openxmlformats.org/officeDocument/2006/relationships/image" Target="../media/image161.png"/><Relationship Id="rId91" Type="http://schemas.openxmlformats.org/officeDocument/2006/relationships/image" Target="../media/image177.png"/><Relationship Id="rId96" Type="http://schemas.openxmlformats.org/officeDocument/2006/relationships/image" Target="../media/image181.png"/><Relationship Id="rId1" Type="http://schemas.openxmlformats.org/officeDocument/2006/relationships/slideLayout" Target="../slideLayouts/slideLayout21.xml"/><Relationship Id="rId6" Type="http://schemas.openxmlformats.org/officeDocument/2006/relationships/image" Target="../media/image92.png"/><Relationship Id="rId23" Type="http://schemas.openxmlformats.org/officeDocument/2006/relationships/image" Target="../media/image109.png"/><Relationship Id="rId28" Type="http://schemas.openxmlformats.org/officeDocument/2006/relationships/image" Target="../media/image114.png"/><Relationship Id="rId49" Type="http://schemas.openxmlformats.org/officeDocument/2006/relationships/image" Target="../media/image135.png"/><Relationship Id="rId114" Type="http://schemas.openxmlformats.org/officeDocument/2006/relationships/image" Target="../media/image199.png"/><Relationship Id="rId119" Type="http://schemas.openxmlformats.org/officeDocument/2006/relationships/image" Target="../media/image204.png"/><Relationship Id="rId44" Type="http://schemas.openxmlformats.org/officeDocument/2006/relationships/image" Target="../media/image130.png"/><Relationship Id="rId60" Type="http://schemas.openxmlformats.org/officeDocument/2006/relationships/image" Target="../media/image146.png"/><Relationship Id="rId65" Type="http://schemas.openxmlformats.org/officeDocument/2006/relationships/image" Target="../media/image151.png"/><Relationship Id="rId81" Type="http://schemas.openxmlformats.org/officeDocument/2006/relationships/image" Target="../media/image167.png"/><Relationship Id="rId86" Type="http://schemas.openxmlformats.org/officeDocument/2006/relationships/image" Target="../media/image172.png"/><Relationship Id="rId4" Type="http://schemas.openxmlformats.org/officeDocument/2006/relationships/image" Target="../media/image90.png"/><Relationship Id="rId9" Type="http://schemas.openxmlformats.org/officeDocument/2006/relationships/image" Target="../media/image95.png"/><Relationship Id="rId13" Type="http://schemas.openxmlformats.org/officeDocument/2006/relationships/image" Target="../media/image99.png"/><Relationship Id="rId18" Type="http://schemas.openxmlformats.org/officeDocument/2006/relationships/image" Target="../media/image104.png"/><Relationship Id="rId39" Type="http://schemas.openxmlformats.org/officeDocument/2006/relationships/image" Target="../media/image125.png"/><Relationship Id="rId109" Type="http://schemas.openxmlformats.org/officeDocument/2006/relationships/image" Target="../media/image194.png"/><Relationship Id="rId34" Type="http://schemas.openxmlformats.org/officeDocument/2006/relationships/image" Target="../media/image120.png"/><Relationship Id="rId50" Type="http://schemas.openxmlformats.org/officeDocument/2006/relationships/image" Target="../media/image136.png"/><Relationship Id="rId55" Type="http://schemas.openxmlformats.org/officeDocument/2006/relationships/image" Target="../media/image141.png"/><Relationship Id="rId76" Type="http://schemas.openxmlformats.org/officeDocument/2006/relationships/image" Target="../media/image162.png"/><Relationship Id="rId97" Type="http://schemas.openxmlformats.org/officeDocument/2006/relationships/image" Target="../media/image182.png"/><Relationship Id="rId104" Type="http://schemas.openxmlformats.org/officeDocument/2006/relationships/image" Target="../media/image189.png"/><Relationship Id="rId120" Type="http://schemas.openxmlformats.org/officeDocument/2006/relationships/image" Target="../media/image205.png"/><Relationship Id="rId7" Type="http://schemas.openxmlformats.org/officeDocument/2006/relationships/image" Target="../media/image93.png"/><Relationship Id="rId71" Type="http://schemas.openxmlformats.org/officeDocument/2006/relationships/image" Target="../media/image157.png"/><Relationship Id="rId92" Type="http://schemas.openxmlformats.org/officeDocument/2006/relationships/image" Target="../media/image178.png"/><Relationship Id="rId2" Type="http://schemas.openxmlformats.org/officeDocument/2006/relationships/image" Target="../media/image88.png"/><Relationship Id="rId29" Type="http://schemas.openxmlformats.org/officeDocument/2006/relationships/image" Target="../media/image115.png"/><Relationship Id="rId24" Type="http://schemas.openxmlformats.org/officeDocument/2006/relationships/image" Target="../media/image110.png"/><Relationship Id="rId40" Type="http://schemas.openxmlformats.org/officeDocument/2006/relationships/image" Target="../media/image126.png"/><Relationship Id="rId45" Type="http://schemas.openxmlformats.org/officeDocument/2006/relationships/image" Target="../media/image131.png"/><Relationship Id="rId66" Type="http://schemas.openxmlformats.org/officeDocument/2006/relationships/image" Target="../media/image152.png"/><Relationship Id="rId87" Type="http://schemas.openxmlformats.org/officeDocument/2006/relationships/image" Target="../media/image173.png"/><Relationship Id="rId110" Type="http://schemas.openxmlformats.org/officeDocument/2006/relationships/image" Target="../media/image195.png"/><Relationship Id="rId115" Type="http://schemas.openxmlformats.org/officeDocument/2006/relationships/image" Target="../media/image200.png"/><Relationship Id="rId61" Type="http://schemas.openxmlformats.org/officeDocument/2006/relationships/image" Target="../media/image147.png"/><Relationship Id="rId82" Type="http://schemas.openxmlformats.org/officeDocument/2006/relationships/image" Target="../media/image168.png"/><Relationship Id="rId19" Type="http://schemas.openxmlformats.org/officeDocument/2006/relationships/image" Target="../media/image105.png"/><Relationship Id="rId14" Type="http://schemas.openxmlformats.org/officeDocument/2006/relationships/image" Target="../media/image100.png"/><Relationship Id="rId30" Type="http://schemas.openxmlformats.org/officeDocument/2006/relationships/image" Target="../media/image116.png"/><Relationship Id="rId35" Type="http://schemas.openxmlformats.org/officeDocument/2006/relationships/image" Target="../media/image121.png"/><Relationship Id="rId56" Type="http://schemas.openxmlformats.org/officeDocument/2006/relationships/image" Target="../media/image142.png"/><Relationship Id="rId77" Type="http://schemas.openxmlformats.org/officeDocument/2006/relationships/image" Target="../media/image163.png"/><Relationship Id="rId100" Type="http://schemas.openxmlformats.org/officeDocument/2006/relationships/image" Target="../media/image185.png"/><Relationship Id="rId105" Type="http://schemas.openxmlformats.org/officeDocument/2006/relationships/image" Target="../media/image190.png"/><Relationship Id="rId8" Type="http://schemas.openxmlformats.org/officeDocument/2006/relationships/image" Target="../media/image94.png"/><Relationship Id="rId51" Type="http://schemas.openxmlformats.org/officeDocument/2006/relationships/image" Target="../media/image137.png"/><Relationship Id="rId72" Type="http://schemas.openxmlformats.org/officeDocument/2006/relationships/image" Target="../media/image158.png"/><Relationship Id="rId93" Type="http://schemas.openxmlformats.org/officeDocument/2006/relationships/image" Target="../media/image179.png"/><Relationship Id="rId98" Type="http://schemas.openxmlformats.org/officeDocument/2006/relationships/image" Target="../media/image183.png"/><Relationship Id="rId121" Type="http://schemas.openxmlformats.org/officeDocument/2006/relationships/image" Target="../media/image206.png"/><Relationship Id="rId3" Type="http://schemas.openxmlformats.org/officeDocument/2006/relationships/image" Target="../media/image89.png"/><Relationship Id="rId25" Type="http://schemas.openxmlformats.org/officeDocument/2006/relationships/image" Target="../media/image111.png"/><Relationship Id="rId46" Type="http://schemas.openxmlformats.org/officeDocument/2006/relationships/image" Target="../media/image132.png"/><Relationship Id="rId67" Type="http://schemas.openxmlformats.org/officeDocument/2006/relationships/image" Target="../media/image153.png"/><Relationship Id="rId116" Type="http://schemas.openxmlformats.org/officeDocument/2006/relationships/image" Target="../media/image201.png"/><Relationship Id="rId20" Type="http://schemas.openxmlformats.org/officeDocument/2006/relationships/image" Target="../media/image106.png"/><Relationship Id="rId41" Type="http://schemas.openxmlformats.org/officeDocument/2006/relationships/image" Target="../media/image127.png"/><Relationship Id="rId62" Type="http://schemas.openxmlformats.org/officeDocument/2006/relationships/image" Target="../media/image148.png"/><Relationship Id="rId83" Type="http://schemas.openxmlformats.org/officeDocument/2006/relationships/image" Target="../media/image169.png"/><Relationship Id="rId88" Type="http://schemas.openxmlformats.org/officeDocument/2006/relationships/image" Target="../media/image174.png"/><Relationship Id="rId111" Type="http://schemas.openxmlformats.org/officeDocument/2006/relationships/image" Target="../media/image196.png"/><Relationship Id="rId15" Type="http://schemas.openxmlformats.org/officeDocument/2006/relationships/image" Target="../media/image101.png"/><Relationship Id="rId36" Type="http://schemas.openxmlformats.org/officeDocument/2006/relationships/image" Target="../media/image122.png"/><Relationship Id="rId57" Type="http://schemas.openxmlformats.org/officeDocument/2006/relationships/image" Target="../media/image143.png"/><Relationship Id="rId106" Type="http://schemas.openxmlformats.org/officeDocument/2006/relationships/image" Target="../media/image191.png"/><Relationship Id="rId10" Type="http://schemas.openxmlformats.org/officeDocument/2006/relationships/image" Target="../media/image96.png"/><Relationship Id="rId31" Type="http://schemas.openxmlformats.org/officeDocument/2006/relationships/image" Target="../media/image117.png"/><Relationship Id="rId52" Type="http://schemas.openxmlformats.org/officeDocument/2006/relationships/image" Target="../media/image138.png"/><Relationship Id="rId73" Type="http://schemas.openxmlformats.org/officeDocument/2006/relationships/image" Target="../media/image159.png"/><Relationship Id="rId78" Type="http://schemas.openxmlformats.org/officeDocument/2006/relationships/image" Target="../media/image164.png"/><Relationship Id="rId94" Type="http://schemas.openxmlformats.org/officeDocument/2006/relationships/image" Target="../media/image180.png"/><Relationship Id="rId99" Type="http://schemas.openxmlformats.org/officeDocument/2006/relationships/image" Target="../media/image184.png"/><Relationship Id="rId101" Type="http://schemas.openxmlformats.org/officeDocument/2006/relationships/image" Target="../media/image186.png"/></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5FCD0-EEAB-1333-D9E2-505EEB6ACD92}"/>
              </a:ext>
            </a:extLst>
          </p:cNvPr>
          <p:cNvSpPr>
            <a:spLocks noGrp="1"/>
          </p:cNvSpPr>
          <p:nvPr>
            <p:ph type="title"/>
          </p:nvPr>
        </p:nvSpPr>
        <p:spPr>
          <a:xfrm>
            <a:off x="603504" y="365126"/>
            <a:ext cx="5806921" cy="468157"/>
          </a:xfrm>
        </p:spPr>
        <p:txBody>
          <a:bodyPr anchor="t" anchorCtr="0"/>
          <a:lstStyle/>
          <a:p>
            <a:r>
              <a:rPr lang="en-US" dirty="0"/>
              <a:t>Before starting</a:t>
            </a:r>
          </a:p>
        </p:txBody>
      </p:sp>
      <p:sp>
        <p:nvSpPr>
          <p:cNvPr id="321" name="TextBox 320">
            <a:extLst>
              <a:ext uri="{FF2B5EF4-FFF2-40B4-BE49-F238E27FC236}">
                <a16:creationId xmlns:a16="http://schemas.microsoft.com/office/drawing/2014/main" id="{8B85003C-0A7E-4B45-BF7C-5AF9DB96494D}"/>
              </a:ext>
            </a:extLst>
          </p:cNvPr>
          <p:cNvSpPr txBox="1"/>
          <p:nvPr/>
        </p:nvSpPr>
        <p:spPr>
          <a:xfrm>
            <a:off x="603505" y="1368003"/>
            <a:ext cx="3183952" cy="2716128"/>
          </a:xfrm>
          <a:prstGeom prst="rect">
            <a:avLst/>
          </a:prstGeom>
          <a:noFill/>
        </p:spPr>
        <p:txBody>
          <a:bodyPr wrap="square" numCol="1" spcCol="457200" rtlCol="0">
            <a:spAutoFit/>
          </a:bodyPr>
          <a:lstStyle/>
          <a:p>
            <a:pPr>
              <a:lnSpc>
                <a:spcPts val="2300"/>
              </a:lnSpc>
              <a:spcBef>
                <a:spcPts val="600"/>
              </a:spcBef>
            </a:pPr>
            <a:r>
              <a:rPr lang="en-US" spc="20" dirty="0">
                <a:solidFill>
                  <a:srgbClr val="63727D"/>
                </a:solidFill>
                <a:ea typeface="Arial"/>
                <a:cs typeface="Arial"/>
              </a:rPr>
              <a:t>Below are some general guidelines for using this </a:t>
            </a:r>
            <a:br>
              <a:rPr lang="en-US" spc="20" dirty="0">
                <a:solidFill>
                  <a:srgbClr val="63727D"/>
                </a:solidFill>
                <a:ea typeface="Arial"/>
                <a:cs typeface="Arial"/>
              </a:rPr>
            </a:br>
            <a:r>
              <a:rPr lang="en-US" spc="20" dirty="0">
                <a:solidFill>
                  <a:srgbClr val="63727D"/>
                </a:solidFill>
                <a:ea typeface="Arial"/>
                <a:cs typeface="Arial"/>
              </a:rPr>
              <a:t>master template.</a:t>
            </a:r>
          </a:p>
          <a:p>
            <a:pPr marL="171450" indent="-171450">
              <a:spcBef>
                <a:spcPts val="600"/>
              </a:spcBef>
              <a:buFont typeface="Arial" panose="020B0604020202020204" pitchFamily="34" charset="0"/>
              <a:buChar char="•"/>
            </a:pPr>
            <a:r>
              <a:rPr lang="en-US" sz="1200" b="1" dirty="0">
                <a:solidFill>
                  <a:srgbClr val="63727D"/>
                </a:solidFill>
                <a:ea typeface="Arial"/>
                <a:cs typeface="Arial"/>
              </a:rPr>
              <a:t>Build your PowerPoint presentation within this template only. </a:t>
            </a:r>
            <a:r>
              <a:rPr lang="en-US" sz="1200" dirty="0">
                <a:solidFill>
                  <a:srgbClr val="63727D"/>
                </a:solidFill>
                <a:ea typeface="Arial"/>
                <a:cs typeface="Arial"/>
              </a:rPr>
              <a:t>If you need to use content from previous presentations, select the content from the older slides, then copy and paste it into the new template. We’ve provided slides in the “normal view” for reference regarding text and image placement as well as formatting, fonts, and colors.</a:t>
            </a:r>
          </a:p>
        </p:txBody>
      </p:sp>
      <p:sp>
        <p:nvSpPr>
          <p:cNvPr id="322" name="Title 1">
            <a:extLst>
              <a:ext uri="{FF2B5EF4-FFF2-40B4-BE49-F238E27FC236}">
                <a16:creationId xmlns:a16="http://schemas.microsoft.com/office/drawing/2014/main" id="{EC422C11-4C4F-EB40-A281-2989012AB221}"/>
              </a:ext>
            </a:extLst>
          </p:cNvPr>
          <p:cNvSpPr txBox="1">
            <a:spLocks/>
          </p:cNvSpPr>
          <p:nvPr/>
        </p:nvSpPr>
        <p:spPr>
          <a:xfrm>
            <a:off x="603504" y="911214"/>
            <a:ext cx="9015984" cy="269758"/>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spcBef>
                <a:spcPts val="300"/>
              </a:spcBef>
            </a:pPr>
            <a:r>
              <a:rPr lang="en-US" sz="1400" spc="300" dirty="0">
                <a:solidFill>
                  <a:srgbClr val="63727D"/>
                </a:solidFill>
                <a:latin typeface="Arial" panose="020B0604020202020204" pitchFamily="34" charset="0"/>
              </a:rPr>
              <a:t>Please review the following and keep for reference.</a:t>
            </a:r>
          </a:p>
          <a:p>
            <a:pPr>
              <a:lnSpc>
                <a:spcPct val="100000"/>
              </a:lnSpc>
            </a:pPr>
            <a:endParaRPr lang="en-US" sz="1800" b="1" dirty="0">
              <a:solidFill>
                <a:srgbClr val="264774"/>
              </a:solidFill>
            </a:endParaRPr>
          </a:p>
        </p:txBody>
      </p:sp>
      <p:sp>
        <p:nvSpPr>
          <p:cNvPr id="3" name="Right Triangle 2">
            <a:extLst>
              <a:ext uri="{FF2B5EF4-FFF2-40B4-BE49-F238E27FC236}">
                <a16:creationId xmlns:a16="http://schemas.microsoft.com/office/drawing/2014/main" id="{A139B323-D4CC-44CA-9184-4DFCC7377990}"/>
              </a:ext>
            </a:extLst>
          </p:cNvPr>
          <p:cNvSpPr/>
          <p:nvPr/>
        </p:nvSpPr>
        <p:spPr>
          <a:xfrm rot="10800000">
            <a:off x="9303026" y="0"/>
            <a:ext cx="2895070" cy="2895070"/>
          </a:xfrm>
          <a:prstGeom prst="rtTriangle">
            <a:avLst/>
          </a:prstGeom>
          <a:solidFill>
            <a:srgbClr val="007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49DD200-9D3B-5F38-B8E4-0FD507D68643}"/>
              </a:ext>
            </a:extLst>
          </p:cNvPr>
          <p:cNvSpPr txBox="1"/>
          <p:nvPr/>
        </p:nvSpPr>
        <p:spPr>
          <a:xfrm>
            <a:off x="3928045" y="1412859"/>
            <a:ext cx="3392557" cy="4047262"/>
          </a:xfrm>
          <a:prstGeom prst="rect">
            <a:avLst/>
          </a:prstGeom>
          <a:noFill/>
        </p:spPr>
        <p:txBody>
          <a:bodyPr wrap="square" numCol="1" spcCol="457200" rtlCol="0">
            <a:spAutoFit/>
          </a:bodyPr>
          <a:lstStyle/>
          <a:p>
            <a:pPr rtl="0">
              <a:spcBef>
                <a:spcPts val="1200"/>
              </a:spcBef>
            </a:pPr>
            <a:r>
              <a:rPr lang="en-US" sz="1400" b="1" i="0" u="none" strike="noStrike" kern="1200" baseline="0" dirty="0">
                <a:solidFill>
                  <a:srgbClr val="63727D"/>
                </a:solidFill>
                <a:latin typeface="Arial" panose="020B0604020202020204" pitchFamily="34" charset="0"/>
              </a:rPr>
              <a:t>How to keep your PowerPoint at </a:t>
            </a:r>
            <a:br>
              <a:rPr lang="en-US" sz="1400" b="1" i="0" u="none" strike="noStrike" kern="1200" baseline="0" dirty="0">
                <a:solidFill>
                  <a:srgbClr val="63727D"/>
                </a:solidFill>
                <a:latin typeface="Arial" panose="020B0604020202020204" pitchFamily="34" charset="0"/>
              </a:rPr>
            </a:br>
            <a:r>
              <a:rPr lang="en-US" sz="1400" b="1" i="0" u="none" strike="noStrike" kern="1200" baseline="0" dirty="0">
                <a:solidFill>
                  <a:srgbClr val="63727D"/>
                </a:solidFill>
                <a:latin typeface="Arial" panose="020B0604020202020204" pitchFamily="34" charset="0"/>
              </a:rPr>
              <a:t>a size that can be emailed</a:t>
            </a:r>
          </a:p>
          <a:p>
            <a:pPr marL="173736" indent="-171450" rtl="0">
              <a:spcBef>
                <a:spcPts val="600"/>
              </a:spcBef>
              <a:buFont typeface="Arial" panose="020B0604020202020204" pitchFamily="34" charset="0"/>
              <a:buChar char="•"/>
            </a:pPr>
            <a:r>
              <a:rPr lang="en-US" sz="1200" b="1" i="0" u="none" strike="noStrike" kern="1200" baseline="0" dirty="0">
                <a:solidFill>
                  <a:srgbClr val="63727D"/>
                </a:solidFill>
                <a:latin typeface="Arial" panose="020B0604020202020204" pitchFamily="34" charset="0"/>
              </a:rPr>
              <a:t>Images are the #1 culprit for large PowerPoint files. </a:t>
            </a:r>
            <a:r>
              <a:rPr lang="en-US" sz="1200" b="0" i="0" u="none" strike="noStrike" kern="1200" baseline="0" dirty="0">
                <a:solidFill>
                  <a:srgbClr val="63727D"/>
                </a:solidFill>
                <a:latin typeface="Arial" panose="020B0604020202020204" pitchFamily="34" charset="0"/>
              </a:rPr>
              <a:t>Although the images </a:t>
            </a:r>
            <a:br>
              <a:rPr lang="en-US" sz="1200" b="0" i="0" u="none" strike="noStrike" kern="1200" baseline="0" dirty="0">
                <a:solidFill>
                  <a:srgbClr val="63727D"/>
                </a:solidFill>
                <a:latin typeface="Arial" panose="020B0604020202020204" pitchFamily="34" charset="0"/>
              </a:rPr>
            </a:br>
            <a:r>
              <a:rPr lang="en-US" sz="1200" b="0" i="0" u="none" strike="noStrike" kern="1200" baseline="0" dirty="0">
                <a:solidFill>
                  <a:srgbClr val="63727D"/>
                </a:solidFill>
                <a:latin typeface="Arial" panose="020B0604020202020204" pitchFamily="34" charset="0"/>
              </a:rPr>
              <a:t>in the template are optimized for web, they will add up. Be sure to delete any unneeded images within your presentation. Also, after you’ve chosen your desired icons, deleting the last two slides will decrease the file size.</a:t>
            </a:r>
          </a:p>
          <a:p>
            <a:pPr marL="173736" indent="-171450" rtl="0">
              <a:spcBef>
                <a:spcPts val="600"/>
              </a:spcBef>
              <a:buFont typeface="Arial" panose="020B0604020202020204" pitchFamily="34" charset="0"/>
              <a:buChar char="•"/>
            </a:pPr>
            <a:r>
              <a:rPr lang="en-US" sz="1200" b="1" i="0" u="none" strike="noStrike" kern="1200" baseline="0" dirty="0">
                <a:solidFill>
                  <a:srgbClr val="63727D"/>
                </a:solidFill>
                <a:latin typeface="Arial" panose="020B0604020202020204" pitchFamily="34" charset="0"/>
              </a:rPr>
              <a:t>Workaround for PC users.</a:t>
            </a:r>
            <a:r>
              <a:rPr lang="en-US" sz="1200" b="0" i="0" u="none" strike="noStrike" kern="1200" baseline="0" dirty="0">
                <a:solidFill>
                  <a:srgbClr val="63727D"/>
                </a:solidFill>
                <a:latin typeface="Arial" panose="020B0604020202020204" pitchFamily="34" charset="0"/>
              </a:rPr>
              <a:t> Save the PowerPoint as a PDF. Alternatively, go to File &gt; Save As &gt; PPT &gt; Tools (at the bottom, to the left of Save) &gt; Compress Pictures &gt; choose Web or Email, and then save.</a:t>
            </a:r>
          </a:p>
          <a:p>
            <a:pPr marL="173736" indent="-171450" rtl="0">
              <a:spcBef>
                <a:spcPts val="600"/>
              </a:spcBef>
              <a:buFont typeface="Arial" panose="020B0604020202020204" pitchFamily="34" charset="0"/>
              <a:buChar char="•"/>
            </a:pPr>
            <a:r>
              <a:rPr lang="en-US" sz="1200" b="1" i="0" u="none" strike="noStrike" kern="1200" baseline="0" dirty="0">
                <a:solidFill>
                  <a:srgbClr val="63727D"/>
                </a:solidFill>
                <a:latin typeface="Arial" panose="020B0604020202020204" pitchFamily="34" charset="0"/>
              </a:rPr>
              <a:t>More resources for reducing file size.</a:t>
            </a:r>
          </a:p>
          <a:p>
            <a:pPr marL="365760" lvl="2" indent="-171450">
              <a:spcBef>
                <a:spcPts val="600"/>
              </a:spcBef>
              <a:buFont typeface="Courier New" panose="02070309020205020404" pitchFamily="49" charset="0"/>
              <a:buChar char="o"/>
            </a:pPr>
            <a:r>
              <a:rPr lang="en-US" sz="1200" b="0" i="0" u="none" strike="noStrike" kern="1200" baseline="0" dirty="0">
                <a:solidFill>
                  <a:srgbClr val="63727D"/>
                </a:solidFill>
                <a:latin typeface="Arial" panose="020B0604020202020204" pitchFamily="34" charset="0"/>
                <a:hlinkClick r:id="rId2"/>
              </a:rPr>
              <a:t>Microsoft Support</a:t>
            </a:r>
            <a:endParaRPr lang="en-US" sz="1200" b="0" i="0" u="none" strike="noStrike" kern="1200" baseline="0" dirty="0">
              <a:solidFill>
                <a:srgbClr val="63727D"/>
              </a:solidFill>
              <a:latin typeface="Arial" panose="020B0604020202020204" pitchFamily="34" charset="0"/>
            </a:endParaRPr>
          </a:p>
          <a:p>
            <a:pPr marL="365760" lvl="2" indent="-171450">
              <a:spcBef>
                <a:spcPts val="600"/>
              </a:spcBef>
              <a:buFont typeface="Courier New" panose="02070309020205020404" pitchFamily="49" charset="0"/>
              <a:buChar char="o"/>
            </a:pPr>
            <a:r>
              <a:rPr lang="en-US" sz="1200" b="0" i="0" u="none" strike="noStrike" kern="1200" baseline="0" dirty="0">
                <a:solidFill>
                  <a:srgbClr val="63727D"/>
                </a:solidFill>
                <a:latin typeface="Arial" panose="020B0604020202020204" pitchFamily="34" charset="0"/>
                <a:hlinkClick r:id="rId3"/>
              </a:rPr>
              <a:t>Tips to Compress/Reduce PowerPoint File Size</a:t>
            </a:r>
            <a:endParaRPr lang="en-US" sz="1200" dirty="0">
              <a:solidFill>
                <a:srgbClr val="63727D"/>
              </a:solidFill>
              <a:latin typeface="Arial" panose="020B0604020202020204" pitchFamily="34" charset="0"/>
              <a:ea typeface="Arial"/>
              <a:cs typeface="Arial"/>
            </a:endParaRPr>
          </a:p>
          <a:p>
            <a:pPr lvl="1"/>
            <a:endParaRPr lang="en-US" sz="1200" dirty="0">
              <a:solidFill>
                <a:srgbClr val="63727D"/>
              </a:solidFill>
              <a:ea typeface="Arial"/>
              <a:cs typeface="Arial"/>
            </a:endParaRPr>
          </a:p>
        </p:txBody>
      </p:sp>
      <p:sp>
        <p:nvSpPr>
          <p:cNvPr id="6" name="TextBox 5">
            <a:extLst>
              <a:ext uri="{FF2B5EF4-FFF2-40B4-BE49-F238E27FC236}">
                <a16:creationId xmlns:a16="http://schemas.microsoft.com/office/drawing/2014/main" id="{6BB94E89-F54D-9800-1DE9-B45E38DBF224}"/>
              </a:ext>
            </a:extLst>
          </p:cNvPr>
          <p:cNvSpPr txBox="1"/>
          <p:nvPr/>
        </p:nvSpPr>
        <p:spPr>
          <a:xfrm>
            <a:off x="7555299" y="1412859"/>
            <a:ext cx="3657600" cy="4339650"/>
          </a:xfrm>
          <a:prstGeom prst="rect">
            <a:avLst/>
          </a:prstGeom>
          <a:noFill/>
        </p:spPr>
        <p:txBody>
          <a:bodyPr wrap="square" numCol="1" spcCol="457200" rtlCol="0">
            <a:spAutoFit/>
          </a:bodyPr>
          <a:lstStyle/>
          <a:p>
            <a:pPr rtl="0">
              <a:spcBef>
                <a:spcPts val="1200"/>
              </a:spcBef>
            </a:pPr>
            <a:r>
              <a:rPr lang="en-US" sz="1400" b="1" i="0" u="none" strike="noStrike" kern="1200" baseline="0" dirty="0">
                <a:solidFill>
                  <a:srgbClr val="63727D"/>
                </a:solidFill>
                <a:latin typeface="Arial" panose="020B0604020202020204" pitchFamily="34" charset="0"/>
              </a:rPr>
              <a:t>How to confirm you have the </a:t>
            </a:r>
            <a:br>
              <a:rPr lang="en-US" sz="1400" b="1" i="0" u="none" strike="noStrike" kern="1200" baseline="0" dirty="0">
                <a:solidFill>
                  <a:srgbClr val="63727D"/>
                </a:solidFill>
                <a:latin typeface="Arial" panose="020B0604020202020204" pitchFamily="34" charset="0"/>
              </a:rPr>
            </a:br>
            <a:r>
              <a:rPr lang="en-US" sz="1400" b="1" i="0" u="none" strike="noStrike" kern="1200" baseline="0" dirty="0">
                <a:solidFill>
                  <a:srgbClr val="63727D"/>
                </a:solidFill>
                <a:latin typeface="Arial" panose="020B0604020202020204" pitchFamily="34" charset="0"/>
              </a:rPr>
              <a:t>most recent version of this template</a:t>
            </a:r>
          </a:p>
          <a:p>
            <a:pPr marL="173736" indent="-171450" rtl="0">
              <a:spcBef>
                <a:spcPts val="600"/>
              </a:spcBef>
              <a:buFont typeface="Arial" panose="020B0604020202020204" pitchFamily="34" charset="0"/>
              <a:buChar char="•"/>
            </a:pPr>
            <a:r>
              <a:rPr lang="en-US" sz="1200" b="1" i="0" u="none" strike="noStrike" kern="1200" baseline="0" dirty="0">
                <a:solidFill>
                  <a:srgbClr val="63727D"/>
                </a:solidFill>
                <a:latin typeface="Arial" panose="020B0604020202020204" pitchFamily="34" charset="0"/>
              </a:rPr>
              <a:t>To optimize performance, we may make changes to this template in the future.</a:t>
            </a:r>
            <a:r>
              <a:rPr lang="en-US" sz="1200" b="0" i="0" u="none" strike="noStrike" kern="1200" baseline="0" dirty="0">
                <a:solidFill>
                  <a:srgbClr val="63727D"/>
                </a:solidFill>
                <a:latin typeface="Arial" panose="020B0604020202020204" pitchFamily="34" charset="0"/>
              </a:rPr>
              <a:t> </a:t>
            </a:r>
            <a:br>
              <a:rPr lang="en-US" sz="1200" b="0" i="0" u="none" strike="noStrike" kern="1200" baseline="0" dirty="0">
                <a:solidFill>
                  <a:srgbClr val="63727D"/>
                </a:solidFill>
                <a:latin typeface="Arial" panose="020B0604020202020204" pitchFamily="34" charset="0"/>
              </a:rPr>
            </a:br>
            <a:r>
              <a:rPr lang="en-US" sz="1200" b="0" i="0" u="none" strike="noStrike" kern="1200" baseline="0" dirty="0">
                <a:solidFill>
                  <a:srgbClr val="63727D"/>
                </a:solidFill>
                <a:latin typeface="Arial" panose="020B0604020202020204" pitchFamily="34" charset="0"/>
              </a:rPr>
              <a:t>Please visit the </a:t>
            </a:r>
            <a:r>
              <a:rPr lang="en-US" sz="1200" b="0" i="0" u="none" strike="noStrike" kern="1200" baseline="0" dirty="0">
                <a:solidFill>
                  <a:srgbClr val="63727D"/>
                </a:solidFill>
                <a:latin typeface="Arial" panose="020B0604020202020204" pitchFamily="34" charset="0"/>
                <a:hlinkClick r:id="rId4"/>
              </a:rPr>
              <a:t>GuideWell Brand Center </a:t>
            </a:r>
            <a:br>
              <a:rPr lang="en-US" sz="1200" b="0" i="0" u="none" strike="noStrike" kern="1200" baseline="0" dirty="0">
                <a:solidFill>
                  <a:srgbClr val="63727D"/>
                </a:solidFill>
                <a:latin typeface="Arial" panose="020B0604020202020204" pitchFamily="34" charset="0"/>
              </a:rPr>
            </a:br>
            <a:r>
              <a:rPr lang="en-US" sz="1200" b="0" i="0" u="none" strike="noStrike" kern="1200" baseline="0" dirty="0">
                <a:solidFill>
                  <a:srgbClr val="63727D"/>
                </a:solidFill>
                <a:latin typeface="Arial" panose="020B0604020202020204" pitchFamily="34" charset="0"/>
              </a:rPr>
              <a:t>to download the most current brand-approved version before building a new presentation.</a:t>
            </a:r>
          </a:p>
          <a:p>
            <a:pPr marL="173736" indent="-171450" rtl="0">
              <a:spcBef>
                <a:spcPts val="600"/>
              </a:spcBef>
              <a:buFont typeface="Arial" panose="020B0604020202020204" pitchFamily="34" charset="0"/>
              <a:buChar char="•"/>
            </a:pPr>
            <a:r>
              <a:rPr lang="en-US" sz="1200" b="1" i="0" u="none" strike="noStrike" kern="1200" baseline="0" dirty="0">
                <a:solidFill>
                  <a:srgbClr val="63727D"/>
                </a:solidFill>
                <a:latin typeface="Arial" panose="020B0604020202020204" pitchFamily="34" charset="0"/>
              </a:rPr>
              <a:t>Don’t use someone else’s file as it could undermine performance of the template. </a:t>
            </a:r>
            <a:br>
              <a:rPr lang="en-US" sz="1200" b="1" i="0" u="none" strike="noStrike" kern="1200" baseline="0" dirty="0">
                <a:solidFill>
                  <a:srgbClr val="63727D"/>
                </a:solidFill>
                <a:latin typeface="Arial" panose="020B0604020202020204" pitchFamily="34" charset="0"/>
              </a:rPr>
            </a:br>
            <a:r>
              <a:rPr lang="en-US" sz="1200" b="0" i="0" u="none" strike="noStrike" kern="1200" baseline="0" dirty="0">
                <a:solidFill>
                  <a:srgbClr val="63727D"/>
                </a:solidFill>
                <a:latin typeface="Arial" panose="020B0604020202020204" pitchFamily="34" charset="0"/>
              </a:rPr>
              <a:t>To make sure you’re using the approved template, confirm the PowerPoint dimensions (see below) and check the master pages to ensure no extra slides are included.</a:t>
            </a:r>
          </a:p>
          <a:p>
            <a:pPr marL="365760" lvl="1" indent="-171450">
              <a:spcBef>
                <a:spcPts val="600"/>
              </a:spcBef>
              <a:buFont typeface="Courier New" panose="02070309020205020404" pitchFamily="49" charset="0"/>
              <a:buChar char="o"/>
            </a:pPr>
            <a:r>
              <a:rPr lang="en-US" sz="1200" b="0" i="0" u="none" strike="noStrike" kern="1200" baseline="0" dirty="0">
                <a:solidFill>
                  <a:srgbClr val="63727D"/>
                </a:solidFill>
                <a:latin typeface="Arial" panose="020B0604020202020204" pitchFamily="34" charset="0"/>
              </a:rPr>
              <a:t>For the 16:9 template, the slide dimensions should be 13.33” x 7.5.” </a:t>
            </a:r>
            <a:br>
              <a:rPr lang="en-US" sz="1200" b="0" i="0" u="none" strike="noStrike" kern="1200" baseline="0" dirty="0">
                <a:solidFill>
                  <a:srgbClr val="63727D"/>
                </a:solidFill>
                <a:latin typeface="Arial" panose="020B0604020202020204" pitchFamily="34" charset="0"/>
              </a:rPr>
            </a:br>
            <a:r>
              <a:rPr lang="en-US" sz="1200" b="1" i="0" u="none" strike="noStrike" kern="1200" baseline="0" dirty="0">
                <a:solidFill>
                  <a:srgbClr val="63727D"/>
                </a:solidFill>
                <a:latin typeface="Arial" panose="020B0604020202020204" pitchFamily="34" charset="0"/>
              </a:rPr>
              <a:t>NOTE: </a:t>
            </a:r>
            <a:r>
              <a:rPr lang="en-US" sz="1200" b="0" i="0" u="none" strike="noStrike" kern="1200" baseline="0" dirty="0">
                <a:solidFill>
                  <a:srgbClr val="63727D"/>
                </a:solidFill>
                <a:latin typeface="Arial" panose="020B0604020202020204" pitchFamily="34" charset="0"/>
              </a:rPr>
              <a:t>PowerPoint offers a second size at the 16:9 aspect ratio that is 10” x 5.625”, </a:t>
            </a:r>
            <a:br>
              <a:rPr lang="en-US" sz="1200" b="0" i="0" u="none" strike="noStrike" kern="1200" baseline="0" dirty="0">
                <a:solidFill>
                  <a:srgbClr val="63727D"/>
                </a:solidFill>
                <a:latin typeface="Arial" panose="020B0604020202020204" pitchFamily="34" charset="0"/>
              </a:rPr>
            </a:br>
            <a:r>
              <a:rPr lang="en-US" sz="1200" b="0" i="0" u="none" strike="noStrike" kern="1200" baseline="0" dirty="0">
                <a:solidFill>
                  <a:srgbClr val="63727D"/>
                </a:solidFill>
                <a:latin typeface="Arial" panose="020B0604020202020204" pitchFamily="34" charset="0"/>
              </a:rPr>
              <a:t>but these smaller dimensions will compromise your ability to work within the template. </a:t>
            </a:r>
          </a:p>
          <a:p>
            <a:pPr marL="365760" lvl="1" indent="-171450">
              <a:spcBef>
                <a:spcPts val="600"/>
              </a:spcBef>
              <a:buFont typeface="Courier New" panose="02070309020205020404" pitchFamily="49" charset="0"/>
              <a:buChar char="o"/>
            </a:pPr>
            <a:r>
              <a:rPr lang="en-US" sz="1200" b="0" i="0" u="none" strike="noStrike" kern="1200" baseline="0" dirty="0">
                <a:solidFill>
                  <a:srgbClr val="63727D"/>
                </a:solidFill>
                <a:latin typeface="Arial" panose="020B0604020202020204" pitchFamily="34" charset="0"/>
              </a:rPr>
              <a:t>For the 4:3 template, the slide dimensions should be 10” x 7.5”.</a:t>
            </a:r>
          </a:p>
        </p:txBody>
      </p:sp>
      <p:pic>
        <p:nvPicPr>
          <p:cNvPr id="7" name="Picture 6">
            <a:extLst>
              <a:ext uri="{FF2B5EF4-FFF2-40B4-BE49-F238E27FC236}">
                <a16:creationId xmlns:a16="http://schemas.microsoft.com/office/drawing/2014/main" id="{448C5E10-B5E9-10F5-5707-9C1EA8830571}"/>
              </a:ext>
            </a:extLst>
          </p:cNvPr>
          <p:cNvPicPr>
            <a:picLocks noChangeAspect="1"/>
          </p:cNvPicPr>
          <p:nvPr/>
        </p:nvPicPr>
        <p:blipFill>
          <a:blip r:embed="rId5"/>
          <a:stretch>
            <a:fillRect/>
          </a:stretch>
        </p:blipFill>
        <p:spPr>
          <a:xfrm>
            <a:off x="10001693" y="123287"/>
            <a:ext cx="831961" cy="831961"/>
          </a:xfrm>
          <a:prstGeom prst="rect">
            <a:avLst/>
          </a:prstGeom>
        </p:spPr>
      </p:pic>
      <p:sp>
        <p:nvSpPr>
          <p:cNvPr id="4" name="TextBox 3">
            <a:extLst>
              <a:ext uri="{FF2B5EF4-FFF2-40B4-BE49-F238E27FC236}">
                <a16:creationId xmlns:a16="http://schemas.microsoft.com/office/drawing/2014/main" id="{EF4980B9-80CA-D3C1-2C03-95E52A37AAD0}"/>
              </a:ext>
            </a:extLst>
          </p:cNvPr>
          <p:cNvSpPr txBox="1"/>
          <p:nvPr/>
        </p:nvSpPr>
        <p:spPr>
          <a:xfrm>
            <a:off x="10406270" y="438430"/>
            <a:ext cx="1557129" cy="1077218"/>
          </a:xfrm>
          <a:prstGeom prst="rect">
            <a:avLst/>
          </a:prstGeom>
          <a:noFill/>
        </p:spPr>
        <p:txBody>
          <a:bodyPr wrap="square" numCol="1" spcCol="457200" rtlCol="0">
            <a:spAutoFit/>
          </a:bodyPr>
          <a:lstStyle/>
          <a:p>
            <a:pPr algn="r">
              <a:spcBef>
                <a:spcPts val="1200"/>
              </a:spcBef>
            </a:pPr>
            <a:r>
              <a:rPr lang="en-US" sz="1600" b="1" dirty="0">
                <a:solidFill>
                  <a:schemeClr val="bg1"/>
                </a:solidFill>
                <a:ea typeface="Arial"/>
                <a:cs typeface="Arial"/>
              </a:rPr>
              <a:t>Please see the last </a:t>
            </a:r>
            <a:br>
              <a:rPr lang="en-US" sz="1600" b="1" dirty="0">
                <a:solidFill>
                  <a:schemeClr val="bg1"/>
                </a:solidFill>
                <a:ea typeface="Arial"/>
                <a:cs typeface="Arial"/>
              </a:rPr>
            </a:br>
            <a:r>
              <a:rPr lang="en-US" sz="1600" b="1" dirty="0">
                <a:solidFill>
                  <a:schemeClr val="bg1"/>
                </a:solidFill>
                <a:ea typeface="Arial"/>
                <a:cs typeface="Arial"/>
              </a:rPr>
              <a:t>2 pages for icons.</a:t>
            </a:r>
          </a:p>
        </p:txBody>
      </p:sp>
    </p:spTree>
    <p:extLst>
      <p:ext uri="{BB962C8B-B14F-4D97-AF65-F5344CB8AC3E}">
        <p14:creationId xmlns:p14="http://schemas.microsoft.com/office/powerpoint/2010/main" val="138810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F7E7B-7944-0A6A-BA83-266944420287}"/>
              </a:ext>
            </a:extLst>
          </p:cNvPr>
          <p:cNvSpPr>
            <a:spLocks noGrp="1"/>
          </p:cNvSpPr>
          <p:nvPr>
            <p:ph type="title"/>
          </p:nvPr>
        </p:nvSpPr>
        <p:spPr>
          <a:xfrm>
            <a:off x="603504" y="365126"/>
            <a:ext cx="10663494" cy="972608"/>
          </a:xfrm>
        </p:spPr>
        <p:txBody>
          <a:bodyPr/>
          <a:lstStyle/>
          <a:p>
            <a:r>
              <a:rPr lang="en-US" dirty="0"/>
              <a:t>Headline can go here</a:t>
            </a:r>
          </a:p>
        </p:txBody>
      </p:sp>
      <p:sp>
        <p:nvSpPr>
          <p:cNvPr id="3" name="Content Placeholder 2">
            <a:extLst>
              <a:ext uri="{FF2B5EF4-FFF2-40B4-BE49-F238E27FC236}">
                <a16:creationId xmlns:a16="http://schemas.microsoft.com/office/drawing/2014/main" id="{F6A92748-DBBF-8E7D-53CB-EA28A7906043}"/>
              </a:ext>
            </a:extLst>
          </p:cNvPr>
          <p:cNvSpPr>
            <a:spLocks noGrp="1"/>
          </p:cNvSpPr>
          <p:nvPr>
            <p:ph idx="1"/>
          </p:nvPr>
        </p:nvSpPr>
        <p:spPr>
          <a:xfrm>
            <a:off x="1421476" y="1825625"/>
            <a:ext cx="8976039" cy="4351338"/>
          </a:xfrm>
        </p:spPr>
        <p:txBody>
          <a:bodyPr/>
          <a:lstStyle/>
          <a:p>
            <a:pPr>
              <a:lnSpc>
                <a:spcPct val="100000"/>
              </a:lnSpc>
              <a:spcAft>
                <a:spcPts val="1000"/>
              </a:spcAft>
            </a:pPr>
            <a:r>
              <a:rPr lang="en-US" b="1" dirty="0"/>
              <a:t>Placeholder copy goes here. </a:t>
            </a:r>
            <a:r>
              <a:rPr lang="en-US" dirty="0" err="1"/>
              <a:t>Iciis</a:t>
            </a:r>
            <a:r>
              <a:rPr lang="en-US" dirty="0"/>
              <a:t> as </a:t>
            </a:r>
            <a:r>
              <a:rPr lang="en-US" dirty="0" err="1"/>
              <a:t>solorate</a:t>
            </a:r>
            <a:r>
              <a:rPr lang="en-US" dirty="0"/>
              <a:t> </a:t>
            </a:r>
            <a:r>
              <a:rPr lang="en-US" dirty="0" err="1"/>
              <a:t>nos</a:t>
            </a:r>
            <a:r>
              <a:rPr lang="en-US" dirty="0"/>
              <a:t> </a:t>
            </a:r>
            <a:r>
              <a:rPr lang="en-US" dirty="0" err="1"/>
              <a:t>sume</a:t>
            </a:r>
            <a:r>
              <a:rPr lang="en-US" dirty="0"/>
              <a:t> </a:t>
            </a:r>
            <a:r>
              <a:rPr lang="en-US" dirty="0" err="1"/>
              <a:t>pliquam</a:t>
            </a:r>
            <a:r>
              <a:rPr lang="en-US" dirty="0"/>
              <a:t>, </a:t>
            </a:r>
            <a:r>
              <a:rPr lang="en-US" dirty="0" err="1"/>
              <a:t>nestio</a:t>
            </a:r>
            <a:r>
              <a:rPr lang="en-US" dirty="0"/>
              <a:t> </a:t>
            </a:r>
            <a:r>
              <a:rPr lang="en-US" dirty="0" err="1"/>
              <a:t>volorrum</a:t>
            </a:r>
            <a:r>
              <a:rPr lang="en-US" dirty="0"/>
              <a:t> </a:t>
            </a:r>
            <a:r>
              <a:rPr lang="en-US" dirty="0" err="1"/>
              <a:t>eum</a:t>
            </a:r>
            <a:r>
              <a:rPr lang="en-US" dirty="0"/>
              <a:t> </a:t>
            </a:r>
            <a:r>
              <a:rPr lang="en-US" dirty="0" err="1"/>
              <a:t>corem</a:t>
            </a:r>
            <a:r>
              <a:rPr lang="en-US" dirty="0"/>
              <a:t> ad </a:t>
            </a:r>
            <a:r>
              <a:rPr lang="en-US" dirty="0" err="1"/>
              <a:t>quiam</a:t>
            </a:r>
            <a:r>
              <a:rPr lang="en-US" dirty="0"/>
              <a:t>, </a:t>
            </a:r>
            <a:r>
              <a:rPr lang="en-US" dirty="0" err="1"/>
              <a:t>consedi</a:t>
            </a:r>
            <a:r>
              <a:rPr lang="en-US" dirty="0"/>
              <a:t> </a:t>
            </a:r>
            <a:r>
              <a:rPr lang="en-US" dirty="0" err="1"/>
              <a:t>totatem</a:t>
            </a:r>
            <a:r>
              <a:rPr lang="en-US" dirty="0"/>
              <a:t> nus </a:t>
            </a:r>
            <a:r>
              <a:rPr lang="en-US" dirty="0" err="1"/>
              <a:t>quuntis</a:t>
            </a:r>
            <a:r>
              <a:rPr lang="en-US" dirty="0"/>
              <a:t> re </a:t>
            </a:r>
            <a:r>
              <a:rPr lang="en-US" dirty="0" err="1"/>
              <a:t>omnitat</a:t>
            </a:r>
            <a:r>
              <a:rPr lang="en-US" dirty="0"/>
              <a:t> </a:t>
            </a:r>
            <a:r>
              <a:rPr lang="en-US" dirty="0" err="1"/>
              <a:t>eturit</a:t>
            </a:r>
            <a:r>
              <a:rPr lang="en-US" dirty="0"/>
              <a:t> </a:t>
            </a:r>
            <a:r>
              <a:rPr lang="en-US" dirty="0" err="1"/>
              <a:t>quodis</a:t>
            </a:r>
            <a:r>
              <a:rPr lang="en-US" dirty="0"/>
              <a:t> sit </a:t>
            </a:r>
            <a:r>
              <a:rPr lang="en-US" dirty="0" err="1"/>
              <a:t>hilit</a:t>
            </a:r>
            <a:r>
              <a:rPr lang="en-US" dirty="0"/>
              <a:t> </a:t>
            </a:r>
            <a:r>
              <a:rPr lang="en-US" dirty="0" err="1"/>
              <a:t>venisquam</a:t>
            </a:r>
            <a:r>
              <a:rPr lang="en-US" dirty="0"/>
              <a:t> </a:t>
            </a:r>
            <a:r>
              <a:rPr lang="en-US" dirty="0" err="1"/>
              <a:t>aliquis</a:t>
            </a:r>
            <a:r>
              <a:rPr lang="en-US" dirty="0"/>
              <a:t> </a:t>
            </a:r>
            <a:r>
              <a:rPr lang="en-US" dirty="0" err="1"/>
              <a:t>poreror</a:t>
            </a:r>
            <a:r>
              <a:rPr lang="en-US" dirty="0"/>
              <a:t> </a:t>
            </a:r>
            <a:r>
              <a:rPr lang="en-US" dirty="0" err="1"/>
              <a:t>uptustio</a:t>
            </a:r>
            <a:r>
              <a:rPr lang="en-US" dirty="0"/>
              <a:t> et </a:t>
            </a:r>
            <a:r>
              <a:rPr lang="en-US" dirty="0" err="1"/>
              <a:t>laute</a:t>
            </a:r>
            <a:r>
              <a:rPr lang="en-US" dirty="0"/>
              <a:t> nis </a:t>
            </a:r>
            <a:r>
              <a:rPr lang="en-US" dirty="0" err="1"/>
              <a:t>quam</a:t>
            </a:r>
            <a:r>
              <a:rPr lang="en-US" dirty="0"/>
              <a:t> </a:t>
            </a:r>
            <a:r>
              <a:rPr lang="en-US" dirty="0" err="1"/>
              <a:t>inusa</a:t>
            </a:r>
            <a:r>
              <a:rPr lang="en-US" dirty="0"/>
              <a:t> </a:t>
            </a:r>
            <a:r>
              <a:rPr lang="en-US" dirty="0" err="1"/>
              <a:t>venda</a:t>
            </a:r>
            <a:r>
              <a:rPr lang="en-US" dirty="0"/>
              <a:t> </a:t>
            </a:r>
            <a:r>
              <a:rPr lang="en-US" dirty="0" err="1"/>
              <a:t>ipsaept</a:t>
            </a:r>
            <a:r>
              <a:rPr lang="en-US" dirty="0"/>
              <a:t> </a:t>
            </a:r>
            <a:r>
              <a:rPr lang="en-US" dirty="0" err="1"/>
              <a:t>aquossimus</a:t>
            </a:r>
            <a:r>
              <a:rPr lang="en-US" dirty="0"/>
              <a:t> nis </a:t>
            </a:r>
            <a:r>
              <a:rPr lang="en-US" dirty="0" err="1"/>
              <a:t>apid</a:t>
            </a:r>
            <a:r>
              <a:rPr lang="en-US" dirty="0"/>
              <a:t> </a:t>
            </a:r>
            <a:r>
              <a:rPr lang="en-US" dirty="0" err="1"/>
              <a:t>quatem</a:t>
            </a:r>
            <a:r>
              <a:rPr lang="en-US" dirty="0"/>
              <a:t>.</a:t>
            </a:r>
          </a:p>
          <a:p>
            <a:pPr>
              <a:lnSpc>
                <a:spcPct val="100000"/>
              </a:lnSpc>
              <a:spcAft>
                <a:spcPts val="1000"/>
              </a:spcAft>
            </a:pPr>
            <a:r>
              <a:rPr lang="en-US" b="1" dirty="0"/>
              <a:t>Maut </a:t>
            </a:r>
            <a:r>
              <a:rPr lang="en-US" b="1" dirty="0" err="1"/>
              <a:t>delic</a:t>
            </a:r>
            <a:r>
              <a:rPr lang="en-US" b="1" dirty="0"/>
              <a:t> </a:t>
            </a:r>
            <a:r>
              <a:rPr lang="en-US" b="1" dirty="0" err="1"/>
              <a:t>temque</a:t>
            </a:r>
            <a:r>
              <a:rPr lang="en-US" b="1" dirty="0"/>
              <a:t> </a:t>
            </a:r>
            <a:r>
              <a:rPr lang="en-US" b="1" dirty="0" err="1"/>
              <a:t>rae</a:t>
            </a:r>
            <a:r>
              <a:rPr lang="en-US" b="1" dirty="0"/>
              <a:t> </a:t>
            </a:r>
            <a:r>
              <a:rPr lang="en-US" b="1" dirty="0" err="1"/>
              <a:t>natem</a:t>
            </a:r>
            <a:r>
              <a:rPr lang="en-US" b="1" dirty="0"/>
              <a:t>. </a:t>
            </a:r>
            <a:r>
              <a:rPr lang="en-US" dirty="0" err="1"/>
              <a:t>Asperae</a:t>
            </a:r>
            <a:r>
              <a:rPr lang="en-US" dirty="0"/>
              <a:t> </a:t>
            </a:r>
            <a:r>
              <a:rPr lang="en-US" dirty="0" err="1"/>
              <a:t>dipsa</a:t>
            </a:r>
            <a:r>
              <a:rPr lang="en-US" dirty="0"/>
              <a:t> </a:t>
            </a:r>
            <a:r>
              <a:rPr lang="en-US" dirty="0" err="1"/>
              <a:t>doluptatem</a:t>
            </a:r>
            <a:r>
              <a:rPr lang="en-US" dirty="0"/>
              <a:t> qui </a:t>
            </a:r>
            <a:r>
              <a:rPr lang="en-US" dirty="0" err="1"/>
              <a:t>dolenihitate</a:t>
            </a:r>
            <a:r>
              <a:rPr lang="en-US" dirty="0"/>
              <a:t> volent </a:t>
            </a:r>
            <a:r>
              <a:rPr lang="en-US" dirty="0" err="1"/>
              <a:t>faceatatur</a:t>
            </a:r>
            <a:r>
              <a:rPr lang="en-US" dirty="0"/>
              <a:t> ad </a:t>
            </a:r>
            <a:r>
              <a:rPr lang="en-US" dirty="0" err="1"/>
              <a:t>magnis</a:t>
            </a:r>
            <a:r>
              <a:rPr lang="en-US" dirty="0"/>
              <a:t> </a:t>
            </a:r>
            <a:r>
              <a:rPr lang="en-US" dirty="0" err="1"/>
              <a:t>sam</a:t>
            </a:r>
            <a:r>
              <a:rPr lang="en-US" dirty="0"/>
              <a:t>, </a:t>
            </a:r>
            <a:r>
              <a:rPr lang="en-US" dirty="0" err="1"/>
              <a:t>sapicit</a:t>
            </a:r>
            <a:r>
              <a:rPr lang="en-US" dirty="0"/>
              <a:t> </a:t>
            </a:r>
            <a:r>
              <a:rPr lang="en-US" dirty="0" err="1"/>
              <a:t>magnis</a:t>
            </a:r>
            <a:r>
              <a:rPr lang="en-US" dirty="0"/>
              <a:t> </a:t>
            </a:r>
            <a:r>
              <a:rPr lang="en-US" dirty="0" err="1"/>
              <a:t>magnam</a:t>
            </a:r>
            <a:r>
              <a:rPr lang="en-US" dirty="0"/>
              <a:t> rest, </a:t>
            </a:r>
            <a:r>
              <a:rPr lang="en-US" dirty="0" err="1"/>
              <a:t>ommolo</a:t>
            </a:r>
            <a:r>
              <a:rPr lang="en-US" dirty="0"/>
              <a:t> </a:t>
            </a:r>
            <a:r>
              <a:rPr lang="en-US" dirty="0" err="1"/>
              <a:t>voluptae</a:t>
            </a:r>
            <a:r>
              <a:rPr lang="en-US" dirty="0"/>
              <a:t>. Ut ad qui </a:t>
            </a:r>
            <a:r>
              <a:rPr lang="en-US" dirty="0" err="1"/>
              <a:t>totatum</a:t>
            </a:r>
            <a:r>
              <a:rPr lang="en-US" dirty="0"/>
              <a:t> </a:t>
            </a:r>
            <a:r>
              <a:rPr lang="en-US" dirty="0" err="1"/>
              <a:t>hillupt</a:t>
            </a:r>
            <a:r>
              <a:rPr lang="en-US" dirty="0"/>
              <a:t> </a:t>
            </a:r>
            <a:r>
              <a:rPr lang="en-US" dirty="0" err="1"/>
              <a:t>atest</a:t>
            </a:r>
            <a:r>
              <a:rPr lang="en-US" dirty="0"/>
              <a:t>, </a:t>
            </a:r>
            <a:r>
              <a:rPr lang="en-US" dirty="0" err="1"/>
              <a:t>ipita</a:t>
            </a:r>
            <a:r>
              <a:rPr lang="en-US" dirty="0"/>
              <a:t> </a:t>
            </a:r>
            <a:r>
              <a:rPr lang="en-US" dirty="0" err="1"/>
              <a:t>sincta</a:t>
            </a:r>
            <a:r>
              <a:rPr lang="en-US" dirty="0"/>
              <a:t> ne </a:t>
            </a:r>
            <a:r>
              <a:rPr lang="en-US" dirty="0" err="1"/>
              <a:t>nimus</a:t>
            </a:r>
            <a:r>
              <a:rPr lang="en-US" dirty="0"/>
              <a:t>, </a:t>
            </a:r>
            <a:r>
              <a:rPr lang="en-US" dirty="0" err="1"/>
              <a:t>omnis</a:t>
            </a:r>
            <a:r>
              <a:rPr lang="en-US" dirty="0"/>
              <a:t> mod </a:t>
            </a:r>
            <a:r>
              <a:rPr lang="en-US" dirty="0" err="1"/>
              <a:t>ut</a:t>
            </a:r>
            <a:r>
              <a:rPr lang="en-US" dirty="0"/>
              <a:t> labor </a:t>
            </a:r>
            <a:r>
              <a:rPr lang="en-US" dirty="0" err="1"/>
              <a:t>rero</a:t>
            </a:r>
            <a:r>
              <a:rPr lang="en-US" dirty="0"/>
              <a:t> ma </a:t>
            </a:r>
            <a:r>
              <a:rPr lang="en-US" dirty="0" err="1"/>
              <a:t>acient</a:t>
            </a:r>
            <a:r>
              <a:rPr lang="en-US" dirty="0"/>
              <a:t>.</a:t>
            </a:r>
          </a:p>
        </p:txBody>
      </p:sp>
      <p:pic>
        <p:nvPicPr>
          <p:cNvPr id="8" name="Picture 7">
            <a:extLst>
              <a:ext uri="{FF2B5EF4-FFF2-40B4-BE49-F238E27FC236}">
                <a16:creationId xmlns:a16="http://schemas.microsoft.com/office/drawing/2014/main" id="{6A776986-0BBB-2DB1-2BA1-56E9C2B10211}"/>
              </a:ext>
            </a:extLst>
          </p:cNvPr>
          <p:cNvPicPr>
            <a:picLocks noChangeAspect="1"/>
          </p:cNvPicPr>
          <p:nvPr/>
        </p:nvPicPr>
        <p:blipFill>
          <a:blip r:embed="rId2"/>
          <a:stretch>
            <a:fillRect/>
          </a:stretch>
        </p:blipFill>
        <p:spPr>
          <a:xfrm>
            <a:off x="680484" y="1927539"/>
            <a:ext cx="606056" cy="649605"/>
          </a:xfrm>
          <a:prstGeom prst="rect">
            <a:avLst/>
          </a:prstGeom>
        </p:spPr>
      </p:pic>
      <p:pic>
        <p:nvPicPr>
          <p:cNvPr id="11" name="Picture 10">
            <a:extLst>
              <a:ext uri="{FF2B5EF4-FFF2-40B4-BE49-F238E27FC236}">
                <a16:creationId xmlns:a16="http://schemas.microsoft.com/office/drawing/2014/main" id="{E898ECA0-BED8-39BE-AC88-E02DE77F4C12}"/>
              </a:ext>
            </a:extLst>
          </p:cNvPr>
          <p:cNvPicPr>
            <a:picLocks noChangeAspect="1"/>
          </p:cNvPicPr>
          <p:nvPr/>
        </p:nvPicPr>
        <p:blipFill>
          <a:blip r:embed="rId3"/>
          <a:stretch>
            <a:fillRect/>
          </a:stretch>
        </p:blipFill>
        <p:spPr>
          <a:xfrm>
            <a:off x="684029" y="3997842"/>
            <a:ext cx="606056" cy="606056"/>
          </a:xfrm>
          <a:prstGeom prst="rect">
            <a:avLst/>
          </a:prstGeom>
        </p:spPr>
      </p:pic>
    </p:spTree>
    <p:extLst>
      <p:ext uri="{BB962C8B-B14F-4D97-AF65-F5344CB8AC3E}">
        <p14:creationId xmlns:p14="http://schemas.microsoft.com/office/powerpoint/2010/main" val="3648646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0AEAF07-53D8-4813-5571-E01E93A5D761}"/>
              </a:ext>
            </a:extLst>
          </p:cNvPr>
          <p:cNvSpPr>
            <a:spLocks noGrp="1"/>
          </p:cNvSpPr>
          <p:nvPr>
            <p:ph idx="10"/>
          </p:nvPr>
        </p:nvSpPr>
        <p:spPr/>
        <p:txBody>
          <a:bodyPr/>
          <a:lstStyle/>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a:t>
            </a:r>
          </a:p>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ipsum</a:t>
            </a:r>
          </a:p>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restemplora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recrearum</a:t>
            </a:r>
            <a:r>
              <a:rPr lang="en-US" dirty="0"/>
              <a:t> </a:t>
            </a:r>
            <a:r>
              <a:rPr lang="en-US" dirty="0" err="1"/>
              <a:t>solupta</a:t>
            </a:r>
            <a:r>
              <a:rPr lang="en-US" dirty="0"/>
              <a:t> </a:t>
            </a:r>
            <a:r>
              <a:rPr lang="en-US" dirty="0" err="1"/>
              <a:t>invel</a:t>
            </a:r>
            <a:r>
              <a:rPr lang="en-US" dirty="0"/>
              <a:t> </a:t>
            </a:r>
            <a:r>
              <a:rPr lang="en-US" dirty="0" err="1"/>
              <a:t>ispum</a:t>
            </a:r>
            <a:endParaRPr lang="en-US" dirty="0"/>
          </a:p>
        </p:txBody>
      </p:sp>
      <p:sp>
        <p:nvSpPr>
          <p:cNvPr id="8" name="Title 7">
            <a:extLst>
              <a:ext uri="{FF2B5EF4-FFF2-40B4-BE49-F238E27FC236}">
                <a16:creationId xmlns:a16="http://schemas.microsoft.com/office/drawing/2014/main" id="{57106E03-1593-46A3-4BE8-94B0EA777C15}"/>
              </a:ext>
            </a:extLst>
          </p:cNvPr>
          <p:cNvSpPr>
            <a:spLocks noGrp="1"/>
          </p:cNvSpPr>
          <p:nvPr>
            <p:ph type="title"/>
          </p:nvPr>
        </p:nvSpPr>
        <p:spPr/>
        <p:txBody>
          <a:bodyPr/>
          <a:lstStyle/>
          <a:p>
            <a:r>
              <a:rPr lang="en-US" dirty="0"/>
              <a:t>Headline can go here</a:t>
            </a:r>
          </a:p>
        </p:txBody>
      </p:sp>
      <p:sp>
        <p:nvSpPr>
          <p:cNvPr id="9" name="Content Placeholder 8">
            <a:extLst>
              <a:ext uri="{FF2B5EF4-FFF2-40B4-BE49-F238E27FC236}">
                <a16:creationId xmlns:a16="http://schemas.microsoft.com/office/drawing/2014/main" id="{02DD32E6-F841-E83A-53B2-D37647CE5D46}"/>
              </a:ext>
            </a:extLst>
          </p:cNvPr>
          <p:cNvSpPr>
            <a:spLocks noGrp="1"/>
          </p:cNvSpPr>
          <p:nvPr>
            <p:ph idx="1"/>
          </p:nvPr>
        </p:nvSpPr>
        <p:spPr/>
        <p:txBody>
          <a:bodyPr/>
          <a:lstStyle/>
          <a:p>
            <a:r>
              <a:rPr lang="en-US" dirty="0"/>
              <a:t>Placeholder copy goes here.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ipsum </a:t>
            </a:r>
            <a:r>
              <a:rPr lang="en-US" dirty="0" err="1"/>
              <a:t>ventiur</a:t>
            </a:r>
            <a:r>
              <a:rPr lang="en-US" dirty="0"/>
              <a:t>? Rum </a:t>
            </a:r>
            <a:r>
              <a:rPr lang="en-US" dirty="0" err="1"/>
              <a:t>dio</a:t>
            </a:r>
            <a:r>
              <a:rPr lang="en-US" dirty="0"/>
              <a:t> </a:t>
            </a:r>
            <a:r>
              <a:rPr lang="en-US" dirty="0" err="1"/>
              <a:t>quia</a:t>
            </a:r>
            <a:r>
              <a:rPr lang="en-US" dirty="0"/>
              <a:t> </a:t>
            </a:r>
            <a:r>
              <a:rPr lang="en-US" dirty="0" err="1"/>
              <a:t>inveliae</a:t>
            </a:r>
            <a:r>
              <a:rPr lang="en-US" dirty="0"/>
              <a:t> que </a:t>
            </a:r>
            <a:r>
              <a:rPr lang="en-US" dirty="0" err="1"/>
              <a:t>simolori</a:t>
            </a:r>
            <a:r>
              <a:rPr lang="en-US" dirty="0"/>
              <a:t> </a:t>
            </a:r>
            <a:r>
              <a:rPr lang="en-US" dirty="0" err="1"/>
              <a:t>ventiam</a:t>
            </a:r>
            <a:r>
              <a:rPr lang="en-US" dirty="0"/>
              <a:t> et </a:t>
            </a:r>
            <a:r>
              <a:rPr lang="en-US" dirty="0" err="1"/>
              <a:t>landisq</a:t>
            </a:r>
            <a:r>
              <a:rPr lang="en-US" dirty="0"/>
              <a:t> </a:t>
            </a:r>
            <a:r>
              <a:rPr lang="en-US" dirty="0" err="1"/>
              <a:t>uatiist</a:t>
            </a:r>
            <a:r>
              <a:rPr lang="en-US" dirty="0"/>
              <a:t> </a:t>
            </a:r>
            <a:r>
              <a:rPr lang="en-US" dirty="0" err="1"/>
              <a:t>mo</a:t>
            </a:r>
            <a:r>
              <a:rPr lang="en-US" dirty="0"/>
              <a:t> </a:t>
            </a:r>
            <a:r>
              <a:rPr lang="en-US" dirty="0" err="1"/>
              <a:t>conse</a:t>
            </a:r>
            <a:r>
              <a:rPr lang="en-US" dirty="0"/>
              <a:t> </a:t>
            </a:r>
            <a:r>
              <a:rPr lang="en-US" dirty="0" err="1"/>
              <a:t>praest</a:t>
            </a:r>
            <a:r>
              <a:rPr lang="en-US" dirty="0"/>
              <a:t> </a:t>
            </a:r>
            <a:r>
              <a:rPr lang="en-US" dirty="0" err="1"/>
              <a:t>utat</a:t>
            </a:r>
            <a:r>
              <a:rPr lang="en-US" dirty="0"/>
              <a:t> </a:t>
            </a:r>
            <a:r>
              <a:rPr lang="en-US" dirty="0" err="1"/>
              <a:t>ommolec</a:t>
            </a:r>
            <a:r>
              <a:rPr lang="en-US" dirty="0"/>
              <a:t> </a:t>
            </a:r>
            <a:r>
              <a:rPr lang="en-US" dirty="0" err="1"/>
              <a:t>toreriam</a:t>
            </a:r>
            <a:r>
              <a:rPr lang="en-US" dirty="0"/>
              <a:t>.</a:t>
            </a:r>
          </a:p>
        </p:txBody>
      </p:sp>
      <p:sp>
        <p:nvSpPr>
          <p:cNvPr id="14" name="Title 1">
            <a:extLst>
              <a:ext uri="{FF2B5EF4-FFF2-40B4-BE49-F238E27FC236}">
                <a16:creationId xmlns:a16="http://schemas.microsoft.com/office/drawing/2014/main" id="{B49B955B-6836-A851-4934-10913FA83686}"/>
              </a:ext>
            </a:extLst>
          </p:cNvPr>
          <p:cNvSpPr txBox="1">
            <a:spLocks/>
          </p:cNvSpPr>
          <p:nvPr/>
        </p:nvSpPr>
        <p:spPr>
          <a:xfrm>
            <a:off x="8818417" y="1492799"/>
            <a:ext cx="3132206" cy="3795299"/>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b="1" kern="1200">
                <a:solidFill>
                  <a:srgbClr val="009FAE"/>
                </a:solidFill>
                <a:latin typeface="+mj-lt"/>
                <a:ea typeface="+mj-ea"/>
                <a:cs typeface="+mj-cs"/>
              </a:defRPr>
            </a:lvl1pPr>
          </a:lstStyle>
          <a:p>
            <a:pPr>
              <a:lnSpc>
                <a:spcPct val="100000"/>
              </a:lnSpc>
            </a:pPr>
            <a:r>
              <a:rPr lang="en-US" sz="2800" dirty="0">
                <a:solidFill>
                  <a:srgbClr val="007B86"/>
                </a:solidFill>
              </a:rPr>
              <a:t>“Inspire the reader with a motivating, engaging quote that someone important said. It’s a nice addition.”</a:t>
            </a:r>
          </a:p>
        </p:txBody>
      </p:sp>
      <p:sp>
        <p:nvSpPr>
          <p:cNvPr id="15" name="Subtitle 2">
            <a:extLst>
              <a:ext uri="{FF2B5EF4-FFF2-40B4-BE49-F238E27FC236}">
                <a16:creationId xmlns:a16="http://schemas.microsoft.com/office/drawing/2014/main" id="{54401BDC-81D5-9438-6298-29BF224C8C03}"/>
              </a:ext>
            </a:extLst>
          </p:cNvPr>
          <p:cNvSpPr txBox="1">
            <a:spLocks/>
          </p:cNvSpPr>
          <p:nvPr/>
        </p:nvSpPr>
        <p:spPr>
          <a:xfrm>
            <a:off x="8818416" y="5574436"/>
            <a:ext cx="2824635" cy="5651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1400" dirty="0">
                <a:solidFill>
                  <a:schemeClr val="bg1"/>
                </a:solidFill>
              </a:rPr>
              <a:t>– ATTRIBUTION HERE</a:t>
            </a:r>
          </a:p>
        </p:txBody>
      </p:sp>
    </p:spTree>
    <p:extLst>
      <p:ext uri="{BB962C8B-B14F-4D97-AF65-F5344CB8AC3E}">
        <p14:creationId xmlns:p14="http://schemas.microsoft.com/office/powerpoint/2010/main" val="3966735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80D46-C956-9FE1-97A5-F6608FBC7DA4}"/>
              </a:ext>
            </a:extLst>
          </p:cNvPr>
          <p:cNvSpPr>
            <a:spLocks noGrp="1"/>
          </p:cNvSpPr>
          <p:nvPr>
            <p:ph type="title"/>
          </p:nvPr>
        </p:nvSpPr>
        <p:spPr/>
        <p:txBody>
          <a:bodyPr/>
          <a:lstStyle/>
          <a:p>
            <a:r>
              <a:rPr lang="en-US" dirty="0"/>
              <a:t>Headline can go here</a:t>
            </a:r>
          </a:p>
        </p:txBody>
      </p:sp>
      <p:sp>
        <p:nvSpPr>
          <p:cNvPr id="3" name="Content Placeholder 2">
            <a:extLst>
              <a:ext uri="{FF2B5EF4-FFF2-40B4-BE49-F238E27FC236}">
                <a16:creationId xmlns:a16="http://schemas.microsoft.com/office/drawing/2014/main" id="{B96180EF-1799-CCAC-EBCF-33ABDB6574BC}"/>
              </a:ext>
            </a:extLst>
          </p:cNvPr>
          <p:cNvSpPr>
            <a:spLocks noGrp="1"/>
          </p:cNvSpPr>
          <p:nvPr>
            <p:ph idx="11"/>
          </p:nvPr>
        </p:nvSpPr>
        <p:spPr/>
        <p:txBody>
          <a:bodyPr/>
          <a:lstStyle/>
          <a:p>
            <a:r>
              <a:rPr lang="en-US" dirty="0"/>
              <a:t>Ipsum </a:t>
            </a:r>
            <a:r>
              <a:rPr lang="en-US" dirty="0" err="1"/>
              <a:t>ventiur</a:t>
            </a:r>
            <a:r>
              <a:rPr lang="en-US" dirty="0"/>
              <a:t> rum </a:t>
            </a:r>
            <a:r>
              <a:rPr lang="en-US" dirty="0" err="1"/>
              <a:t>dio</a:t>
            </a:r>
            <a:r>
              <a:rPr lang="en-US" dirty="0"/>
              <a:t> </a:t>
            </a:r>
          </a:p>
          <a:p>
            <a:r>
              <a:rPr lang="en-US" dirty="0" err="1"/>
              <a:t>Quia</a:t>
            </a:r>
            <a:r>
              <a:rPr lang="en-US" dirty="0"/>
              <a:t> </a:t>
            </a:r>
            <a:r>
              <a:rPr lang="en-US" dirty="0" err="1"/>
              <a:t>inveliae</a:t>
            </a:r>
            <a:r>
              <a:rPr lang="en-US" dirty="0"/>
              <a:t> que </a:t>
            </a:r>
            <a:r>
              <a:rPr lang="en-US" dirty="0" err="1"/>
              <a:t>simolori</a:t>
            </a:r>
            <a:endParaRPr lang="en-US" dirty="0"/>
          </a:p>
          <a:p>
            <a:r>
              <a:rPr lang="en-US" dirty="0" err="1"/>
              <a:t>Conse</a:t>
            </a:r>
            <a:r>
              <a:rPr lang="en-US" dirty="0"/>
              <a:t> </a:t>
            </a:r>
            <a:r>
              <a:rPr lang="en-US" dirty="0" err="1"/>
              <a:t>praest</a:t>
            </a:r>
            <a:r>
              <a:rPr lang="en-US" dirty="0"/>
              <a:t> </a:t>
            </a:r>
            <a:r>
              <a:rPr lang="en-US" dirty="0" err="1"/>
              <a:t>utat</a:t>
            </a:r>
            <a:r>
              <a:rPr lang="en-US" dirty="0"/>
              <a:t> </a:t>
            </a:r>
            <a:r>
              <a:rPr lang="en-US" dirty="0" err="1"/>
              <a:t>ommolec</a:t>
            </a:r>
            <a:endParaRPr lang="en-US" dirty="0"/>
          </a:p>
          <a:p>
            <a:r>
              <a:rPr lang="en-US" dirty="0" err="1"/>
              <a:t>Ventiam</a:t>
            </a:r>
            <a:r>
              <a:rPr lang="en-US" dirty="0"/>
              <a:t> et </a:t>
            </a:r>
            <a:r>
              <a:rPr lang="en-US" dirty="0" err="1"/>
              <a:t>landisq</a:t>
            </a:r>
            <a:r>
              <a:rPr lang="en-US" dirty="0"/>
              <a:t> </a:t>
            </a:r>
            <a:r>
              <a:rPr lang="en-US" dirty="0" err="1"/>
              <a:t>uatiist</a:t>
            </a:r>
            <a:r>
              <a:rPr lang="en-US" dirty="0"/>
              <a:t> </a:t>
            </a:r>
            <a:r>
              <a:rPr lang="en-US" dirty="0" err="1"/>
              <a:t>mo</a:t>
            </a:r>
            <a:endParaRPr lang="en-US" dirty="0"/>
          </a:p>
          <a:p>
            <a:endParaRPr lang="en-US" dirty="0"/>
          </a:p>
          <a:p>
            <a:endParaRPr lang="en-US" dirty="0"/>
          </a:p>
        </p:txBody>
      </p:sp>
      <p:sp>
        <p:nvSpPr>
          <p:cNvPr id="9" name="Content Placeholder 8">
            <a:extLst>
              <a:ext uri="{FF2B5EF4-FFF2-40B4-BE49-F238E27FC236}">
                <a16:creationId xmlns:a16="http://schemas.microsoft.com/office/drawing/2014/main" id="{CD2C08F0-C310-50DA-5DC7-8495AD043985}"/>
              </a:ext>
            </a:extLst>
          </p:cNvPr>
          <p:cNvSpPr>
            <a:spLocks noGrp="1"/>
          </p:cNvSpPr>
          <p:nvPr>
            <p:ph idx="12"/>
          </p:nvPr>
        </p:nvSpPr>
        <p:spPr/>
        <p:txBody>
          <a:bodyPr/>
          <a:lstStyle/>
          <a:p>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a:t>
            </a:r>
          </a:p>
        </p:txBody>
      </p:sp>
      <p:pic>
        <p:nvPicPr>
          <p:cNvPr id="6" name="Picture Placeholder 5">
            <a:extLst>
              <a:ext uri="{FF2B5EF4-FFF2-40B4-BE49-F238E27FC236}">
                <a16:creationId xmlns:a16="http://schemas.microsoft.com/office/drawing/2014/main" id="{D3801059-5CED-6E04-A426-7A75DB665D6F}"/>
              </a:ext>
            </a:extLst>
          </p:cNvPr>
          <p:cNvPicPr>
            <a:picLocks noGrp="1" noChangeAspect="1"/>
          </p:cNvPicPr>
          <p:nvPr>
            <p:ph type="pic" sz="quarter" idx="13"/>
          </p:nvPr>
        </p:nvPicPr>
        <p:blipFill rotWithShape="1">
          <a:blip r:embed="rId2"/>
          <a:srcRect l="17585" r="17585"/>
          <a:stretch/>
        </p:blipFill>
        <p:spPr/>
      </p:pic>
    </p:spTree>
    <p:extLst>
      <p:ext uri="{BB962C8B-B14F-4D97-AF65-F5344CB8AC3E}">
        <p14:creationId xmlns:p14="http://schemas.microsoft.com/office/powerpoint/2010/main" val="3277669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80D46-C956-9FE1-97A5-F6608FBC7DA4}"/>
              </a:ext>
            </a:extLst>
          </p:cNvPr>
          <p:cNvSpPr>
            <a:spLocks noGrp="1"/>
          </p:cNvSpPr>
          <p:nvPr>
            <p:ph type="title"/>
          </p:nvPr>
        </p:nvSpPr>
        <p:spPr/>
        <p:txBody>
          <a:bodyPr/>
          <a:lstStyle/>
          <a:p>
            <a:r>
              <a:rPr lang="en-US" dirty="0"/>
              <a:t>Headline can go here</a:t>
            </a:r>
          </a:p>
        </p:txBody>
      </p:sp>
      <p:sp>
        <p:nvSpPr>
          <p:cNvPr id="3" name="Content Placeholder 2">
            <a:extLst>
              <a:ext uri="{FF2B5EF4-FFF2-40B4-BE49-F238E27FC236}">
                <a16:creationId xmlns:a16="http://schemas.microsoft.com/office/drawing/2014/main" id="{B96180EF-1799-CCAC-EBCF-33ABDB6574BC}"/>
              </a:ext>
            </a:extLst>
          </p:cNvPr>
          <p:cNvSpPr>
            <a:spLocks noGrp="1"/>
          </p:cNvSpPr>
          <p:nvPr>
            <p:ph idx="11"/>
          </p:nvPr>
        </p:nvSpPr>
        <p:spPr/>
        <p:txBody>
          <a:bodyPr/>
          <a:lstStyle/>
          <a:p>
            <a:r>
              <a:rPr lang="en-US" dirty="0"/>
              <a:t>Ipsum </a:t>
            </a:r>
            <a:r>
              <a:rPr lang="en-US" dirty="0" err="1"/>
              <a:t>ventiur</a:t>
            </a:r>
            <a:r>
              <a:rPr lang="en-US" dirty="0"/>
              <a:t> rum </a:t>
            </a:r>
            <a:r>
              <a:rPr lang="en-US" dirty="0" err="1"/>
              <a:t>dio</a:t>
            </a:r>
            <a:r>
              <a:rPr lang="en-US" dirty="0"/>
              <a:t> </a:t>
            </a:r>
          </a:p>
          <a:p>
            <a:r>
              <a:rPr lang="en-US" dirty="0" err="1"/>
              <a:t>Quia</a:t>
            </a:r>
            <a:r>
              <a:rPr lang="en-US" dirty="0"/>
              <a:t> </a:t>
            </a:r>
            <a:r>
              <a:rPr lang="en-US" dirty="0" err="1"/>
              <a:t>inveliae</a:t>
            </a:r>
            <a:r>
              <a:rPr lang="en-US" dirty="0"/>
              <a:t> que </a:t>
            </a:r>
            <a:r>
              <a:rPr lang="en-US" dirty="0" err="1"/>
              <a:t>simolori</a:t>
            </a:r>
            <a:endParaRPr lang="en-US" dirty="0"/>
          </a:p>
          <a:p>
            <a:r>
              <a:rPr lang="en-US" dirty="0" err="1"/>
              <a:t>Conse</a:t>
            </a:r>
            <a:r>
              <a:rPr lang="en-US" dirty="0"/>
              <a:t> </a:t>
            </a:r>
            <a:r>
              <a:rPr lang="en-US" dirty="0" err="1"/>
              <a:t>praest</a:t>
            </a:r>
            <a:r>
              <a:rPr lang="en-US" dirty="0"/>
              <a:t> </a:t>
            </a:r>
            <a:r>
              <a:rPr lang="en-US" dirty="0" err="1"/>
              <a:t>utat</a:t>
            </a:r>
            <a:r>
              <a:rPr lang="en-US" dirty="0"/>
              <a:t> </a:t>
            </a:r>
            <a:r>
              <a:rPr lang="en-US" dirty="0" err="1"/>
              <a:t>ommolec</a:t>
            </a:r>
            <a:endParaRPr lang="en-US" dirty="0"/>
          </a:p>
          <a:p>
            <a:r>
              <a:rPr lang="en-US" dirty="0" err="1"/>
              <a:t>Ventiam</a:t>
            </a:r>
            <a:r>
              <a:rPr lang="en-US" dirty="0"/>
              <a:t> et </a:t>
            </a:r>
            <a:r>
              <a:rPr lang="en-US" dirty="0" err="1"/>
              <a:t>landisq</a:t>
            </a:r>
            <a:r>
              <a:rPr lang="en-US" dirty="0"/>
              <a:t> </a:t>
            </a:r>
            <a:r>
              <a:rPr lang="en-US" dirty="0" err="1"/>
              <a:t>uatiist</a:t>
            </a:r>
            <a:r>
              <a:rPr lang="en-US" dirty="0"/>
              <a:t> </a:t>
            </a:r>
            <a:r>
              <a:rPr lang="en-US" dirty="0" err="1"/>
              <a:t>mo</a:t>
            </a:r>
            <a:endParaRPr lang="en-US" dirty="0"/>
          </a:p>
          <a:p>
            <a:endParaRPr lang="en-US" dirty="0"/>
          </a:p>
          <a:p>
            <a:endParaRPr lang="en-US" dirty="0"/>
          </a:p>
        </p:txBody>
      </p:sp>
      <p:sp>
        <p:nvSpPr>
          <p:cNvPr id="8" name="Content Placeholder 7">
            <a:extLst>
              <a:ext uri="{FF2B5EF4-FFF2-40B4-BE49-F238E27FC236}">
                <a16:creationId xmlns:a16="http://schemas.microsoft.com/office/drawing/2014/main" id="{B27CED05-BDA1-136B-4384-FA8FF6E5C252}"/>
              </a:ext>
            </a:extLst>
          </p:cNvPr>
          <p:cNvSpPr>
            <a:spLocks noGrp="1"/>
          </p:cNvSpPr>
          <p:nvPr>
            <p:ph idx="12"/>
          </p:nvPr>
        </p:nvSpPr>
        <p:spPr/>
        <p:txBody>
          <a:bodyPr/>
          <a:lstStyle/>
          <a:p>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r>
              <a:rPr lang="en-US" dirty="0"/>
              <a:t> </a:t>
            </a:r>
          </a:p>
          <a:p>
            <a:endParaRPr lang="en-US" dirty="0"/>
          </a:p>
        </p:txBody>
      </p:sp>
      <p:pic>
        <p:nvPicPr>
          <p:cNvPr id="6" name="Picture Placeholder 5">
            <a:extLst>
              <a:ext uri="{FF2B5EF4-FFF2-40B4-BE49-F238E27FC236}">
                <a16:creationId xmlns:a16="http://schemas.microsoft.com/office/drawing/2014/main" id="{D3801059-5CED-6E04-A426-7A75DB665D6F}"/>
              </a:ext>
            </a:extLst>
          </p:cNvPr>
          <p:cNvPicPr>
            <a:picLocks noGrp="1" noChangeAspect="1"/>
          </p:cNvPicPr>
          <p:nvPr>
            <p:ph type="pic" sz="quarter" idx="13"/>
          </p:nvPr>
        </p:nvPicPr>
        <p:blipFill>
          <a:blip r:embed="rId2"/>
          <a:srcRect l="13482" r="13482"/>
          <a:stretch/>
        </p:blipFill>
        <p:spPr/>
      </p:pic>
    </p:spTree>
    <p:extLst>
      <p:ext uri="{BB962C8B-B14F-4D97-AF65-F5344CB8AC3E}">
        <p14:creationId xmlns:p14="http://schemas.microsoft.com/office/powerpoint/2010/main" val="380263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DBDF7-EAAC-EAAE-0051-F1B254D9B6CC}"/>
              </a:ext>
            </a:extLst>
          </p:cNvPr>
          <p:cNvSpPr>
            <a:spLocks noGrp="1"/>
          </p:cNvSpPr>
          <p:nvPr>
            <p:ph type="title"/>
          </p:nvPr>
        </p:nvSpPr>
        <p:spPr/>
        <p:txBody>
          <a:bodyPr/>
          <a:lstStyle/>
          <a:p>
            <a:r>
              <a:rPr lang="en-US" dirty="0"/>
              <a:t>Headline can go here</a:t>
            </a:r>
          </a:p>
        </p:txBody>
      </p:sp>
      <p:graphicFrame>
        <p:nvGraphicFramePr>
          <p:cNvPr id="8" name="Table 8">
            <a:extLst>
              <a:ext uri="{FF2B5EF4-FFF2-40B4-BE49-F238E27FC236}">
                <a16:creationId xmlns:a16="http://schemas.microsoft.com/office/drawing/2014/main" id="{33DEE916-F3CF-C5CD-6618-AE4A017039BA}"/>
              </a:ext>
            </a:extLst>
          </p:cNvPr>
          <p:cNvGraphicFramePr>
            <a:graphicFrameLocks noGrp="1"/>
          </p:cNvGraphicFramePr>
          <p:nvPr>
            <p:extLst>
              <p:ext uri="{D42A27DB-BD31-4B8C-83A1-F6EECF244321}">
                <p14:modId xmlns:p14="http://schemas.microsoft.com/office/powerpoint/2010/main" val="1215075715"/>
              </p:ext>
            </p:extLst>
          </p:nvPr>
        </p:nvGraphicFramePr>
        <p:xfrm>
          <a:off x="695031" y="3130955"/>
          <a:ext cx="10224995" cy="2595880"/>
        </p:xfrm>
        <a:graphic>
          <a:graphicData uri="http://schemas.openxmlformats.org/drawingml/2006/table">
            <a:tbl>
              <a:tblPr firstRow="1" bandRow="1">
                <a:tableStyleId>{5C22544A-7EE6-4342-B048-85BDC9FD1C3A}</a:tableStyleId>
              </a:tblPr>
              <a:tblGrid>
                <a:gridCol w="2044999">
                  <a:extLst>
                    <a:ext uri="{9D8B030D-6E8A-4147-A177-3AD203B41FA5}">
                      <a16:colId xmlns:a16="http://schemas.microsoft.com/office/drawing/2014/main" val="784116756"/>
                    </a:ext>
                  </a:extLst>
                </a:gridCol>
                <a:gridCol w="2044999">
                  <a:extLst>
                    <a:ext uri="{9D8B030D-6E8A-4147-A177-3AD203B41FA5}">
                      <a16:colId xmlns:a16="http://schemas.microsoft.com/office/drawing/2014/main" val="3719847574"/>
                    </a:ext>
                  </a:extLst>
                </a:gridCol>
                <a:gridCol w="2044999">
                  <a:extLst>
                    <a:ext uri="{9D8B030D-6E8A-4147-A177-3AD203B41FA5}">
                      <a16:colId xmlns:a16="http://schemas.microsoft.com/office/drawing/2014/main" val="645999844"/>
                    </a:ext>
                  </a:extLst>
                </a:gridCol>
                <a:gridCol w="2044999">
                  <a:extLst>
                    <a:ext uri="{9D8B030D-6E8A-4147-A177-3AD203B41FA5}">
                      <a16:colId xmlns:a16="http://schemas.microsoft.com/office/drawing/2014/main" val="530337718"/>
                    </a:ext>
                  </a:extLst>
                </a:gridCol>
                <a:gridCol w="2044999">
                  <a:extLst>
                    <a:ext uri="{9D8B030D-6E8A-4147-A177-3AD203B41FA5}">
                      <a16:colId xmlns:a16="http://schemas.microsoft.com/office/drawing/2014/main" val="112817022"/>
                    </a:ext>
                  </a:extLst>
                </a:gridCol>
              </a:tblGrid>
              <a:tr h="370840">
                <a:tc>
                  <a:txBody>
                    <a:bodyPr/>
                    <a:lstStyle/>
                    <a:p>
                      <a:r>
                        <a:rPr lang="en-US" dirty="0"/>
                        <a:t>Placeholder</a:t>
                      </a:r>
                    </a:p>
                  </a:txBody>
                  <a:tcPr>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Placeholder</a:t>
                      </a:r>
                    </a:p>
                  </a:txBody>
                  <a:tcPr>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Placeholder</a:t>
                      </a:r>
                    </a:p>
                  </a:txBody>
                  <a:tcPr>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Placeholder</a:t>
                      </a:r>
                    </a:p>
                  </a:txBody>
                  <a:tcPr>
                    <a:solidFill>
                      <a:srgbClr val="009FA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Placeholder</a:t>
                      </a:r>
                    </a:p>
                  </a:txBody>
                  <a:tcPr>
                    <a:solidFill>
                      <a:srgbClr val="009FAE"/>
                    </a:solidFill>
                  </a:tcPr>
                </a:tc>
                <a:extLst>
                  <a:ext uri="{0D108BD9-81ED-4DB2-BD59-A6C34878D82A}">
                    <a16:rowId xmlns:a16="http://schemas.microsoft.com/office/drawing/2014/main" val="1992738286"/>
                  </a:ext>
                </a:extLst>
              </a:tr>
              <a:tr h="370840">
                <a:tc>
                  <a:txBody>
                    <a:bodyPr/>
                    <a:lstStyle/>
                    <a:p>
                      <a:r>
                        <a:rPr lang="en-US" dirty="0"/>
                        <a:t>Information here</a:t>
                      </a:r>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extLst>
                  <a:ext uri="{0D108BD9-81ED-4DB2-BD59-A6C34878D82A}">
                    <a16:rowId xmlns:a16="http://schemas.microsoft.com/office/drawing/2014/main" val="2406276100"/>
                  </a:ext>
                </a:extLst>
              </a:tr>
              <a:tr h="370840">
                <a:tc>
                  <a:txBody>
                    <a:bodyPr/>
                    <a:lstStyle/>
                    <a:p>
                      <a:r>
                        <a:rPr lang="en-US" dirty="0"/>
                        <a:t>Information here</a:t>
                      </a:r>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extLst>
                  <a:ext uri="{0D108BD9-81ED-4DB2-BD59-A6C34878D82A}">
                    <a16:rowId xmlns:a16="http://schemas.microsoft.com/office/drawing/2014/main" val="1061852372"/>
                  </a:ext>
                </a:extLst>
              </a:tr>
              <a:tr h="370840">
                <a:tc>
                  <a:txBody>
                    <a:bodyPr/>
                    <a:lstStyle/>
                    <a:p>
                      <a:r>
                        <a:rPr lang="en-US" dirty="0"/>
                        <a:t>Information here</a:t>
                      </a:r>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extLst>
                  <a:ext uri="{0D108BD9-81ED-4DB2-BD59-A6C34878D82A}">
                    <a16:rowId xmlns:a16="http://schemas.microsoft.com/office/drawing/2014/main" val="104436375"/>
                  </a:ext>
                </a:extLst>
              </a:tr>
              <a:tr h="370840">
                <a:tc>
                  <a:txBody>
                    <a:bodyPr/>
                    <a:lstStyle/>
                    <a:p>
                      <a:r>
                        <a:rPr lang="en-US" dirty="0"/>
                        <a:t>Information here</a:t>
                      </a:r>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extLst>
                  <a:ext uri="{0D108BD9-81ED-4DB2-BD59-A6C34878D82A}">
                    <a16:rowId xmlns:a16="http://schemas.microsoft.com/office/drawing/2014/main" val="1081406739"/>
                  </a:ext>
                </a:extLst>
              </a:tr>
              <a:tr h="370840">
                <a:tc>
                  <a:txBody>
                    <a:bodyPr/>
                    <a:lstStyle/>
                    <a:p>
                      <a:r>
                        <a:rPr lang="en-US" dirty="0"/>
                        <a:t>Information here</a:t>
                      </a:r>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extLst>
                  <a:ext uri="{0D108BD9-81ED-4DB2-BD59-A6C34878D82A}">
                    <a16:rowId xmlns:a16="http://schemas.microsoft.com/office/drawing/2014/main" val="3324544930"/>
                  </a:ext>
                </a:extLst>
              </a:tr>
              <a:tr h="370840">
                <a:tc>
                  <a:txBody>
                    <a:bodyPr/>
                    <a:lstStyle/>
                    <a:p>
                      <a:r>
                        <a:rPr lang="en-US" dirty="0"/>
                        <a:t>Information here</a:t>
                      </a:r>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3</a:t>
                      </a:r>
                    </a:p>
                  </a:txBody>
                  <a:tcPr/>
                </a:tc>
                <a:tc>
                  <a:txBody>
                    <a:bodyPr/>
                    <a:lstStyle/>
                    <a:p>
                      <a:pPr algn="ctr"/>
                      <a:r>
                        <a:rPr lang="en-US" dirty="0"/>
                        <a:t>4</a:t>
                      </a:r>
                    </a:p>
                  </a:txBody>
                  <a:tcPr/>
                </a:tc>
                <a:extLst>
                  <a:ext uri="{0D108BD9-81ED-4DB2-BD59-A6C34878D82A}">
                    <a16:rowId xmlns:a16="http://schemas.microsoft.com/office/drawing/2014/main" val="3119856638"/>
                  </a:ext>
                </a:extLst>
              </a:tr>
            </a:tbl>
          </a:graphicData>
        </a:graphic>
      </p:graphicFrame>
      <p:sp>
        <p:nvSpPr>
          <p:cNvPr id="4" name="Content Placeholder 2">
            <a:extLst>
              <a:ext uri="{FF2B5EF4-FFF2-40B4-BE49-F238E27FC236}">
                <a16:creationId xmlns:a16="http://schemas.microsoft.com/office/drawing/2014/main" id="{B28E10D3-F9C7-449F-0964-13B00C0E3766}"/>
              </a:ext>
            </a:extLst>
          </p:cNvPr>
          <p:cNvSpPr>
            <a:spLocks noGrp="1"/>
          </p:cNvSpPr>
          <p:nvPr>
            <p:ph idx="1"/>
          </p:nvPr>
        </p:nvSpPr>
        <p:spPr>
          <a:xfrm>
            <a:off x="603504" y="1825625"/>
            <a:ext cx="10674096" cy="972608"/>
          </a:xfrm>
        </p:spPr>
        <p:txBody>
          <a:bodyPr/>
          <a:lstStyle/>
          <a:p>
            <a:r>
              <a:rPr lang="en-US" dirty="0"/>
              <a:t>Placeholder copy goes here </a:t>
            </a:r>
            <a:r>
              <a:rPr lang="en-US" dirty="0" err="1"/>
              <a:t>quidunt</a:t>
            </a:r>
            <a:r>
              <a:rPr lang="en-US" dirty="0"/>
              <a:t> qui </a:t>
            </a:r>
            <a:r>
              <a:rPr lang="en-US" dirty="0" err="1"/>
              <a:t>remporit</a:t>
            </a:r>
            <a:r>
              <a:rPr lang="en-US" dirty="0"/>
              <a:t> </a:t>
            </a:r>
            <a:r>
              <a:rPr lang="en-US" dirty="0" err="1"/>
              <a:t>quam</a:t>
            </a:r>
            <a:r>
              <a:rPr lang="en-US" dirty="0"/>
              <a:t> </a:t>
            </a:r>
            <a:r>
              <a:rPr lang="en-US" dirty="0" err="1"/>
              <a:t>harum</a:t>
            </a:r>
            <a:r>
              <a:rPr lang="en-US" dirty="0"/>
              <a:t>, </a:t>
            </a:r>
            <a:r>
              <a:rPr lang="en-US" dirty="0" err="1"/>
              <a:t>simaxim</a:t>
            </a:r>
            <a:r>
              <a:rPr lang="en-US" dirty="0"/>
              <a:t> </a:t>
            </a:r>
            <a:r>
              <a:rPr lang="en-US" dirty="0" err="1"/>
              <a:t>invellestis</a:t>
            </a:r>
            <a:r>
              <a:rPr lang="en-US" dirty="0"/>
              <a:t> </a:t>
            </a:r>
            <a:r>
              <a:rPr lang="en-US" dirty="0" err="1"/>
              <a:t>restempora</a:t>
            </a:r>
            <a:r>
              <a:rPr lang="en-US" dirty="0"/>
              <a:t> </a:t>
            </a:r>
            <a:r>
              <a:rPr lang="en-US" dirty="0" err="1"/>
              <a:t>natur</a:t>
            </a:r>
            <a:r>
              <a:rPr lang="en-US" dirty="0"/>
              <a:t> </a:t>
            </a:r>
            <a:r>
              <a:rPr lang="en-US" dirty="0" err="1"/>
              <a:t>autectectem</a:t>
            </a:r>
            <a:r>
              <a:rPr lang="en-US" dirty="0"/>
              <a:t> </a:t>
            </a:r>
            <a:r>
              <a:rPr lang="en-US" dirty="0" err="1"/>
              <a:t>restrum</a:t>
            </a:r>
            <a:r>
              <a:rPr lang="en-US" dirty="0"/>
              <a:t> </a:t>
            </a:r>
            <a:r>
              <a:rPr lang="en-US" dirty="0" err="1"/>
              <a:t>recearum</a:t>
            </a:r>
            <a:r>
              <a:rPr lang="en-US" dirty="0"/>
              <a:t> </a:t>
            </a:r>
            <a:r>
              <a:rPr lang="en-US" dirty="0" err="1"/>
              <a:t>solupta</a:t>
            </a:r>
            <a:r>
              <a:rPr lang="en-US" dirty="0"/>
              <a:t> </a:t>
            </a:r>
            <a:r>
              <a:rPr lang="en-US" dirty="0" err="1"/>
              <a:t>invel</a:t>
            </a:r>
            <a:endParaRPr lang="en-US" dirty="0"/>
          </a:p>
        </p:txBody>
      </p:sp>
    </p:spTree>
    <p:extLst>
      <p:ext uri="{BB962C8B-B14F-4D97-AF65-F5344CB8AC3E}">
        <p14:creationId xmlns:p14="http://schemas.microsoft.com/office/powerpoint/2010/main" val="4277463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F9E69-EB8E-7744-9DF5-E3F1A0FB9E27}"/>
              </a:ext>
            </a:extLst>
          </p:cNvPr>
          <p:cNvSpPr>
            <a:spLocks noGrp="1"/>
          </p:cNvSpPr>
          <p:nvPr>
            <p:ph type="title"/>
          </p:nvPr>
        </p:nvSpPr>
        <p:spPr/>
        <p:txBody>
          <a:bodyPr/>
          <a:lstStyle/>
          <a:p>
            <a:r>
              <a:rPr lang="en-US" dirty="0"/>
              <a:t>Headline can go here</a:t>
            </a:r>
          </a:p>
        </p:txBody>
      </p:sp>
      <p:graphicFrame>
        <p:nvGraphicFramePr>
          <p:cNvPr id="4" name="Content Placeholder 3">
            <a:extLst>
              <a:ext uri="{FF2B5EF4-FFF2-40B4-BE49-F238E27FC236}">
                <a16:creationId xmlns:a16="http://schemas.microsoft.com/office/drawing/2014/main" id="{A8972AE1-C350-9D7B-0943-5AAA9A3BBFCE}"/>
              </a:ext>
            </a:extLst>
          </p:cNvPr>
          <p:cNvGraphicFramePr>
            <a:graphicFrameLocks noGrp="1"/>
          </p:cNvGraphicFramePr>
          <p:nvPr>
            <p:ph idx="1"/>
            <p:extLst>
              <p:ext uri="{D42A27DB-BD31-4B8C-83A1-F6EECF244321}">
                <p14:modId xmlns:p14="http://schemas.microsoft.com/office/powerpoint/2010/main" val="3028080617"/>
              </p:ext>
            </p:extLst>
          </p:nvPr>
        </p:nvGraphicFramePr>
        <p:xfrm>
          <a:off x="603249" y="1632155"/>
          <a:ext cx="10983147" cy="45448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36478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C6C6E92-B3A1-442F-8C50-A5A7825DD8DE}"/>
              </a:ext>
            </a:extLst>
          </p:cNvPr>
          <p:cNvSpPr/>
          <p:nvPr/>
        </p:nvSpPr>
        <p:spPr>
          <a:xfrm>
            <a:off x="8794376" y="3158432"/>
            <a:ext cx="3239593" cy="2031325"/>
          </a:xfrm>
          <a:prstGeom prst="rect">
            <a:avLst/>
          </a:prstGeom>
        </p:spPr>
        <p:txBody>
          <a:bodyPr wrap="square">
            <a:spAutoFit/>
          </a:bodyPr>
          <a:lstStyle/>
          <a:p>
            <a:r>
              <a:rPr lang="en-US" sz="1400" dirty="0">
                <a:solidFill>
                  <a:schemeClr val="bg1"/>
                </a:solidFill>
              </a:rPr>
              <a:t>Lorem ipsum dolor sit </a:t>
            </a:r>
            <a:r>
              <a:rPr lang="en-US" sz="1400" dirty="0" err="1">
                <a:solidFill>
                  <a:schemeClr val="bg1"/>
                </a:solidFill>
              </a:rPr>
              <a:t>amet</a:t>
            </a:r>
            <a:r>
              <a:rPr lang="en-US" sz="1400" dirty="0">
                <a:solidFill>
                  <a:schemeClr val="bg1"/>
                </a:solidFill>
              </a:rPr>
              <a:t>, </a:t>
            </a:r>
            <a:r>
              <a:rPr lang="en-US" sz="1400" dirty="0" err="1">
                <a:solidFill>
                  <a:schemeClr val="bg1"/>
                </a:solidFill>
              </a:rPr>
              <a:t>consectetuer</a:t>
            </a:r>
            <a:r>
              <a:rPr lang="en-US" sz="1400" dirty="0">
                <a:solidFill>
                  <a:schemeClr val="bg1"/>
                </a:solidFill>
              </a:rPr>
              <a:t> </a:t>
            </a:r>
            <a:r>
              <a:rPr lang="en-US" sz="1400" dirty="0" err="1">
                <a:solidFill>
                  <a:schemeClr val="bg1"/>
                </a:solidFill>
              </a:rPr>
              <a:t>adipiscing</a:t>
            </a:r>
            <a:r>
              <a:rPr lang="en-US" sz="1400" dirty="0">
                <a:solidFill>
                  <a:schemeClr val="bg1"/>
                </a:solidFill>
              </a:rPr>
              <a:t> </a:t>
            </a:r>
            <a:r>
              <a:rPr lang="en-US" sz="1400" dirty="0" err="1">
                <a:solidFill>
                  <a:schemeClr val="bg1"/>
                </a:solidFill>
              </a:rPr>
              <a:t>elit</a:t>
            </a:r>
            <a:r>
              <a:rPr lang="en-US" sz="1400" dirty="0">
                <a:solidFill>
                  <a:schemeClr val="bg1"/>
                </a:solidFill>
              </a:rPr>
              <a:t>, sed diam </a:t>
            </a:r>
            <a:r>
              <a:rPr lang="en-US" sz="1400" dirty="0" err="1">
                <a:solidFill>
                  <a:schemeClr val="bg1"/>
                </a:solidFill>
              </a:rPr>
              <a:t>nonummy</a:t>
            </a:r>
            <a:r>
              <a:rPr lang="en-US" sz="1400" dirty="0">
                <a:solidFill>
                  <a:schemeClr val="bg1"/>
                </a:solidFill>
              </a:rPr>
              <a:t> </a:t>
            </a:r>
            <a:r>
              <a:rPr lang="en-US" sz="1400" dirty="0" err="1">
                <a:solidFill>
                  <a:schemeClr val="bg1"/>
                </a:solidFill>
              </a:rPr>
              <a:t>nibh</a:t>
            </a:r>
            <a:r>
              <a:rPr lang="en-US" sz="1400" dirty="0">
                <a:solidFill>
                  <a:schemeClr val="bg1"/>
                </a:solidFill>
              </a:rPr>
              <a:t> </a:t>
            </a:r>
            <a:r>
              <a:rPr lang="en-US" sz="1400" dirty="0" err="1">
                <a:solidFill>
                  <a:schemeClr val="bg1"/>
                </a:solidFill>
              </a:rPr>
              <a:t>euismod</a:t>
            </a:r>
            <a:r>
              <a:rPr lang="en-US" sz="1400" dirty="0">
                <a:solidFill>
                  <a:schemeClr val="bg1"/>
                </a:solidFill>
              </a:rPr>
              <a:t> </a:t>
            </a:r>
            <a:r>
              <a:rPr lang="en-US" sz="1400" dirty="0" err="1">
                <a:solidFill>
                  <a:schemeClr val="bg1"/>
                </a:solidFill>
              </a:rPr>
              <a:t>tincidunt</a:t>
            </a:r>
            <a:r>
              <a:rPr lang="en-US" sz="1400" dirty="0">
                <a:solidFill>
                  <a:schemeClr val="bg1"/>
                </a:solidFill>
              </a:rPr>
              <a:t> </a:t>
            </a:r>
            <a:r>
              <a:rPr lang="en-US" sz="1400" dirty="0" err="1">
                <a:solidFill>
                  <a:schemeClr val="bg1"/>
                </a:solidFill>
              </a:rPr>
              <a:t>ut</a:t>
            </a:r>
            <a:r>
              <a:rPr lang="en-US" sz="1400" dirty="0">
                <a:solidFill>
                  <a:schemeClr val="bg1"/>
                </a:solidFill>
              </a:rPr>
              <a:t> </a:t>
            </a:r>
            <a:r>
              <a:rPr lang="en-US" sz="1400" dirty="0" err="1">
                <a:solidFill>
                  <a:schemeClr val="bg1"/>
                </a:solidFill>
              </a:rPr>
              <a:t>laoreet</a:t>
            </a:r>
            <a:r>
              <a:rPr lang="en-US" sz="1400" dirty="0">
                <a:solidFill>
                  <a:schemeClr val="bg1"/>
                </a:solidFill>
              </a:rPr>
              <a:t> dolore magna </a:t>
            </a:r>
            <a:r>
              <a:rPr lang="en-US" sz="1400" dirty="0" err="1">
                <a:solidFill>
                  <a:schemeClr val="bg1"/>
                </a:solidFill>
              </a:rPr>
              <a:t>aliquam</a:t>
            </a:r>
            <a:r>
              <a:rPr lang="en-US" sz="1400" dirty="0">
                <a:solidFill>
                  <a:schemeClr val="bg1"/>
                </a:solidFill>
              </a:rPr>
              <a:t>  </a:t>
            </a:r>
            <a:r>
              <a:rPr lang="en-US" sz="1400" dirty="0" err="1">
                <a:solidFill>
                  <a:schemeClr val="bg1"/>
                </a:solidFill>
              </a:rPr>
              <a:t>volutpat</a:t>
            </a:r>
            <a:r>
              <a:rPr lang="en-US" sz="1400" dirty="0">
                <a:solidFill>
                  <a:schemeClr val="bg1"/>
                </a:solidFill>
              </a:rPr>
              <a:t>.</a:t>
            </a:r>
            <a:br>
              <a:rPr lang="en-US" sz="1400" dirty="0">
                <a:solidFill>
                  <a:schemeClr val="bg1"/>
                </a:solidFill>
              </a:rPr>
            </a:br>
            <a:br>
              <a:rPr lang="en-US" sz="1400" dirty="0">
                <a:solidFill>
                  <a:schemeClr val="bg1"/>
                </a:solidFill>
              </a:rPr>
            </a:br>
            <a:r>
              <a:rPr lang="en-US" sz="1400" dirty="0">
                <a:solidFill>
                  <a:schemeClr val="bg1"/>
                </a:solidFill>
              </a:rPr>
              <a:t>• Ut </a:t>
            </a:r>
            <a:r>
              <a:rPr lang="en-US" sz="1400" dirty="0" err="1">
                <a:solidFill>
                  <a:schemeClr val="bg1"/>
                </a:solidFill>
              </a:rPr>
              <a:t>wisi</a:t>
            </a:r>
            <a:r>
              <a:rPr lang="en-US" sz="1400" dirty="0">
                <a:solidFill>
                  <a:schemeClr val="bg1"/>
                </a:solidFill>
              </a:rPr>
              <a:t> </a:t>
            </a:r>
            <a:r>
              <a:rPr lang="en-US" sz="1400" dirty="0" err="1">
                <a:solidFill>
                  <a:schemeClr val="bg1"/>
                </a:solidFill>
              </a:rPr>
              <a:t>enim</a:t>
            </a:r>
            <a:r>
              <a:rPr lang="en-US" sz="1400" dirty="0">
                <a:solidFill>
                  <a:schemeClr val="bg1"/>
                </a:solidFill>
              </a:rPr>
              <a:t> ad minim</a:t>
            </a:r>
            <a:br>
              <a:rPr lang="en-US" sz="1400" dirty="0">
                <a:solidFill>
                  <a:schemeClr val="bg1"/>
                </a:solidFill>
              </a:rPr>
            </a:br>
            <a:r>
              <a:rPr lang="en-US" sz="1400" dirty="0">
                <a:solidFill>
                  <a:schemeClr val="bg1"/>
                </a:solidFill>
              </a:rPr>
              <a:t>• </a:t>
            </a:r>
            <a:r>
              <a:rPr lang="en-US" sz="1400" dirty="0" err="1">
                <a:solidFill>
                  <a:schemeClr val="bg1"/>
                </a:solidFill>
              </a:rPr>
              <a:t>Veniam</a:t>
            </a:r>
            <a:r>
              <a:rPr lang="en-US" sz="1400" dirty="0">
                <a:solidFill>
                  <a:schemeClr val="bg1"/>
                </a:solidFill>
              </a:rPr>
              <a:t>, </a:t>
            </a:r>
            <a:r>
              <a:rPr lang="en-US" sz="1400" dirty="0" err="1">
                <a:solidFill>
                  <a:schemeClr val="bg1"/>
                </a:solidFill>
              </a:rPr>
              <a:t>quis</a:t>
            </a:r>
            <a:r>
              <a:rPr lang="en-US" sz="1400" dirty="0">
                <a:solidFill>
                  <a:schemeClr val="bg1"/>
                </a:solidFill>
              </a:rPr>
              <a:t> </a:t>
            </a:r>
            <a:r>
              <a:rPr lang="en-US" sz="1400" dirty="0" err="1">
                <a:solidFill>
                  <a:schemeClr val="bg1"/>
                </a:solidFill>
              </a:rPr>
              <a:t>nostrud</a:t>
            </a:r>
            <a:r>
              <a:rPr lang="en-US" sz="1400" dirty="0">
                <a:solidFill>
                  <a:schemeClr val="bg1"/>
                </a:solidFill>
              </a:rPr>
              <a:t> </a:t>
            </a:r>
            <a:r>
              <a:rPr lang="en-US" sz="1400" dirty="0" err="1">
                <a:solidFill>
                  <a:schemeClr val="bg1"/>
                </a:solidFill>
              </a:rPr>
              <a:t>exerci</a:t>
            </a:r>
            <a:br>
              <a:rPr lang="en-US" sz="1400" dirty="0">
                <a:solidFill>
                  <a:schemeClr val="bg1"/>
                </a:solidFill>
              </a:rPr>
            </a:br>
            <a:r>
              <a:rPr lang="en-US" sz="1400" dirty="0">
                <a:solidFill>
                  <a:schemeClr val="bg1"/>
                </a:solidFill>
              </a:rPr>
              <a:t>• </a:t>
            </a:r>
            <a:r>
              <a:rPr lang="en-US" sz="1400" dirty="0" err="1">
                <a:solidFill>
                  <a:schemeClr val="bg1"/>
                </a:solidFill>
              </a:rPr>
              <a:t>Ktation</a:t>
            </a:r>
            <a:r>
              <a:rPr lang="en-US" sz="1400" dirty="0">
                <a:solidFill>
                  <a:schemeClr val="bg1"/>
                </a:solidFill>
              </a:rPr>
              <a:t> </a:t>
            </a:r>
            <a:r>
              <a:rPr lang="en-US" sz="1400" dirty="0" err="1">
                <a:solidFill>
                  <a:schemeClr val="bg1"/>
                </a:solidFill>
              </a:rPr>
              <a:t>ullamcorper</a:t>
            </a:r>
            <a:r>
              <a:rPr lang="en-US" sz="1400" dirty="0">
                <a:solidFill>
                  <a:schemeClr val="bg1"/>
                </a:solidFill>
              </a:rPr>
              <a:t> </a:t>
            </a:r>
            <a:r>
              <a:rPr lang="en-US" sz="1400" dirty="0" err="1">
                <a:solidFill>
                  <a:schemeClr val="bg1"/>
                </a:solidFill>
              </a:rPr>
              <a:t>suscipit</a:t>
            </a:r>
            <a:r>
              <a:rPr lang="en-US" sz="1400" dirty="0">
                <a:solidFill>
                  <a:schemeClr val="bg1"/>
                </a:solidFill>
              </a:rPr>
              <a:t> </a:t>
            </a:r>
            <a:r>
              <a:rPr lang="en-US" sz="1400" dirty="0" err="1">
                <a:solidFill>
                  <a:schemeClr val="bg1"/>
                </a:solidFill>
              </a:rPr>
              <a:t>lobortis</a:t>
            </a:r>
            <a:r>
              <a:rPr lang="en-US" sz="1400" dirty="0">
                <a:solidFill>
                  <a:schemeClr val="bg1"/>
                </a:solidFill>
              </a:rPr>
              <a:t>. </a:t>
            </a:r>
          </a:p>
        </p:txBody>
      </p:sp>
      <p:sp>
        <p:nvSpPr>
          <p:cNvPr id="2" name="Title 1">
            <a:extLst>
              <a:ext uri="{FF2B5EF4-FFF2-40B4-BE49-F238E27FC236}">
                <a16:creationId xmlns:a16="http://schemas.microsoft.com/office/drawing/2014/main" id="{84BF9E69-EB8E-7744-9DF5-E3F1A0FB9E27}"/>
              </a:ext>
            </a:extLst>
          </p:cNvPr>
          <p:cNvSpPr>
            <a:spLocks noGrp="1"/>
          </p:cNvSpPr>
          <p:nvPr>
            <p:ph type="title"/>
          </p:nvPr>
        </p:nvSpPr>
        <p:spPr/>
        <p:txBody>
          <a:bodyPr/>
          <a:lstStyle/>
          <a:p>
            <a:r>
              <a:rPr lang="en-US" dirty="0"/>
              <a:t>Headline can go here</a:t>
            </a:r>
          </a:p>
        </p:txBody>
      </p:sp>
      <p:graphicFrame>
        <p:nvGraphicFramePr>
          <p:cNvPr id="4" name="Content Placeholder 3">
            <a:extLst>
              <a:ext uri="{FF2B5EF4-FFF2-40B4-BE49-F238E27FC236}">
                <a16:creationId xmlns:a16="http://schemas.microsoft.com/office/drawing/2014/main" id="{A8972AE1-C350-9D7B-0943-5AAA9A3BBFCE}"/>
              </a:ext>
            </a:extLst>
          </p:cNvPr>
          <p:cNvGraphicFramePr>
            <a:graphicFrameLocks noGrp="1"/>
          </p:cNvGraphicFramePr>
          <p:nvPr>
            <p:ph idx="1"/>
            <p:extLst>
              <p:ext uri="{D42A27DB-BD31-4B8C-83A1-F6EECF244321}">
                <p14:modId xmlns:p14="http://schemas.microsoft.com/office/powerpoint/2010/main" val="1166439579"/>
              </p:ext>
            </p:extLst>
          </p:nvPr>
        </p:nvGraphicFramePr>
        <p:xfrm>
          <a:off x="603250" y="1603748"/>
          <a:ext cx="7545668"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22925A07-AAD0-263E-A3BF-F40A0FDEB8B4}"/>
              </a:ext>
            </a:extLst>
          </p:cNvPr>
          <p:cNvSpPr/>
          <p:nvPr/>
        </p:nvSpPr>
        <p:spPr>
          <a:xfrm>
            <a:off x="8794376" y="1264895"/>
            <a:ext cx="3239593" cy="1569660"/>
          </a:xfrm>
          <a:prstGeom prst="rect">
            <a:avLst/>
          </a:prstGeom>
        </p:spPr>
        <p:txBody>
          <a:bodyPr wrap="square">
            <a:spAutoFit/>
          </a:bodyPr>
          <a:lstStyle/>
          <a:p>
            <a:r>
              <a:rPr lang="en-US" sz="2400" dirty="0">
                <a:solidFill>
                  <a:schemeClr val="bg1"/>
                </a:solidFill>
              </a:rPr>
              <a:t>Lorem ipsum dolor sit </a:t>
            </a:r>
            <a:r>
              <a:rPr lang="en-US" sz="2400" dirty="0" err="1">
                <a:solidFill>
                  <a:schemeClr val="bg1"/>
                </a:solidFill>
              </a:rPr>
              <a:t>amet</a:t>
            </a:r>
            <a:r>
              <a:rPr lang="en-US" sz="2400" dirty="0">
                <a:solidFill>
                  <a:schemeClr val="bg1"/>
                </a:solidFill>
              </a:rPr>
              <a:t>, </a:t>
            </a:r>
            <a:r>
              <a:rPr lang="en-US" sz="2400" dirty="0" err="1">
                <a:solidFill>
                  <a:schemeClr val="bg1"/>
                </a:solidFill>
              </a:rPr>
              <a:t>consectetuer</a:t>
            </a:r>
            <a:r>
              <a:rPr lang="en-US" sz="2400" dirty="0">
                <a:solidFill>
                  <a:schemeClr val="bg1"/>
                </a:solidFill>
              </a:rPr>
              <a:t> </a:t>
            </a:r>
            <a:r>
              <a:rPr lang="en-US" sz="2400" dirty="0" err="1">
                <a:solidFill>
                  <a:schemeClr val="bg1"/>
                </a:solidFill>
              </a:rPr>
              <a:t>adipiscing</a:t>
            </a:r>
            <a:r>
              <a:rPr lang="en-US" sz="2400" dirty="0">
                <a:solidFill>
                  <a:schemeClr val="bg1"/>
                </a:solidFill>
              </a:rPr>
              <a:t> </a:t>
            </a:r>
            <a:r>
              <a:rPr lang="en-US" sz="2400" dirty="0" err="1">
                <a:solidFill>
                  <a:schemeClr val="bg1"/>
                </a:solidFill>
              </a:rPr>
              <a:t>elit</a:t>
            </a:r>
            <a:r>
              <a:rPr lang="en-US" sz="2400" dirty="0">
                <a:solidFill>
                  <a:schemeClr val="bg1"/>
                </a:solidFill>
              </a:rPr>
              <a:t>, sed diam </a:t>
            </a:r>
            <a:r>
              <a:rPr lang="en-US" sz="2400" dirty="0" err="1">
                <a:solidFill>
                  <a:schemeClr val="bg1"/>
                </a:solidFill>
              </a:rPr>
              <a:t>nonummy</a:t>
            </a:r>
            <a:r>
              <a:rPr lang="en-US" sz="2400" dirty="0">
                <a:solidFill>
                  <a:schemeClr val="bg1"/>
                </a:solidFill>
              </a:rPr>
              <a:t> </a:t>
            </a:r>
            <a:r>
              <a:rPr lang="en-US" sz="2400" dirty="0" err="1">
                <a:solidFill>
                  <a:schemeClr val="bg1"/>
                </a:solidFill>
              </a:rPr>
              <a:t>nibh</a:t>
            </a:r>
            <a:r>
              <a:rPr lang="en-US" sz="2400" dirty="0">
                <a:solidFill>
                  <a:schemeClr val="bg1"/>
                </a:solidFill>
              </a:rPr>
              <a:t>.</a:t>
            </a:r>
            <a:endParaRPr lang="en-US" sz="1400" dirty="0">
              <a:solidFill>
                <a:schemeClr val="bg1"/>
              </a:solidFill>
            </a:endParaRPr>
          </a:p>
        </p:txBody>
      </p:sp>
    </p:spTree>
    <p:extLst>
      <p:ext uri="{BB962C8B-B14F-4D97-AF65-F5344CB8AC3E}">
        <p14:creationId xmlns:p14="http://schemas.microsoft.com/office/powerpoint/2010/main" val="1164557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1593-1861-07D6-579B-0AC9B2864427}"/>
              </a:ext>
            </a:extLst>
          </p:cNvPr>
          <p:cNvSpPr>
            <a:spLocks noGrp="1"/>
          </p:cNvSpPr>
          <p:nvPr>
            <p:ph type="title"/>
          </p:nvPr>
        </p:nvSpPr>
        <p:spPr/>
        <p:txBody>
          <a:bodyPr/>
          <a:lstStyle/>
          <a:p>
            <a:r>
              <a:rPr lang="en-US" dirty="0"/>
              <a:t>Headline can go here</a:t>
            </a:r>
          </a:p>
        </p:txBody>
      </p:sp>
      <p:grpSp>
        <p:nvGrpSpPr>
          <p:cNvPr id="6" name="Google Shape;5122;p44">
            <a:extLst>
              <a:ext uri="{FF2B5EF4-FFF2-40B4-BE49-F238E27FC236}">
                <a16:creationId xmlns:a16="http://schemas.microsoft.com/office/drawing/2014/main" id="{7C427EF3-F7D2-E8CD-7143-16475A75BF20}"/>
              </a:ext>
            </a:extLst>
          </p:cNvPr>
          <p:cNvGrpSpPr/>
          <p:nvPr/>
        </p:nvGrpSpPr>
        <p:grpSpPr>
          <a:xfrm>
            <a:off x="2349943" y="2257857"/>
            <a:ext cx="7333106" cy="602603"/>
            <a:chOff x="389150" y="1206975"/>
            <a:chExt cx="5856646" cy="481274"/>
          </a:xfrm>
        </p:grpSpPr>
        <p:sp>
          <p:nvSpPr>
            <p:cNvPr id="7" name="Google Shape;5123;p44">
              <a:extLst>
                <a:ext uri="{FF2B5EF4-FFF2-40B4-BE49-F238E27FC236}">
                  <a16:creationId xmlns:a16="http://schemas.microsoft.com/office/drawing/2014/main" id="{963BD2BB-488F-17B0-FB19-1A196C86A652}"/>
                </a:ext>
              </a:extLst>
            </p:cNvPr>
            <p:cNvSpPr/>
            <p:nvPr/>
          </p:nvSpPr>
          <p:spPr>
            <a:xfrm>
              <a:off x="4736319" y="1206975"/>
              <a:ext cx="1509477" cy="481274"/>
            </a:xfrm>
            <a:custGeom>
              <a:avLst/>
              <a:gdLst/>
              <a:ahLst/>
              <a:cxnLst/>
              <a:rect l="l" t="t" r="r" b="b"/>
              <a:pathLst>
                <a:path w="19910" h="6348" extrusionOk="0">
                  <a:moveTo>
                    <a:pt x="1" y="0"/>
                  </a:moveTo>
                  <a:lnTo>
                    <a:pt x="1384" y="3174"/>
                  </a:lnTo>
                  <a:lnTo>
                    <a:pt x="1" y="6347"/>
                  </a:lnTo>
                  <a:lnTo>
                    <a:pt x="18527" y="6347"/>
                  </a:lnTo>
                  <a:lnTo>
                    <a:pt x="19910" y="3174"/>
                  </a:lnTo>
                  <a:lnTo>
                    <a:pt x="18527" y="0"/>
                  </a:lnTo>
                  <a:close/>
                </a:path>
              </a:pathLst>
            </a:custGeom>
            <a:solidFill>
              <a:schemeClr val="tx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5124;p44">
              <a:extLst>
                <a:ext uri="{FF2B5EF4-FFF2-40B4-BE49-F238E27FC236}">
                  <a16:creationId xmlns:a16="http://schemas.microsoft.com/office/drawing/2014/main" id="{B8EC81DA-3BDD-A0C1-789E-4C18419376EF}"/>
                </a:ext>
              </a:extLst>
            </p:cNvPr>
            <p:cNvSpPr/>
            <p:nvPr/>
          </p:nvSpPr>
          <p:spPr>
            <a:xfrm>
              <a:off x="3298938" y="1206975"/>
              <a:ext cx="1509477" cy="481274"/>
            </a:xfrm>
            <a:custGeom>
              <a:avLst/>
              <a:gdLst/>
              <a:ahLst/>
              <a:cxnLst/>
              <a:rect l="l" t="t" r="r" b="b"/>
              <a:pathLst>
                <a:path w="19910" h="6348" extrusionOk="0">
                  <a:moveTo>
                    <a:pt x="0" y="0"/>
                  </a:moveTo>
                  <a:lnTo>
                    <a:pt x="1384" y="3174"/>
                  </a:lnTo>
                  <a:lnTo>
                    <a:pt x="0" y="6347"/>
                  </a:lnTo>
                  <a:lnTo>
                    <a:pt x="18526" y="6347"/>
                  </a:lnTo>
                  <a:lnTo>
                    <a:pt x="19909" y="3174"/>
                  </a:lnTo>
                  <a:lnTo>
                    <a:pt x="18526"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5125;p44">
              <a:extLst>
                <a:ext uri="{FF2B5EF4-FFF2-40B4-BE49-F238E27FC236}">
                  <a16:creationId xmlns:a16="http://schemas.microsoft.com/office/drawing/2014/main" id="{CB2CA8FC-5EFA-B20D-F38B-F7AA00E4595D}"/>
                </a:ext>
              </a:extLst>
            </p:cNvPr>
            <p:cNvSpPr/>
            <p:nvPr/>
          </p:nvSpPr>
          <p:spPr>
            <a:xfrm>
              <a:off x="1859435" y="1206975"/>
              <a:ext cx="1509477" cy="481274"/>
            </a:xfrm>
            <a:custGeom>
              <a:avLst/>
              <a:gdLst/>
              <a:ahLst/>
              <a:cxnLst/>
              <a:rect l="l" t="t" r="r" b="b"/>
              <a:pathLst>
                <a:path w="19910" h="6348" extrusionOk="0">
                  <a:moveTo>
                    <a:pt x="1" y="0"/>
                  </a:moveTo>
                  <a:lnTo>
                    <a:pt x="1384" y="3174"/>
                  </a:lnTo>
                  <a:lnTo>
                    <a:pt x="1" y="6347"/>
                  </a:lnTo>
                  <a:lnTo>
                    <a:pt x="18526" y="6347"/>
                  </a:lnTo>
                  <a:lnTo>
                    <a:pt x="19910" y="3174"/>
                  </a:lnTo>
                  <a:lnTo>
                    <a:pt x="18526" y="0"/>
                  </a:lnTo>
                  <a:close/>
                </a:path>
              </a:pathLst>
            </a:custGeom>
            <a:solidFill>
              <a:srgbClr val="009F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5126;p44">
              <a:extLst>
                <a:ext uri="{FF2B5EF4-FFF2-40B4-BE49-F238E27FC236}">
                  <a16:creationId xmlns:a16="http://schemas.microsoft.com/office/drawing/2014/main" id="{A54C9ABD-D732-DFD2-3D18-7E9B5A71E5ED}"/>
                </a:ext>
              </a:extLst>
            </p:cNvPr>
            <p:cNvSpPr/>
            <p:nvPr/>
          </p:nvSpPr>
          <p:spPr>
            <a:xfrm>
              <a:off x="389150" y="1206975"/>
              <a:ext cx="1542305" cy="481274"/>
            </a:xfrm>
            <a:custGeom>
              <a:avLst/>
              <a:gdLst/>
              <a:ahLst/>
              <a:cxnLst/>
              <a:rect l="l" t="t" r="r" b="b"/>
              <a:pathLst>
                <a:path w="20343" h="6348" extrusionOk="0">
                  <a:moveTo>
                    <a:pt x="0" y="0"/>
                  </a:moveTo>
                  <a:lnTo>
                    <a:pt x="0" y="6347"/>
                  </a:lnTo>
                  <a:lnTo>
                    <a:pt x="18933" y="6347"/>
                  </a:lnTo>
                  <a:lnTo>
                    <a:pt x="20343" y="3174"/>
                  </a:lnTo>
                  <a:lnTo>
                    <a:pt x="18933" y="0"/>
                  </a:lnTo>
                  <a:close/>
                </a:path>
              </a:pathLst>
            </a:custGeom>
            <a:solidFill>
              <a:srgbClr val="007B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1" name="Google Shape;5128;p44">
            <a:extLst>
              <a:ext uri="{FF2B5EF4-FFF2-40B4-BE49-F238E27FC236}">
                <a16:creationId xmlns:a16="http://schemas.microsoft.com/office/drawing/2014/main" id="{AA5AFD2E-4FC5-BFB2-2B5F-5495869843C5}"/>
              </a:ext>
            </a:extLst>
          </p:cNvPr>
          <p:cNvSpPr txBox="1">
            <a:spLocks/>
          </p:cNvSpPr>
          <p:nvPr/>
        </p:nvSpPr>
        <p:spPr>
          <a:xfrm>
            <a:off x="2427380" y="2264722"/>
            <a:ext cx="1371600" cy="448200"/>
          </a:xfrm>
          <a:prstGeom prst="rect">
            <a:avLst/>
          </a:prstGeom>
          <a:noFill/>
          <a:ln>
            <a:noFill/>
          </a:ln>
        </p:spPr>
        <p:txBody>
          <a:bodyPr spcFirstLastPara="1" vert="horz" wrap="square" lIns="91425" tIns="91425" rIns="91425" bIns="91425"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2400" b="1" dirty="0">
                <a:solidFill>
                  <a:srgbClr val="FFFFFF"/>
                </a:solidFill>
              </a:rPr>
              <a:t>Day 1</a:t>
            </a:r>
            <a:endParaRPr lang="en-US" sz="2400" dirty="0">
              <a:solidFill>
                <a:srgbClr val="FFFFFF"/>
              </a:solidFill>
            </a:endParaRPr>
          </a:p>
          <a:p>
            <a:pPr>
              <a:lnSpc>
                <a:spcPct val="114000"/>
              </a:lnSpc>
              <a:spcBef>
                <a:spcPts val="0"/>
              </a:spcBef>
              <a:buSzPts val="1600"/>
            </a:pPr>
            <a:endParaRPr lang="en-US" dirty="0">
              <a:solidFill>
                <a:srgbClr val="FFFFFF"/>
              </a:solidFill>
            </a:endParaRPr>
          </a:p>
          <a:p>
            <a:pPr>
              <a:lnSpc>
                <a:spcPct val="114000"/>
              </a:lnSpc>
              <a:spcBef>
                <a:spcPts val="0"/>
              </a:spcBef>
              <a:buSzPts val="1600"/>
            </a:pPr>
            <a:endParaRPr lang="en-US" dirty="0">
              <a:solidFill>
                <a:srgbClr val="FFFFFF"/>
              </a:solidFill>
            </a:endParaRPr>
          </a:p>
        </p:txBody>
      </p:sp>
      <p:cxnSp>
        <p:nvCxnSpPr>
          <p:cNvPr id="19" name="Google Shape;5136;p44">
            <a:extLst>
              <a:ext uri="{FF2B5EF4-FFF2-40B4-BE49-F238E27FC236}">
                <a16:creationId xmlns:a16="http://schemas.microsoft.com/office/drawing/2014/main" id="{81F3B149-172C-ED7B-B618-A68D21A349A7}"/>
              </a:ext>
            </a:extLst>
          </p:cNvPr>
          <p:cNvCxnSpPr/>
          <p:nvPr/>
        </p:nvCxnSpPr>
        <p:spPr>
          <a:xfrm>
            <a:off x="2529454" y="4106076"/>
            <a:ext cx="374400" cy="0"/>
          </a:xfrm>
          <a:prstGeom prst="straightConnector1">
            <a:avLst/>
          </a:prstGeom>
          <a:noFill/>
          <a:ln w="38100" cap="flat" cmpd="sng">
            <a:solidFill>
              <a:srgbClr val="007B86"/>
            </a:solidFill>
            <a:prstDash val="solid"/>
            <a:round/>
            <a:headEnd type="none" w="sm" len="sm"/>
            <a:tailEnd type="none" w="sm" len="sm"/>
          </a:ln>
        </p:spPr>
      </p:cxnSp>
      <p:cxnSp>
        <p:nvCxnSpPr>
          <p:cNvPr id="20" name="Google Shape;5137;p44">
            <a:extLst>
              <a:ext uri="{FF2B5EF4-FFF2-40B4-BE49-F238E27FC236}">
                <a16:creationId xmlns:a16="http://schemas.microsoft.com/office/drawing/2014/main" id="{70D59076-C60D-139B-72F3-C5722E2E2900}"/>
              </a:ext>
            </a:extLst>
          </p:cNvPr>
          <p:cNvCxnSpPr/>
          <p:nvPr/>
        </p:nvCxnSpPr>
        <p:spPr>
          <a:xfrm>
            <a:off x="4503979" y="4106076"/>
            <a:ext cx="374400" cy="0"/>
          </a:xfrm>
          <a:prstGeom prst="straightConnector1">
            <a:avLst/>
          </a:prstGeom>
          <a:noFill/>
          <a:ln w="38100" cap="flat" cmpd="sng">
            <a:solidFill>
              <a:srgbClr val="009FAE"/>
            </a:solidFill>
            <a:prstDash val="solid"/>
            <a:round/>
            <a:headEnd type="none" w="sm" len="sm"/>
            <a:tailEnd type="none" w="sm" len="sm"/>
          </a:ln>
        </p:spPr>
      </p:cxnSp>
      <p:cxnSp>
        <p:nvCxnSpPr>
          <p:cNvPr id="21" name="Google Shape;5138;p44">
            <a:extLst>
              <a:ext uri="{FF2B5EF4-FFF2-40B4-BE49-F238E27FC236}">
                <a16:creationId xmlns:a16="http://schemas.microsoft.com/office/drawing/2014/main" id="{26F230BF-47EE-EC25-F092-17F0A40A5AF8}"/>
              </a:ext>
            </a:extLst>
          </p:cNvPr>
          <p:cNvCxnSpPr/>
          <p:nvPr/>
        </p:nvCxnSpPr>
        <p:spPr>
          <a:xfrm>
            <a:off x="6300829" y="4106076"/>
            <a:ext cx="374400" cy="0"/>
          </a:xfrm>
          <a:prstGeom prst="straightConnector1">
            <a:avLst/>
          </a:prstGeom>
          <a:noFill/>
          <a:ln w="38100" cap="flat" cmpd="sng">
            <a:solidFill>
              <a:schemeClr val="accent3"/>
            </a:solidFill>
            <a:prstDash val="solid"/>
            <a:round/>
            <a:headEnd type="none" w="sm" len="sm"/>
            <a:tailEnd type="none" w="sm" len="sm"/>
          </a:ln>
        </p:spPr>
      </p:cxnSp>
      <p:cxnSp>
        <p:nvCxnSpPr>
          <p:cNvPr id="22" name="Google Shape;5139;p44">
            <a:extLst>
              <a:ext uri="{FF2B5EF4-FFF2-40B4-BE49-F238E27FC236}">
                <a16:creationId xmlns:a16="http://schemas.microsoft.com/office/drawing/2014/main" id="{7765F6B2-245D-845F-9E09-975F4E3478DA}"/>
              </a:ext>
            </a:extLst>
          </p:cNvPr>
          <p:cNvCxnSpPr/>
          <p:nvPr/>
        </p:nvCxnSpPr>
        <p:spPr>
          <a:xfrm>
            <a:off x="8097679" y="4106076"/>
            <a:ext cx="374400" cy="0"/>
          </a:xfrm>
          <a:prstGeom prst="straightConnector1">
            <a:avLst/>
          </a:prstGeom>
          <a:noFill/>
          <a:ln w="38100" cap="flat" cmpd="sng">
            <a:solidFill>
              <a:schemeClr val="tx1"/>
            </a:solidFill>
            <a:prstDash val="solid"/>
            <a:round/>
            <a:headEnd type="none" w="sm" len="sm"/>
            <a:tailEnd type="none" w="sm" len="sm"/>
          </a:ln>
        </p:spPr>
      </p:cxnSp>
      <p:sp>
        <p:nvSpPr>
          <p:cNvPr id="23" name="TextBox 22">
            <a:extLst>
              <a:ext uri="{FF2B5EF4-FFF2-40B4-BE49-F238E27FC236}">
                <a16:creationId xmlns:a16="http://schemas.microsoft.com/office/drawing/2014/main" id="{9049D22B-AF50-2A51-CE6A-B95B223DC37D}"/>
              </a:ext>
            </a:extLst>
          </p:cNvPr>
          <p:cNvSpPr txBox="1"/>
          <p:nvPr/>
        </p:nvSpPr>
        <p:spPr>
          <a:xfrm>
            <a:off x="2427914" y="3092864"/>
            <a:ext cx="1311940" cy="307777"/>
          </a:xfrm>
          <a:prstGeom prst="rect">
            <a:avLst/>
          </a:prstGeom>
          <a:noFill/>
        </p:spPr>
        <p:txBody>
          <a:bodyPr wrap="none" rtlCol="0">
            <a:spAutoFit/>
          </a:bodyPr>
          <a:lstStyle/>
          <a:p>
            <a:r>
              <a:rPr lang="en-US" sz="1400" b="1" dirty="0">
                <a:solidFill>
                  <a:srgbClr val="768692"/>
                </a:solidFill>
                <a:latin typeface="+mn-lt"/>
              </a:rPr>
              <a:t>Lorem Ipsum</a:t>
            </a:r>
          </a:p>
        </p:txBody>
      </p:sp>
      <p:sp>
        <p:nvSpPr>
          <p:cNvPr id="24" name="TextBox 23">
            <a:extLst>
              <a:ext uri="{FF2B5EF4-FFF2-40B4-BE49-F238E27FC236}">
                <a16:creationId xmlns:a16="http://schemas.microsoft.com/office/drawing/2014/main" id="{38BFC6FC-D26F-2FBD-4A18-994CD82A8245}"/>
              </a:ext>
            </a:extLst>
          </p:cNvPr>
          <p:cNvSpPr txBox="1"/>
          <p:nvPr/>
        </p:nvSpPr>
        <p:spPr>
          <a:xfrm>
            <a:off x="2427914" y="3365085"/>
            <a:ext cx="1762380" cy="415498"/>
          </a:xfrm>
          <a:prstGeom prst="rect">
            <a:avLst/>
          </a:prstGeom>
          <a:noFill/>
        </p:spPr>
        <p:txBody>
          <a:bodyPr wrap="square" rtlCol="0">
            <a:spAutoFit/>
          </a:bodyPr>
          <a:lstStyle/>
          <a:p>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25" name="Google Shape;5128;p44">
            <a:extLst>
              <a:ext uri="{FF2B5EF4-FFF2-40B4-BE49-F238E27FC236}">
                <a16:creationId xmlns:a16="http://schemas.microsoft.com/office/drawing/2014/main" id="{87649409-AB7E-8689-E9AB-87DB8F3416E7}"/>
              </a:ext>
            </a:extLst>
          </p:cNvPr>
          <p:cNvSpPr txBox="1">
            <a:spLocks/>
          </p:cNvSpPr>
          <p:nvPr/>
        </p:nvSpPr>
        <p:spPr>
          <a:xfrm>
            <a:off x="4382076" y="2264722"/>
            <a:ext cx="1371600" cy="448200"/>
          </a:xfrm>
          <a:prstGeom prst="rect">
            <a:avLst/>
          </a:prstGeom>
          <a:noFill/>
          <a:ln>
            <a:noFill/>
          </a:ln>
        </p:spPr>
        <p:txBody>
          <a:bodyPr spcFirstLastPara="1" vert="horz" wrap="square" lIns="91425" tIns="91425" rIns="91425" bIns="91425"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2400" b="1" dirty="0">
                <a:solidFill>
                  <a:srgbClr val="FFFFFF"/>
                </a:solidFill>
              </a:rPr>
              <a:t>Day 2</a:t>
            </a:r>
            <a:endParaRPr lang="en-US" sz="2400" dirty="0">
              <a:solidFill>
                <a:srgbClr val="FFFFFF"/>
              </a:solidFill>
            </a:endParaRPr>
          </a:p>
          <a:p>
            <a:pPr>
              <a:lnSpc>
                <a:spcPct val="114000"/>
              </a:lnSpc>
              <a:spcBef>
                <a:spcPts val="0"/>
              </a:spcBef>
              <a:buSzPts val="1600"/>
            </a:pPr>
            <a:endParaRPr lang="en-US" dirty="0">
              <a:solidFill>
                <a:srgbClr val="FFFFFF"/>
              </a:solidFill>
            </a:endParaRPr>
          </a:p>
          <a:p>
            <a:pPr>
              <a:lnSpc>
                <a:spcPct val="114000"/>
              </a:lnSpc>
              <a:spcBef>
                <a:spcPts val="0"/>
              </a:spcBef>
              <a:buSzPts val="1600"/>
            </a:pPr>
            <a:endParaRPr lang="en-US" dirty="0">
              <a:solidFill>
                <a:srgbClr val="FFFFFF"/>
              </a:solidFill>
            </a:endParaRPr>
          </a:p>
        </p:txBody>
      </p:sp>
      <p:sp>
        <p:nvSpPr>
          <p:cNvPr id="26" name="Google Shape;5128;p44">
            <a:extLst>
              <a:ext uri="{FF2B5EF4-FFF2-40B4-BE49-F238E27FC236}">
                <a16:creationId xmlns:a16="http://schemas.microsoft.com/office/drawing/2014/main" id="{33859683-C253-8365-08B6-F21262FDD991}"/>
              </a:ext>
            </a:extLst>
          </p:cNvPr>
          <p:cNvSpPr txBox="1">
            <a:spLocks/>
          </p:cNvSpPr>
          <p:nvPr/>
        </p:nvSpPr>
        <p:spPr>
          <a:xfrm>
            <a:off x="6177745" y="2264722"/>
            <a:ext cx="1371600" cy="448200"/>
          </a:xfrm>
          <a:prstGeom prst="rect">
            <a:avLst/>
          </a:prstGeom>
          <a:noFill/>
          <a:ln>
            <a:noFill/>
          </a:ln>
        </p:spPr>
        <p:txBody>
          <a:bodyPr spcFirstLastPara="1" vert="horz" wrap="square" lIns="91425" tIns="91425" rIns="91425" bIns="91425"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2400" b="1" dirty="0">
                <a:solidFill>
                  <a:srgbClr val="FFFFFF"/>
                </a:solidFill>
              </a:rPr>
              <a:t>Day 3</a:t>
            </a:r>
            <a:endParaRPr lang="en-US" sz="2400" dirty="0">
              <a:solidFill>
                <a:srgbClr val="FFFFFF"/>
              </a:solidFill>
            </a:endParaRPr>
          </a:p>
          <a:p>
            <a:pPr>
              <a:lnSpc>
                <a:spcPct val="114000"/>
              </a:lnSpc>
              <a:spcBef>
                <a:spcPts val="0"/>
              </a:spcBef>
              <a:buSzPts val="1600"/>
            </a:pPr>
            <a:endParaRPr lang="en-US" dirty="0">
              <a:solidFill>
                <a:srgbClr val="FFFFFF"/>
              </a:solidFill>
            </a:endParaRPr>
          </a:p>
          <a:p>
            <a:pPr>
              <a:lnSpc>
                <a:spcPct val="114000"/>
              </a:lnSpc>
              <a:spcBef>
                <a:spcPts val="0"/>
              </a:spcBef>
              <a:buSzPts val="1600"/>
            </a:pPr>
            <a:endParaRPr lang="en-US" dirty="0">
              <a:solidFill>
                <a:srgbClr val="FFFFFF"/>
              </a:solidFill>
            </a:endParaRPr>
          </a:p>
        </p:txBody>
      </p:sp>
      <p:sp>
        <p:nvSpPr>
          <p:cNvPr id="27" name="Google Shape;5128;p44">
            <a:extLst>
              <a:ext uri="{FF2B5EF4-FFF2-40B4-BE49-F238E27FC236}">
                <a16:creationId xmlns:a16="http://schemas.microsoft.com/office/drawing/2014/main" id="{A48BB490-E164-DB45-E1C9-C8C2A0A4A592}"/>
              </a:ext>
            </a:extLst>
          </p:cNvPr>
          <p:cNvSpPr txBox="1">
            <a:spLocks/>
          </p:cNvSpPr>
          <p:nvPr/>
        </p:nvSpPr>
        <p:spPr>
          <a:xfrm>
            <a:off x="7983246" y="2264722"/>
            <a:ext cx="1371600" cy="448200"/>
          </a:xfrm>
          <a:prstGeom prst="rect">
            <a:avLst/>
          </a:prstGeom>
          <a:noFill/>
          <a:ln>
            <a:noFill/>
          </a:ln>
        </p:spPr>
        <p:txBody>
          <a:bodyPr spcFirstLastPara="1" vert="horz" wrap="square" lIns="91425" tIns="91425" rIns="91425" bIns="91425" rtlCol="0" anchor="t" anchorCtr="0">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0"/>
              </a:spcBef>
              <a:buSzPts val="1600"/>
            </a:pPr>
            <a:r>
              <a:rPr lang="en-US" sz="2400" b="1" dirty="0">
                <a:solidFill>
                  <a:srgbClr val="FFFFFF"/>
                </a:solidFill>
              </a:rPr>
              <a:t>Day 4</a:t>
            </a:r>
            <a:endParaRPr lang="en-US" sz="2400" dirty="0">
              <a:solidFill>
                <a:srgbClr val="FFFFFF"/>
              </a:solidFill>
            </a:endParaRPr>
          </a:p>
          <a:p>
            <a:pPr>
              <a:lnSpc>
                <a:spcPct val="114000"/>
              </a:lnSpc>
              <a:spcBef>
                <a:spcPts val="0"/>
              </a:spcBef>
              <a:buSzPts val="1600"/>
            </a:pPr>
            <a:endParaRPr lang="en-US" dirty="0">
              <a:solidFill>
                <a:srgbClr val="FFFFFF"/>
              </a:solidFill>
            </a:endParaRPr>
          </a:p>
          <a:p>
            <a:pPr>
              <a:lnSpc>
                <a:spcPct val="114000"/>
              </a:lnSpc>
              <a:spcBef>
                <a:spcPts val="0"/>
              </a:spcBef>
              <a:buSzPts val="1600"/>
            </a:pPr>
            <a:endParaRPr lang="en-US" dirty="0">
              <a:solidFill>
                <a:srgbClr val="FFFFFF"/>
              </a:solidFill>
            </a:endParaRPr>
          </a:p>
        </p:txBody>
      </p:sp>
      <p:sp>
        <p:nvSpPr>
          <p:cNvPr id="31" name="TextBox 30">
            <a:extLst>
              <a:ext uri="{FF2B5EF4-FFF2-40B4-BE49-F238E27FC236}">
                <a16:creationId xmlns:a16="http://schemas.microsoft.com/office/drawing/2014/main" id="{221DA96D-74F7-369D-6F67-836B95B94267}"/>
              </a:ext>
            </a:extLst>
          </p:cNvPr>
          <p:cNvSpPr txBox="1"/>
          <p:nvPr/>
        </p:nvSpPr>
        <p:spPr>
          <a:xfrm>
            <a:off x="4389236" y="3092864"/>
            <a:ext cx="1311940" cy="307777"/>
          </a:xfrm>
          <a:prstGeom prst="rect">
            <a:avLst/>
          </a:prstGeom>
          <a:noFill/>
        </p:spPr>
        <p:txBody>
          <a:bodyPr wrap="none" rtlCol="0">
            <a:spAutoFit/>
          </a:bodyPr>
          <a:lstStyle/>
          <a:p>
            <a:r>
              <a:rPr lang="en-US" sz="1400" b="1" err="1">
                <a:solidFill>
                  <a:srgbClr val="768692"/>
                </a:solidFill>
                <a:latin typeface="+mn-lt"/>
              </a:rPr>
              <a:t>Lorem Ipsum</a:t>
            </a:r>
            <a:endParaRPr lang="en-US" sz="1400" b="1">
              <a:solidFill>
                <a:srgbClr val="768692"/>
              </a:solidFill>
              <a:latin typeface="+mn-lt"/>
            </a:endParaRPr>
          </a:p>
        </p:txBody>
      </p:sp>
      <p:sp>
        <p:nvSpPr>
          <p:cNvPr id="32" name="TextBox 31">
            <a:extLst>
              <a:ext uri="{FF2B5EF4-FFF2-40B4-BE49-F238E27FC236}">
                <a16:creationId xmlns:a16="http://schemas.microsoft.com/office/drawing/2014/main" id="{443F3E81-AFC3-5E74-7CCE-39B9D012A717}"/>
              </a:ext>
            </a:extLst>
          </p:cNvPr>
          <p:cNvSpPr txBox="1"/>
          <p:nvPr/>
        </p:nvSpPr>
        <p:spPr>
          <a:xfrm>
            <a:off x="4389236" y="3365085"/>
            <a:ext cx="1762380" cy="415498"/>
          </a:xfrm>
          <a:prstGeom prst="rect">
            <a:avLst/>
          </a:prstGeom>
          <a:noFill/>
        </p:spPr>
        <p:txBody>
          <a:bodyPr wrap="square" rtlCol="0">
            <a:spAutoFit/>
          </a:bodyPr>
          <a:lstStyle/>
          <a:p>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35" name="TextBox 34">
            <a:extLst>
              <a:ext uri="{FF2B5EF4-FFF2-40B4-BE49-F238E27FC236}">
                <a16:creationId xmlns:a16="http://schemas.microsoft.com/office/drawing/2014/main" id="{814AC143-0D87-72FF-410D-454052394344}"/>
              </a:ext>
            </a:extLst>
          </p:cNvPr>
          <p:cNvSpPr txBox="1"/>
          <p:nvPr/>
        </p:nvSpPr>
        <p:spPr>
          <a:xfrm>
            <a:off x="6184905" y="3092864"/>
            <a:ext cx="1311940" cy="307777"/>
          </a:xfrm>
          <a:prstGeom prst="rect">
            <a:avLst/>
          </a:prstGeom>
          <a:noFill/>
        </p:spPr>
        <p:txBody>
          <a:bodyPr wrap="none" rtlCol="0">
            <a:spAutoFit/>
          </a:bodyPr>
          <a:lstStyle/>
          <a:p>
            <a:r>
              <a:rPr lang="en-US" sz="1400" b="1" err="1">
                <a:solidFill>
                  <a:srgbClr val="768692"/>
                </a:solidFill>
                <a:latin typeface="+mn-lt"/>
              </a:rPr>
              <a:t>Lorem Ipsum</a:t>
            </a:r>
            <a:endParaRPr lang="en-US" sz="1400" b="1">
              <a:solidFill>
                <a:srgbClr val="768692"/>
              </a:solidFill>
              <a:latin typeface="+mn-lt"/>
            </a:endParaRPr>
          </a:p>
        </p:txBody>
      </p:sp>
      <p:sp>
        <p:nvSpPr>
          <p:cNvPr id="36" name="TextBox 35">
            <a:extLst>
              <a:ext uri="{FF2B5EF4-FFF2-40B4-BE49-F238E27FC236}">
                <a16:creationId xmlns:a16="http://schemas.microsoft.com/office/drawing/2014/main" id="{B173F21E-5A10-125E-44CB-1DE1064A1CB8}"/>
              </a:ext>
            </a:extLst>
          </p:cNvPr>
          <p:cNvSpPr txBox="1"/>
          <p:nvPr/>
        </p:nvSpPr>
        <p:spPr>
          <a:xfrm>
            <a:off x="6184905" y="3365085"/>
            <a:ext cx="1762380" cy="415498"/>
          </a:xfrm>
          <a:prstGeom prst="rect">
            <a:avLst/>
          </a:prstGeom>
          <a:noFill/>
        </p:spPr>
        <p:txBody>
          <a:bodyPr wrap="square" rtlCol="0">
            <a:spAutoFit/>
          </a:bodyPr>
          <a:lstStyle/>
          <a:p>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39" name="TextBox 38">
            <a:extLst>
              <a:ext uri="{FF2B5EF4-FFF2-40B4-BE49-F238E27FC236}">
                <a16:creationId xmlns:a16="http://schemas.microsoft.com/office/drawing/2014/main" id="{EF7F84F6-405C-96B5-10E1-1CC0F1484963}"/>
              </a:ext>
            </a:extLst>
          </p:cNvPr>
          <p:cNvSpPr txBox="1"/>
          <p:nvPr/>
        </p:nvSpPr>
        <p:spPr>
          <a:xfrm>
            <a:off x="7980575" y="3092864"/>
            <a:ext cx="1311940" cy="307777"/>
          </a:xfrm>
          <a:prstGeom prst="rect">
            <a:avLst/>
          </a:prstGeom>
          <a:noFill/>
        </p:spPr>
        <p:txBody>
          <a:bodyPr wrap="none" rtlCol="0">
            <a:spAutoFit/>
          </a:bodyPr>
          <a:lstStyle/>
          <a:p>
            <a:r>
              <a:rPr lang="en-US" sz="1400" b="1" err="1">
                <a:solidFill>
                  <a:srgbClr val="768692"/>
                </a:solidFill>
                <a:latin typeface="+mn-lt"/>
              </a:rPr>
              <a:t>Lorem Ipsum</a:t>
            </a:r>
            <a:endParaRPr lang="en-US" sz="1400" b="1">
              <a:solidFill>
                <a:srgbClr val="768692"/>
              </a:solidFill>
              <a:latin typeface="+mn-lt"/>
            </a:endParaRPr>
          </a:p>
        </p:txBody>
      </p:sp>
      <p:sp>
        <p:nvSpPr>
          <p:cNvPr id="40" name="TextBox 39">
            <a:extLst>
              <a:ext uri="{FF2B5EF4-FFF2-40B4-BE49-F238E27FC236}">
                <a16:creationId xmlns:a16="http://schemas.microsoft.com/office/drawing/2014/main" id="{E8991BE4-5390-5267-2FCE-5DDA3ED7D421}"/>
              </a:ext>
            </a:extLst>
          </p:cNvPr>
          <p:cNvSpPr txBox="1"/>
          <p:nvPr/>
        </p:nvSpPr>
        <p:spPr>
          <a:xfrm>
            <a:off x="7980575" y="3365085"/>
            <a:ext cx="1762380" cy="415498"/>
          </a:xfrm>
          <a:prstGeom prst="rect">
            <a:avLst/>
          </a:prstGeom>
          <a:noFill/>
        </p:spPr>
        <p:txBody>
          <a:bodyPr wrap="square" rtlCol="0">
            <a:spAutoFit/>
          </a:bodyPr>
          <a:lstStyle/>
          <a:p>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Tree>
    <p:extLst>
      <p:ext uri="{BB962C8B-B14F-4D97-AF65-F5344CB8AC3E}">
        <p14:creationId xmlns:p14="http://schemas.microsoft.com/office/powerpoint/2010/main" val="2670932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E992C-B801-5D5C-E8C0-6B30230F4073}"/>
              </a:ext>
            </a:extLst>
          </p:cNvPr>
          <p:cNvSpPr>
            <a:spLocks noGrp="1"/>
          </p:cNvSpPr>
          <p:nvPr>
            <p:ph type="title"/>
          </p:nvPr>
        </p:nvSpPr>
        <p:spPr/>
        <p:txBody>
          <a:bodyPr/>
          <a:lstStyle/>
          <a:p>
            <a:r>
              <a:rPr lang="en-US" dirty="0"/>
              <a:t>Headline can go here</a:t>
            </a:r>
          </a:p>
        </p:txBody>
      </p:sp>
      <p:sp>
        <p:nvSpPr>
          <p:cNvPr id="7" name="Google Shape;5146;p45">
            <a:extLst>
              <a:ext uri="{FF2B5EF4-FFF2-40B4-BE49-F238E27FC236}">
                <a16:creationId xmlns:a16="http://schemas.microsoft.com/office/drawing/2014/main" id="{231B82F6-4D89-AD38-5232-5465E91C80D5}"/>
              </a:ext>
            </a:extLst>
          </p:cNvPr>
          <p:cNvSpPr/>
          <p:nvPr/>
        </p:nvSpPr>
        <p:spPr>
          <a:xfrm>
            <a:off x="3815659" y="3138065"/>
            <a:ext cx="1668169" cy="2080653"/>
          </a:xfrm>
          <a:custGeom>
            <a:avLst/>
            <a:gdLst/>
            <a:ahLst/>
            <a:cxnLst/>
            <a:rect l="l" t="t" r="r" b="b"/>
            <a:pathLst>
              <a:path w="14919" h="18608" extrusionOk="0">
                <a:moveTo>
                  <a:pt x="4856" y="1"/>
                </a:moveTo>
                <a:lnTo>
                  <a:pt x="2631" y="2415"/>
                </a:lnTo>
                <a:lnTo>
                  <a:pt x="0" y="5263"/>
                </a:lnTo>
                <a:lnTo>
                  <a:pt x="2469" y="5263"/>
                </a:lnTo>
                <a:cubicBezTo>
                  <a:pt x="2821" y="12044"/>
                  <a:pt x="7921" y="17604"/>
                  <a:pt x="14512" y="18608"/>
                </a:cubicBezTo>
                <a:lnTo>
                  <a:pt x="12098" y="16384"/>
                </a:lnTo>
                <a:lnTo>
                  <a:pt x="14919" y="13807"/>
                </a:lnTo>
                <a:cubicBezTo>
                  <a:pt x="10796" y="12993"/>
                  <a:pt x="7622" y="9521"/>
                  <a:pt x="7297" y="5263"/>
                </a:cubicBezTo>
                <a:lnTo>
                  <a:pt x="9711" y="5263"/>
                </a:lnTo>
                <a:lnTo>
                  <a:pt x="7432" y="2795"/>
                </a:lnTo>
                <a:lnTo>
                  <a:pt x="4856" y="1"/>
                </a:lnTo>
                <a:close/>
              </a:path>
            </a:pathLst>
          </a:custGeom>
          <a:solidFill>
            <a:srgbClr val="009FA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Google Shape;5147;p45">
            <a:extLst>
              <a:ext uri="{FF2B5EF4-FFF2-40B4-BE49-F238E27FC236}">
                <a16:creationId xmlns:a16="http://schemas.microsoft.com/office/drawing/2014/main" id="{4CB11D17-4C40-BE71-D6DA-96B238530F03}"/>
              </a:ext>
            </a:extLst>
          </p:cNvPr>
          <p:cNvSpPr/>
          <p:nvPr/>
        </p:nvSpPr>
        <p:spPr>
          <a:xfrm>
            <a:off x="4109841" y="1782418"/>
            <a:ext cx="2080654" cy="1668169"/>
          </a:xfrm>
          <a:custGeom>
            <a:avLst/>
            <a:gdLst/>
            <a:ahLst/>
            <a:cxnLst/>
            <a:rect l="l" t="t" r="r" b="b"/>
            <a:pathLst>
              <a:path w="18608" h="14919" extrusionOk="0">
                <a:moveTo>
                  <a:pt x="13345" y="1"/>
                </a:moveTo>
                <a:lnTo>
                  <a:pt x="13345" y="2496"/>
                </a:lnTo>
                <a:cubicBezTo>
                  <a:pt x="6564" y="2849"/>
                  <a:pt x="1031" y="7948"/>
                  <a:pt x="0" y="14539"/>
                </a:cubicBezTo>
                <a:lnTo>
                  <a:pt x="2225" y="12125"/>
                </a:lnTo>
                <a:lnTo>
                  <a:pt x="4801" y="14919"/>
                </a:lnTo>
                <a:cubicBezTo>
                  <a:pt x="5615" y="10823"/>
                  <a:pt x="9087" y="7650"/>
                  <a:pt x="13345" y="7324"/>
                </a:cubicBezTo>
                <a:lnTo>
                  <a:pt x="13345" y="9738"/>
                </a:lnTo>
                <a:lnTo>
                  <a:pt x="15814" y="7460"/>
                </a:lnTo>
                <a:lnTo>
                  <a:pt x="18607" y="4883"/>
                </a:lnTo>
                <a:lnTo>
                  <a:pt x="16193" y="2659"/>
                </a:lnTo>
                <a:lnTo>
                  <a:pt x="13345" y="1"/>
                </a:lnTo>
                <a:close/>
              </a:path>
            </a:pathLst>
          </a:custGeom>
          <a:solidFill>
            <a:srgbClr val="6372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5148;p45">
            <a:extLst>
              <a:ext uri="{FF2B5EF4-FFF2-40B4-BE49-F238E27FC236}">
                <a16:creationId xmlns:a16="http://schemas.microsoft.com/office/drawing/2014/main" id="{C3AF3752-B074-2528-3F7C-101480D6F90D}"/>
              </a:ext>
            </a:extLst>
          </p:cNvPr>
          <p:cNvSpPr/>
          <p:nvPr/>
        </p:nvSpPr>
        <p:spPr>
          <a:xfrm>
            <a:off x="5168269" y="3847754"/>
            <a:ext cx="2083673" cy="1665150"/>
          </a:xfrm>
          <a:custGeom>
            <a:avLst/>
            <a:gdLst/>
            <a:ahLst/>
            <a:cxnLst/>
            <a:rect l="l" t="t" r="r" b="b"/>
            <a:pathLst>
              <a:path w="18635" h="14892" extrusionOk="0">
                <a:moveTo>
                  <a:pt x="13807" y="1"/>
                </a:moveTo>
                <a:cubicBezTo>
                  <a:pt x="12993" y="4097"/>
                  <a:pt x="9521" y="7270"/>
                  <a:pt x="5263" y="7596"/>
                </a:cubicBezTo>
                <a:lnTo>
                  <a:pt x="5263" y="5182"/>
                </a:lnTo>
                <a:lnTo>
                  <a:pt x="2822" y="7460"/>
                </a:lnTo>
                <a:lnTo>
                  <a:pt x="1" y="10037"/>
                </a:lnTo>
                <a:lnTo>
                  <a:pt x="2415" y="12261"/>
                </a:lnTo>
                <a:lnTo>
                  <a:pt x="5263" y="14892"/>
                </a:lnTo>
                <a:lnTo>
                  <a:pt x="5263" y="12424"/>
                </a:lnTo>
                <a:cubicBezTo>
                  <a:pt x="12071" y="12071"/>
                  <a:pt x="17604" y="6972"/>
                  <a:pt x="18635" y="381"/>
                </a:cubicBezTo>
                <a:lnTo>
                  <a:pt x="18635" y="381"/>
                </a:lnTo>
                <a:lnTo>
                  <a:pt x="16384" y="2795"/>
                </a:lnTo>
                <a:lnTo>
                  <a:pt x="13807" y="1"/>
                </a:lnTo>
                <a:close/>
              </a:path>
            </a:pathLst>
          </a:custGeom>
          <a:solidFill>
            <a:srgbClr val="007B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5149;p45">
            <a:extLst>
              <a:ext uri="{FF2B5EF4-FFF2-40B4-BE49-F238E27FC236}">
                <a16:creationId xmlns:a16="http://schemas.microsoft.com/office/drawing/2014/main" id="{ECE3A54A-4795-5C81-9E8F-551F3D45B72F}"/>
              </a:ext>
            </a:extLst>
          </p:cNvPr>
          <p:cNvSpPr/>
          <p:nvPr/>
        </p:nvSpPr>
        <p:spPr>
          <a:xfrm>
            <a:off x="5877951" y="2079623"/>
            <a:ext cx="1668169" cy="2080653"/>
          </a:xfrm>
          <a:custGeom>
            <a:avLst/>
            <a:gdLst/>
            <a:ahLst/>
            <a:cxnLst/>
            <a:rect l="l" t="t" r="r" b="b"/>
            <a:pathLst>
              <a:path w="14919" h="18608" extrusionOk="0">
                <a:moveTo>
                  <a:pt x="380" y="1"/>
                </a:moveTo>
                <a:lnTo>
                  <a:pt x="2794" y="2225"/>
                </a:lnTo>
                <a:lnTo>
                  <a:pt x="1" y="4802"/>
                </a:lnTo>
                <a:cubicBezTo>
                  <a:pt x="4096" y="5615"/>
                  <a:pt x="7270" y="9087"/>
                  <a:pt x="7595" y="13346"/>
                </a:cubicBezTo>
                <a:lnTo>
                  <a:pt x="5181" y="13346"/>
                </a:lnTo>
                <a:lnTo>
                  <a:pt x="7460" y="15814"/>
                </a:lnTo>
                <a:lnTo>
                  <a:pt x="10037" y="18608"/>
                </a:lnTo>
                <a:lnTo>
                  <a:pt x="12288" y="16194"/>
                </a:lnTo>
                <a:lnTo>
                  <a:pt x="14919" y="13346"/>
                </a:lnTo>
                <a:lnTo>
                  <a:pt x="12423" y="13346"/>
                </a:lnTo>
                <a:cubicBezTo>
                  <a:pt x="12071" y="6565"/>
                  <a:pt x="6972" y="1004"/>
                  <a:pt x="380"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5150;p45">
            <a:extLst>
              <a:ext uri="{FF2B5EF4-FFF2-40B4-BE49-F238E27FC236}">
                <a16:creationId xmlns:a16="http://schemas.microsoft.com/office/drawing/2014/main" id="{8DEC388B-88C4-6A05-3965-82D59F17A052}"/>
              </a:ext>
            </a:extLst>
          </p:cNvPr>
          <p:cNvSpPr txBox="1"/>
          <p:nvPr/>
        </p:nvSpPr>
        <p:spPr>
          <a:xfrm>
            <a:off x="7895753" y="1833823"/>
            <a:ext cx="3287083" cy="154994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dirty="0">
                <a:solidFill>
                  <a:schemeClr val="accent3"/>
                </a:solidFill>
                <a:ea typeface="Roboto"/>
                <a:cs typeface="Roboto"/>
                <a:sym typeface="Roboto"/>
              </a:rPr>
              <a:t>SUBHEAD</a:t>
            </a:r>
            <a:endParaRPr sz="1400" b="1" i="0" u="none" strike="noStrike" cap="none" dirty="0">
              <a:solidFill>
                <a:schemeClr val="accent3"/>
              </a:solidFill>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s" sz="1400" b="0" i="0" u="none" strike="noStrike" cap="none" dirty="0">
                <a:solidFill>
                  <a:srgbClr val="858585"/>
                </a:solidFill>
                <a:ea typeface="Roboto"/>
                <a:cs typeface="Roboto"/>
                <a:sym typeface="Roboto"/>
              </a:rPr>
              <a:t>Mercury is the closest planet to the Sun and is only a bit larger than our Moon</a:t>
            </a:r>
            <a:endParaRPr sz="1400" b="0" i="0" u="none" strike="noStrike" cap="none" dirty="0">
              <a:solidFill>
                <a:srgbClr val="858585"/>
              </a:solidFill>
              <a:ea typeface="Roboto"/>
              <a:cs typeface="Roboto"/>
              <a:sym typeface="Roboto"/>
            </a:endParaRPr>
          </a:p>
        </p:txBody>
      </p:sp>
      <p:sp>
        <p:nvSpPr>
          <p:cNvPr id="12" name="Google Shape;5151;p45">
            <a:extLst>
              <a:ext uri="{FF2B5EF4-FFF2-40B4-BE49-F238E27FC236}">
                <a16:creationId xmlns:a16="http://schemas.microsoft.com/office/drawing/2014/main" id="{CA240405-358D-E4D7-57F4-E45A0508391F}"/>
              </a:ext>
            </a:extLst>
          </p:cNvPr>
          <p:cNvSpPr txBox="1"/>
          <p:nvPr/>
        </p:nvSpPr>
        <p:spPr>
          <a:xfrm>
            <a:off x="692866" y="4028117"/>
            <a:ext cx="2749789" cy="1368241"/>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dirty="0">
                <a:solidFill>
                  <a:srgbClr val="009FAE"/>
                </a:solidFill>
                <a:ea typeface="Roboto"/>
                <a:cs typeface="Roboto"/>
                <a:sym typeface="Roboto"/>
              </a:rPr>
              <a:t>SUBHEAD</a:t>
            </a:r>
            <a:endParaRPr sz="1400" b="1" i="0" u="none" strike="noStrike" cap="none" dirty="0">
              <a:solidFill>
                <a:srgbClr val="009FAE"/>
              </a:solidFill>
              <a:ea typeface="Roboto"/>
              <a:cs typeface="Roboto"/>
              <a:sym typeface="Roboto"/>
            </a:endParaRPr>
          </a:p>
          <a:p>
            <a:pPr marL="0" marR="0" lvl="0" indent="0" algn="r" rtl="0">
              <a:lnSpc>
                <a:spcPct val="100000"/>
              </a:lnSpc>
              <a:spcBef>
                <a:spcPts val="0"/>
              </a:spcBef>
              <a:spcAft>
                <a:spcPts val="0"/>
              </a:spcAft>
              <a:buClr>
                <a:srgbClr val="000000"/>
              </a:buClr>
              <a:buSzPts val="1400"/>
              <a:buFont typeface="Arial"/>
              <a:buNone/>
            </a:pPr>
            <a:r>
              <a:rPr lang="es" sz="1400" b="0" i="0" u="none" strike="noStrike" cap="none" dirty="0">
                <a:solidFill>
                  <a:srgbClr val="858585"/>
                </a:solidFill>
                <a:ea typeface="Roboto"/>
                <a:cs typeface="Roboto"/>
                <a:sym typeface="Roboto"/>
              </a:rPr>
              <a:t>Venus has a beautiful name, but it’s terribly hot, even hotter than Mercury</a:t>
            </a:r>
            <a:endParaRPr sz="1400" b="0" i="0" u="none" strike="noStrike" cap="none" dirty="0">
              <a:solidFill>
                <a:srgbClr val="858585"/>
              </a:solidFill>
              <a:ea typeface="Roboto"/>
              <a:cs typeface="Roboto"/>
              <a:sym typeface="Roboto"/>
            </a:endParaRPr>
          </a:p>
        </p:txBody>
      </p:sp>
      <p:sp>
        <p:nvSpPr>
          <p:cNvPr id="13" name="Google Shape;5152;p45">
            <a:extLst>
              <a:ext uri="{FF2B5EF4-FFF2-40B4-BE49-F238E27FC236}">
                <a16:creationId xmlns:a16="http://schemas.microsoft.com/office/drawing/2014/main" id="{B75CD74D-044D-B2D2-C4EA-7F5536F2F579}"/>
              </a:ext>
            </a:extLst>
          </p:cNvPr>
          <p:cNvSpPr txBox="1"/>
          <p:nvPr/>
        </p:nvSpPr>
        <p:spPr>
          <a:xfrm>
            <a:off x="7895753" y="4028117"/>
            <a:ext cx="3287083" cy="107275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dirty="0">
                <a:solidFill>
                  <a:schemeClr val="accent2"/>
                </a:solidFill>
                <a:ea typeface="Roboto"/>
                <a:cs typeface="Roboto"/>
                <a:sym typeface="Roboto"/>
              </a:rPr>
              <a:t>SUBHEAD</a:t>
            </a:r>
            <a:endParaRPr sz="1400" b="1" i="0" u="none" strike="noStrike" cap="none" dirty="0">
              <a:solidFill>
                <a:schemeClr val="accent2"/>
              </a:solidFill>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r>
              <a:rPr lang="es" sz="1400" b="0" i="0" u="none" strike="noStrike" cap="none" dirty="0">
                <a:solidFill>
                  <a:srgbClr val="858585"/>
                </a:solidFill>
                <a:ea typeface="Roboto"/>
                <a:cs typeface="Roboto"/>
                <a:sym typeface="Roboto"/>
              </a:rPr>
              <a:t>It’s a gas giant and the biggest planet in our Solar System</a:t>
            </a:r>
            <a:endParaRPr sz="1400" b="0" i="0" u="none" strike="noStrike" cap="none" dirty="0">
              <a:solidFill>
                <a:srgbClr val="858585"/>
              </a:solidFill>
              <a:ea typeface="Roboto"/>
              <a:cs typeface="Roboto"/>
              <a:sym typeface="Roboto"/>
            </a:endParaRPr>
          </a:p>
        </p:txBody>
      </p:sp>
      <p:sp>
        <p:nvSpPr>
          <p:cNvPr id="14" name="Google Shape;5153;p45">
            <a:extLst>
              <a:ext uri="{FF2B5EF4-FFF2-40B4-BE49-F238E27FC236}">
                <a16:creationId xmlns:a16="http://schemas.microsoft.com/office/drawing/2014/main" id="{14D6580E-7E12-6310-7D80-3FE914F7B0B9}"/>
              </a:ext>
            </a:extLst>
          </p:cNvPr>
          <p:cNvSpPr txBox="1"/>
          <p:nvPr/>
        </p:nvSpPr>
        <p:spPr>
          <a:xfrm>
            <a:off x="654592" y="1833823"/>
            <a:ext cx="2749789" cy="1186543"/>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1" i="0" u="none" strike="noStrike" cap="none" dirty="0">
                <a:solidFill>
                  <a:srgbClr val="63727D"/>
                </a:solidFill>
                <a:ea typeface="Roboto"/>
                <a:cs typeface="Roboto"/>
                <a:sym typeface="Roboto"/>
              </a:rPr>
              <a:t>SUBHEAD</a:t>
            </a:r>
            <a:endParaRPr sz="1400" b="1" i="0" u="none" strike="noStrike" cap="none" dirty="0">
              <a:solidFill>
                <a:srgbClr val="63727D"/>
              </a:solidFill>
              <a:ea typeface="Roboto"/>
              <a:cs typeface="Roboto"/>
              <a:sym typeface="Roboto"/>
            </a:endParaRPr>
          </a:p>
          <a:p>
            <a:pPr marL="0" marR="0" lvl="0" indent="0" algn="r" rtl="0">
              <a:lnSpc>
                <a:spcPct val="100000"/>
              </a:lnSpc>
              <a:spcBef>
                <a:spcPts val="0"/>
              </a:spcBef>
              <a:spcAft>
                <a:spcPts val="0"/>
              </a:spcAft>
              <a:buClr>
                <a:srgbClr val="000000"/>
              </a:buClr>
              <a:buSzPts val="1400"/>
              <a:buFont typeface="Arial"/>
              <a:buNone/>
            </a:pPr>
            <a:r>
              <a:rPr lang="es" sz="1400" b="0" i="0" u="none" strike="noStrike" cap="none" dirty="0">
                <a:solidFill>
                  <a:srgbClr val="858585"/>
                </a:solidFill>
                <a:ea typeface="Roboto"/>
                <a:cs typeface="Roboto"/>
                <a:sym typeface="Roboto"/>
              </a:rPr>
              <a:t>Neptune is the </a:t>
            </a:r>
            <a:r>
              <a:rPr lang="es" sz="1400" dirty="0">
                <a:solidFill>
                  <a:srgbClr val="858585"/>
                </a:solidFill>
                <a:ea typeface="Roboto"/>
                <a:cs typeface="Roboto"/>
                <a:sym typeface="Roboto"/>
              </a:rPr>
              <a:t>fourth-largest planet in our Solar System </a:t>
            </a:r>
            <a:endParaRPr sz="1400" b="0" i="0" u="none" strike="noStrike" cap="none" dirty="0">
              <a:solidFill>
                <a:srgbClr val="858585"/>
              </a:solidFill>
              <a:ea typeface="Roboto"/>
              <a:cs typeface="Roboto"/>
              <a:sym typeface="Roboto"/>
            </a:endParaRPr>
          </a:p>
        </p:txBody>
      </p:sp>
      <p:cxnSp>
        <p:nvCxnSpPr>
          <p:cNvPr id="15" name="Google Shape;5182;p45">
            <a:extLst>
              <a:ext uri="{FF2B5EF4-FFF2-40B4-BE49-F238E27FC236}">
                <a16:creationId xmlns:a16="http://schemas.microsoft.com/office/drawing/2014/main" id="{D490CD3F-8D2A-49EA-7F10-A71A6D99C88F}"/>
              </a:ext>
            </a:extLst>
          </p:cNvPr>
          <p:cNvCxnSpPr/>
          <p:nvPr/>
        </p:nvCxnSpPr>
        <p:spPr>
          <a:xfrm>
            <a:off x="6235656" y="2602828"/>
            <a:ext cx="1421466" cy="0"/>
          </a:xfrm>
          <a:prstGeom prst="straightConnector1">
            <a:avLst/>
          </a:prstGeom>
          <a:noFill/>
          <a:ln w="28575" cap="flat" cmpd="sng">
            <a:solidFill>
              <a:schemeClr val="accent3"/>
            </a:solidFill>
            <a:prstDash val="solid"/>
            <a:round/>
            <a:headEnd type="none" w="sm" len="sm"/>
            <a:tailEnd type="stealth" w="med" len="med"/>
          </a:ln>
        </p:spPr>
      </p:cxnSp>
      <p:cxnSp>
        <p:nvCxnSpPr>
          <p:cNvPr id="16" name="Google Shape;5183;p45">
            <a:extLst>
              <a:ext uri="{FF2B5EF4-FFF2-40B4-BE49-F238E27FC236}">
                <a16:creationId xmlns:a16="http://schemas.microsoft.com/office/drawing/2014/main" id="{66F096BA-D34E-A72E-C33A-6933E885A163}"/>
              </a:ext>
            </a:extLst>
          </p:cNvPr>
          <p:cNvCxnSpPr/>
          <p:nvPr/>
        </p:nvCxnSpPr>
        <p:spPr>
          <a:xfrm rot="10800000" flipH="1">
            <a:off x="6332966" y="4626092"/>
            <a:ext cx="1193426" cy="11930"/>
          </a:xfrm>
          <a:prstGeom prst="straightConnector1">
            <a:avLst/>
          </a:prstGeom>
          <a:noFill/>
          <a:ln w="28575" cap="flat" cmpd="sng">
            <a:solidFill>
              <a:schemeClr val="accent2"/>
            </a:solidFill>
            <a:prstDash val="solid"/>
            <a:round/>
            <a:headEnd type="none" w="sm" len="sm"/>
            <a:tailEnd type="stealth" w="med" len="med"/>
          </a:ln>
        </p:spPr>
      </p:cxnSp>
      <p:cxnSp>
        <p:nvCxnSpPr>
          <p:cNvPr id="17" name="Google Shape;5184;p45">
            <a:extLst>
              <a:ext uri="{FF2B5EF4-FFF2-40B4-BE49-F238E27FC236}">
                <a16:creationId xmlns:a16="http://schemas.microsoft.com/office/drawing/2014/main" id="{FC1A3B35-61A2-D409-BFE7-EAC95C57A6A0}"/>
              </a:ext>
            </a:extLst>
          </p:cNvPr>
          <p:cNvCxnSpPr/>
          <p:nvPr/>
        </p:nvCxnSpPr>
        <p:spPr>
          <a:xfrm rot="10800000" flipH="1">
            <a:off x="3660835" y="2602828"/>
            <a:ext cx="1323735" cy="11930"/>
          </a:xfrm>
          <a:prstGeom prst="straightConnector1">
            <a:avLst/>
          </a:prstGeom>
          <a:noFill/>
          <a:ln w="28575" cap="flat" cmpd="sng">
            <a:solidFill>
              <a:schemeClr val="tx1"/>
            </a:solidFill>
            <a:prstDash val="solid"/>
            <a:round/>
            <a:headEnd type="stealth" w="med" len="med"/>
            <a:tailEnd type="none" w="sm" len="sm"/>
          </a:ln>
        </p:spPr>
      </p:cxnSp>
      <p:cxnSp>
        <p:nvCxnSpPr>
          <p:cNvPr id="18" name="Google Shape;5185;p45">
            <a:extLst>
              <a:ext uri="{FF2B5EF4-FFF2-40B4-BE49-F238E27FC236}">
                <a16:creationId xmlns:a16="http://schemas.microsoft.com/office/drawing/2014/main" id="{162E1227-0221-AEB5-64FF-E15B39383476}"/>
              </a:ext>
            </a:extLst>
          </p:cNvPr>
          <p:cNvCxnSpPr/>
          <p:nvPr/>
        </p:nvCxnSpPr>
        <p:spPr>
          <a:xfrm rot="10800000" flipH="1">
            <a:off x="3743592" y="4636454"/>
            <a:ext cx="1323735" cy="11930"/>
          </a:xfrm>
          <a:prstGeom prst="straightConnector1">
            <a:avLst/>
          </a:prstGeom>
          <a:noFill/>
          <a:ln w="28575" cap="flat" cmpd="sng">
            <a:solidFill>
              <a:srgbClr val="009FAE"/>
            </a:solidFill>
            <a:prstDash val="solid"/>
            <a:round/>
            <a:headEnd type="stealth" w="med" len="med"/>
            <a:tailEnd type="none" w="sm" len="sm"/>
          </a:ln>
        </p:spPr>
      </p:cxnSp>
      <p:pic>
        <p:nvPicPr>
          <p:cNvPr id="24" name="Picture 23">
            <a:extLst>
              <a:ext uri="{FF2B5EF4-FFF2-40B4-BE49-F238E27FC236}">
                <a16:creationId xmlns:a16="http://schemas.microsoft.com/office/drawing/2014/main" id="{A4BBB3B7-2F0B-9F26-D228-6B8E762321EF}"/>
              </a:ext>
            </a:extLst>
          </p:cNvPr>
          <p:cNvPicPr>
            <a:picLocks noChangeAspect="1"/>
          </p:cNvPicPr>
          <p:nvPr/>
        </p:nvPicPr>
        <p:blipFill>
          <a:blip r:embed="rId2">
            <a:biLevel thresh="25000"/>
          </a:blip>
          <a:stretch>
            <a:fillRect/>
          </a:stretch>
        </p:blipFill>
        <p:spPr>
          <a:xfrm>
            <a:off x="5619307" y="2159147"/>
            <a:ext cx="305608" cy="305608"/>
          </a:xfrm>
          <a:prstGeom prst="rect">
            <a:avLst/>
          </a:prstGeom>
        </p:spPr>
      </p:pic>
      <p:pic>
        <p:nvPicPr>
          <p:cNvPr id="25" name="Picture 24">
            <a:extLst>
              <a:ext uri="{FF2B5EF4-FFF2-40B4-BE49-F238E27FC236}">
                <a16:creationId xmlns:a16="http://schemas.microsoft.com/office/drawing/2014/main" id="{4D51360B-6498-A173-0BA9-54CE127E107A}"/>
              </a:ext>
            </a:extLst>
          </p:cNvPr>
          <p:cNvPicPr>
            <a:picLocks noChangeAspect="1"/>
          </p:cNvPicPr>
          <p:nvPr/>
        </p:nvPicPr>
        <p:blipFill>
          <a:blip r:embed="rId3">
            <a:biLevel thresh="25000"/>
          </a:blip>
          <a:stretch>
            <a:fillRect/>
          </a:stretch>
        </p:blipFill>
        <p:spPr>
          <a:xfrm>
            <a:off x="4191992" y="3379155"/>
            <a:ext cx="351584" cy="357510"/>
          </a:xfrm>
          <a:prstGeom prst="rect">
            <a:avLst/>
          </a:prstGeom>
        </p:spPr>
      </p:pic>
      <p:pic>
        <p:nvPicPr>
          <p:cNvPr id="27" name="Picture 26">
            <a:extLst>
              <a:ext uri="{FF2B5EF4-FFF2-40B4-BE49-F238E27FC236}">
                <a16:creationId xmlns:a16="http://schemas.microsoft.com/office/drawing/2014/main" id="{F661F618-EA13-9846-0C7A-B4750E04B9AE}"/>
              </a:ext>
            </a:extLst>
          </p:cNvPr>
          <p:cNvPicPr>
            <a:picLocks noChangeAspect="1"/>
          </p:cNvPicPr>
          <p:nvPr/>
        </p:nvPicPr>
        <p:blipFill>
          <a:blip r:embed="rId4">
            <a:biLevel thresh="25000"/>
          </a:blip>
          <a:stretch>
            <a:fillRect/>
          </a:stretch>
        </p:blipFill>
        <p:spPr>
          <a:xfrm>
            <a:off x="6818007" y="3557909"/>
            <a:ext cx="326006" cy="349432"/>
          </a:xfrm>
          <a:prstGeom prst="rect">
            <a:avLst/>
          </a:prstGeom>
        </p:spPr>
      </p:pic>
      <p:pic>
        <p:nvPicPr>
          <p:cNvPr id="30" name="Picture 29">
            <a:extLst>
              <a:ext uri="{FF2B5EF4-FFF2-40B4-BE49-F238E27FC236}">
                <a16:creationId xmlns:a16="http://schemas.microsoft.com/office/drawing/2014/main" id="{A7A235E7-553F-4689-7C9B-AA6631DF79A2}"/>
              </a:ext>
            </a:extLst>
          </p:cNvPr>
          <p:cNvPicPr>
            <a:picLocks noChangeAspect="1"/>
          </p:cNvPicPr>
          <p:nvPr/>
        </p:nvPicPr>
        <p:blipFill>
          <a:blip r:embed="rId5">
            <a:biLevel thresh="25000"/>
          </a:blip>
          <a:stretch>
            <a:fillRect/>
          </a:stretch>
        </p:blipFill>
        <p:spPr>
          <a:xfrm>
            <a:off x="5417648" y="4785079"/>
            <a:ext cx="316259" cy="349041"/>
          </a:xfrm>
          <a:prstGeom prst="rect">
            <a:avLst/>
          </a:prstGeom>
        </p:spPr>
      </p:pic>
    </p:spTree>
    <p:extLst>
      <p:ext uri="{BB962C8B-B14F-4D97-AF65-F5344CB8AC3E}">
        <p14:creationId xmlns:p14="http://schemas.microsoft.com/office/powerpoint/2010/main" val="2669076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41B7-5674-8679-4998-63C14EA121AA}"/>
              </a:ext>
            </a:extLst>
          </p:cNvPr>
          <p:cNvSpPr>
            <a:spLocks noGrp="1"/>
          </p:cNvSpPr>
          <p:nvPr>
            <p:ph type="title"/>
          </p:nvPr>
        </p:nvSpPr>
        <p:spPr/>
        <p:txBody>
          <a:bodyPr/>
          <a:lstStyle/>
          <a:p>
            <a:r>
              <a:rPr lang="en-US" dirty="0"/>
              <a:t>Headline can go here</a:t>
            </a:r>
          </a:p>
        </p:txBody>
      </p:sp>
      <p:sp>
        <p:nvSpPr>
          <p:cNvPr id="11" name="Content Placeholder 10">
            <a:extLst>
              <a:ext uri="{FF2B5EF4-FFF2-40B4-BE49-F238E27FC236}">
                <a16:creationId xmlns:a16="http://schemas.microsoft.com/office/drawing/2014/main" id="{3173694C-7F24-8992-591D-D3AACE585D81}"/>
              </a:ext>
            </a:extLst>
          </p:cNvPr>
          <p:cNvSpPr>
            <a:spLocks noGrp="1"/>
          </p:cNvSpPr>
          <p:nvPr>
            <p:ph idx="1"/>
          </p:nvPr>
        </p:nvSpPr>
        <p:spPr>
          <a:xfrm>
            <a:off x="603504" y="1621563"/>
            <a:ext cx="7645761" cy="415498"/>
          </a:xfrm>
        </p:spPr>
        <p:txBody>
          <a:bodyPr/>
          <a:lstStyle/>
          <a:p>
            <a:r>
              <a:rPr lang="en-US" dirty="0"/>
              <a:t>This is a heading</a:t>
            </a:r>
          </a:p>
        </p:txBody>
      </p:sp>
      <p:sp>
        <p:nvSpPr>
          <p:cNvPr id="6" name="TextBox 5">
            <a:extLst>
              <a:ext uri="{FF2B5EF4-FFF2-40B4-BE49-F238E27FC236}">
                <a16:creationId xmlns:a16="http://schemas.microsoft.com/office/drawing/2014/main" id="{F8F469F2-A1B9-F104-B5AF-1F9BF7758FEC}"/>
              </a:ext>
            </a:extLst>
          </p:cNvPr>
          <p:cNvSpPr txBox="1"/>
          <p:nvPr/>
        </p:nvSpPr>
        <p:spPr>
          <a:xfrm>
            <a:off x="585013" y="2177951"/>
            <a:ext cx="5860031" cy="738664"/>
          </a:xfrm>
          <a:prstGeom prst="rect">
            <a:avLst/>
          </a:prstGeom>
          <a:noFill/>
        </p:spPr>
        <p:txBody>
          <a:bodyPr wrap="square" rtlCol="0">
            <a:spAutoFit/>
          </a:bodyPr>
          <a:lstStyle/>
          <a:p>
            <a:r>
              <a:rPr lang="en-US" sz="1400" dirty="0">
                <a:solidFill>
                  <a:srgbClr val="768692"/>
                </a:solidFill>
                <a:latin typeface="+mn-lt"/>
              </a:rPr>
              <a:t>Lorem ipsum dolor sit </a:t>
            </a:r>
            <a:r>
              <a:rPr lang="en-US" sz="1400" dirty="0" err="1">
                <a:solidFill>
                  <a:srgbClr val="768692"/>
                </a:solidFill>
                <a:latin typeface="+mn-lt"/>
              </a:rPr>
              <a:t>amet</a:t>
            </a:r>
            <a:r>
              <a:rPr lang="en-US" sz="1400" dirty="0">
                <a:solidFill>
                  <a:srgbClr val="768692"/>
                </a:solidFill>
                <a:latin typeface="+mn-lt"/>
              </a:rPr>
              <a:t>, </a:t>
            </a:r>
            <a:r>
              <a:rPr lang="en-US" sz="1400" dirty="0" err="1">
                <a:solidFill>
                  <a:srgbClr val="768692"/>
                </a:solidFill>
                <a:latin typeface="+mn-lt"/>
              </a:rPr>
              <a:t>consectetur</a:t>
            </a:r>
            <a:r>
              <a:rPr lang="en-US" sz="1400" dirty="0">
                <a:solidFill>
                  <a:srgbClr val="768692"/>
                </a:solidFill>
                <a:latin typeface="+mn-lt"/>
              </a:rPr>
              <a:t> </a:t>
            </a:r>
            <a:r>
              <a:rPr lang="en-US" sz="1400" dirty="0" err="1">
                <a:solidFill>
                  <a:srgbClr val="768692"/>
                </a:solidFill>
                <a:latin typeface="+mn-lt"/>
              </a:rPr>
              <a:t>adipiscing</a:t>
            </a:r>
            <a:r>
              <a:rPr lang="en-US" sz="1400" dirty="0">
                <a:solidFill>
                  <a:srgbClr val="768692"/>
                </a:solidFill>
                <a:latin typeface="+mn-lt"/>
              </a:rPr>
              <a:t> </a:t>
            </a:r>
            <a:r>
              <a:rPr lang="en-US" sz="1400" dirty="0" err="1">
                <a:solidFill>
                  <a:srgbClr val="768692"/>
                </a:solidFill>
                <a:latin typeface="+mn-lt"/>
              </a:rPr>
              <a:t>elit</a:t>
            </a:r>
            <a:r>
              <a:rPr lang="en-US" sz="1400" dirty="0">
                <a:solidFill>
                  <a:srgbClr val="768692"/>
                </a:solidFill>
                <a:latin typeface="+mn-lt"/>
              </a:rPr>
              <a:t> Sed tempus </a:t>
            </a:r>
            <a:r>
              <a:rPr lang="en-US" sz="1400" dirty="0" err="1">
                <a:solidFill>
                  <a:srgbClr val="768692"/>
                </a:solidFill>
                <a:latin typeface="+mn-lt"/>
              </a:rPr>
              <a:t>nibh</a:t>
            </a:r>
            <a:r>
              <a:rPr lang="en-US" sz="1400" dirty="0">
                <a:solidFill>
                  <a:srgbClr val="768692"/>
                </a:solidFill>
                <a:latin typeface="+mn-lt"/>
              </a:rPr>
              <a:t> </a:t>
            </a:r>
            <a:r>
              <a:rPr lang="en-US" sz="1400" dirty="0" err="1">
                <a:solidFill>
                  <a:srgbClr val="768692"/>
                </a:solidFill>
                <a:latin typeface="+mn-lt"/>
              </a:rPr>
              <a:t>felis</a:t>
            </a:r>
            <a:r>
              <a:rPr lang="en-US" sz="1400" dirty="0">
                <a:solidFill>
                  <a:srgbClr val="768692"/>
                </a:solidFill>
                <a:latin typeface="+mn-lt"/>
              </a:rPr>
              <a:t>, </a:t>
            </a:r>
            <a:r>
              <a:rPr lang="en-US" sz="1400" dirty="0" err="1">
                <a:solidFill>
                  <a:srgbClr val="768692"/>
                </a:solidFill>
                <a:latin typeface="+mn-lt"/>
              </a:rPr>
              <a:t>amaxi</a:t>
            </a:r>
            <a:r>
              <a:rPr lang="en-US" sz="1400" dirty="0">
                <a:solidFill>
                  <a:srgbClr val="768692"/>
                </a:solidFill>
                <a:latin typeface="+mn-lt"/>
              </a:rPr>
              <a:t> </a:t>
            </a:r>
            <a:r>
              <a:rPr lang="en-US" sz="1400" dirty="0" err="1">
                <a:solidFill>
                  <a:srgbClr val="768692"/>
                </a:solidFill>
                <a:latin typeface="+mn-lt"/>
              </a:rPr>
              <a:t>musmi</a:t>
            </a:r>
            <a:r>
              <a:rPr lang="en-US" sz="1400" dirty="0">
                <a:solidFill>
                  <a:srgbClr val="768692"/>
                </a:solidFill>
                <a:latin typeface="+mn-lt"/>
              </a:rPr>
              <a:t> </a:t>
            </a:r>
            <a:r>
              <a:rPr lang="en-US" sz="1400" dirty="0" err="1">
                <a:solidFill>
                  <a:srgbClr val="768692"/>
                </a:solidFill>
                <a:latin typeface="+mn-lt"/>
              </a:rPr>
              <a:t>congue</a:t>
            </a:r>
            <a:r>
              <a:rPr lang="en-US" sz="1400" dirty="0">
                <a:solidFill>
                  <a:srgbClr val="768692"/>
                </a:solidFill>
                <a:latin typeface="+mn-lt"/>
              </a:rPr>
              <a:t> </a:t>
            </a:r>
            <a:r>
              <a:rPr lang="en-US" sz="1400" dirty="0" err="1">
                <a:solidFill>
                  <a:srgbClr val="768692"/>
                </a:solidFill>
                <a:latin typeface="+mn-lt"/>
              </a:rPr>
              <a:t>accur</a:t>
            </a:r>
            <a:r>
              <a:rPr lang="en-US" sz="1400" dirty="0">
                <a:solidFill>
                  <a:srgbClr val="768692"/>
                </a:solidFill>
                <a:latin typeface="+mn-lt"/>
              </a:rPr>
              <a:t> abitur </a:t>
            </a:r>
            <a:r>
              <a:rPr lang="en-US" sz="1400" dirty="0" err="1">
                <a:solidFill>
                  <a:srgbClr val="768692"/>
                </a:solidFill>
                <a:latin typeface="+mn-lt"/>
              </a:rPr>
              <a:t>mauris</a:t>
            </a:r>
            <a:r>
              <a:rPr lang="en-US" sz="1400" dirty="0">
                <a:solidFill>
                  <a:srgbClr val="768692"/>
                </a:solidFill>
                <a:latin typeface="+mn-lt"/>
              </a:rPr>
              <a:t> </a:t>
            </a:r>
            <a:r>
              <a:rPr lang="en-US" sz="1400" dirty="0" err="1">
                <a:solidFill>
                  <a:srgbClr val="768692"/>
                </a:solidFill>
                <a:latin typeface="+mn-lt"/>
              </a:rPr>
              <a:t>turpis</a:t>
            </a:r>
            <a:r>
              <a:rPr lang="en-US" sz="1400" dirty="0">
                <a:solidFill>
                  <a:srgbClr val="768692"/>
                </a:solidFill>
                <a:latin typeface="+mn-lt"/>
              </a:rPr>
              <a:t>, </a:t>
            </a:r>
            <a:r>
              <a:rPr lang="en-US" sz="1400" dirty="0" err="1">
                <a:solidFill>
                  <a:srgbClr val="768692"/>
                </a:solidFill>
                <a:latin typeface="+mn-lt"/>
              </a:rPr>
              <a:t>placerat</a:t>
            </a:r>
            <a:r>
              <a:rPr lang="en-US" sz="1400" dirty="0">
                <a:solidFill>
                  <a:srgbClr val="768692"/>
                </a:solidFill>
                <a:latin typeface="+mn-lt"/>
              </a:rPr>
              <a:t>. </a:t>
            </a:r>
            <a:r>
              <a:rPr lang="en-US" sz="1400" dirty="0" err="1">
                <a:solidFill>
                  <a:srgbClr val="768692"/>
                </a:solidFill>
                <a:latin typeface="+mn-lt"/>
              </a:rPr>
              <a:t>Curabitur</a:t>
            </a:r>
            <a:r>
              <a:rPr lang="en-US" sz="1400" dirty="0">
                <a:solidFill>
                  <a:srgbClr val="768692"/>
                </a:solidFill>
                <a:latin typeface="+mn-lt"/>
              </a:rPr>
              <a:t> </a:t>
            </a:r>
            <a:r>
              <a:rPr lang="en-US" sz="1400" dirty="0" err="1">
                <a:solidFill>
                  <a:srgbClr val="768692"/>
                </a:solidFill>
                <a:latin typeface="+mn-lt"/>
              </a:rPr>
              <a:t>mauris</a:t>
            </a:r>
            <a:r>
              <a:rPr lang="en-US" sz="1400" dirty="0">
                <a:solidFill>
                  <a:srgbClr val="768692"/>
                </a:solidFill>
                <a:latin typeface="+mn-lt"/>
              </a:rPr>
              <a:t> </a:t>
            </a:r>
            <a:r>
              <a:rPr lang="en-US" sz="1400" dirty="0" err="1">
                <a:solidFill>
                  <a:srgbClr val="768692"/>
                </a:solidFill>
                <a:latin typeface="+mn-lt"/>
              </a:rPr>
              <a:t>turpis</a:t>
            </a:r>
            <a:r>
              <a:rPr lang="en-US" sz="1400" dirty="0">
                <a:solidFill>
                  <a:srgbClr val="768692"/>
                </a:solidFill>
                <a:latin typeface="+mn-lt"/>
              </a:rPr>
              <a:t>, </a:t>
            </a:r>
            <a:r>
              <a:rPr lang="en-US" sz="1400" dirty="0" err="1">
                <a:solidFill>
                  <a:srgbClr val="768692"/>
                </a:solidFill>
                <a:latin typeface="+mn-lt"/>
              </a:rPr>
              <a:t>placerat</a:t>
            </a:r>
            <a:r>
              <a:rPr lang="en-US" sz="1400" dirty="0">
                <a:solidFill>
                  <a:srgbClr val="768692"/>
                </a:solidFill>
                <a:latin typeface="+mn-lt"/>
              </a:rPr>
              <a:t> vel </a:t>
            </a:r>
            <a:r>
              <a:rPr lang="en-US" sz="1400" dirty="0" err="1">
                <a:solidFill>
                  <a:srgbClr val="768692"/>
                </a:solidFill>
                <a:latin typeface="+mn-lt"/>
              </a:rPr>
              <a:t>congue</a:t>
            </a:r>
            <a:r>
              <a:rPr lang="en-US" sz="1400" dirty="0">
                <a:solidFill>
                  <a:srgbClr val="768692"/>
                </a:solidFill>
                <a:latin typeface="+mn-lt"/>
              </a:rPr>
              <a:t> </a:t>
            </a:r>
            <a:r>
              <a:rPr lang="en-US" sz="1400" dirty="0" err="1">
                <a:solidFill>
                  <a:srgbClr val="768692"/>
                </a:solidFill>
                <a:latin typeface="+mn-lt"/>
              </a:rPr>
              <a:t>accur</a:t>
            </a:r>
            <a:r>
              <a:rPr lang="en-US" sz="1400" dirty="0">
                <a:solidFill>
                  <a:srgbClr val="768692"/>
                </a:solidFill>
                <a:latin typeface="+mn-lt"/>
              </a:rPr>
              <a:t> </a:t>
            </a:r>
            <a:r>
              <a:rPr lang="en-US" sz="1400" dirty="0" err="1">
                <a:solidFill>
                  <a:srgbClr val="768692"/>
                </a:solidFill>
                <a:latin typeface="+mn-lt"/>
              </a:rPr>
              <a:t>abi</a:t>
            </a:r>
            <a:r>
              <a:rPr lang="en-US" sz="1400" dirty="0">
                <a:solidFill>
                  <a:srgbClr val="768692"/>
                </a:solidFill>
                <a:latin typeface="+mn-lt"/>
              </a:rPr>
              <a:t> tur ligula.</a:t>
            </a:r>
          </a:p>
        </p:txBody>
      </p:sp>
      <p:sp>
        <p:nvSpPr>
          <p:cNvPr id="12" name="TextBox 11">
            <a:extLst>
              <a:ext uri="{FF2B5EF4-FFF2-40B4-BE49-F238E27FC236}">
                <a16:creationId xmlns:a16="http://schemas.microsoft.com/office/drawing/2014/main" id="{ED16078E-B579-4611-BA8E-752746213438}"/>
              </a:ext>
            </a:extLst>
          </p:cNvPr>
          <p:cNvSpPr txBox="1"/>
          <p:nvPr/>
        </p:nvSpPr>
        <p:spPr>
          <a:xfrm>
            <a:off x="810239" y="4309101"/>
            <a:ext cx="1311940" cy="307777"/>
          </a:xfrm>
          <a:prstGeom prst="rect">
            <a:avLst/>
          </a:prstGeom>
          <a:noFill/>
        </p:spPr>
        <p:txBody>
          <a:bodyPr wrap="none" rtlCol="0">
            <a:spAutoFit/>
          </a:bodyPr>
          <a:lstStyle/>
          <a:p>
            <a:pPr algn="ctr"/>
            <a:r>
              <a:rPr lang="en-US" sz="1400" b="1" err="1">
                <a:solidFill>
                  <a:srgbClr val="768692"/>
                </a:solidFill>
                <a:latin typeface="+mn-lt"/>
              </a:rPr>
              <a:t>Lorem Ipsum</a:t>
            </a:r>
            <a:endParaRPr lang="en-US" sz="1400" b="1">
              <a:solidFill>
                <a:srgbClr val="768692"/>
              </a:solidFill>
              <a:latin typeface="+mn-lt"/>
            </a:endParaRPr>
          </a:p>
        </p:txBody>
      </p:sp>
      <p:sp>
        <p:nvSpPr>
          <p:cNvPr id="13" name="TextBox 12">
            <a:extLst>
              <a:ext uri="{FF2B5EF4-FFF2-40B4-BE49-F238E27FC236}">
                <a16:creationId xmlns:a16="http://schemas.microsoft.com/office/drawing/2014/main" id="{E5F5A7EB-5F1D-F321-67D5-3174B441979D}"/>
              </a:ext>
            </a:extLst>
          </p:cNvPr>
          <p:cNvSpPr txBox="1"/>
          <p:nvPr/>
        </p:nvSpPr>
        <p:spPr>
          <a:xfrm>
            <a:off x="585014" y="4581322"/>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18" name="TextBox 17">
            <a:extLst>
              <a:ext uri="{FF2B5EF4-FFF2-40B4-BE49-F238E27FC236}">
                <a16:creationId xmlns:a16="http://schemas.microsoft.com/office/drawing/2014/main" id="{2451B1BE-A108-1BD5-7EFC-39C94BE58C5B}"/>
              </a:ext>
            </a:extLst>
          </p:cNvPr>
          <p:cNvSpPr txBox="1"/>
          <p:nvPr/>
        </p:nvSpPr>
        <p:spPr>
          <a:xfrm>
            <a:off x="2727811" y="4309101"/>
            <a:ext cx="1311940" cy="307777"/>
          </a:xfrm>
          <a:prstGeom prst="rect">
            <a:avLst/>
          </a:prstGeom>
          <a:noFill/>
        </p:spPr>
        <p:txBody>
          <a:bodyPr wrap="none" rtlCol="0">
            <a:spAutoFit/>
          </a:bodyPr>
          <a:lstStyle/>
          <a:p>
            <a:pPr algn="ctr"/>
            <a:r>
              <a:rPr lang="en-US" sz="1400" b="1" err="1">
                <a:solidFill>
                  <a:srgbClr val="768692"/>
                </a:solidFill>
                <a:latin typeface="Arial"/>
              </a:rPr>
              <a:t>Lorem Ipsum</a:t>
            </a:r>
            <a:endParaRPr lang="en-US" sz="1400" b="1">
              <a:solidFill>
                <a:srgbClr val="768692"/>
              </a:solidFill>
              <a:latin typeface="Arial"/>
            </a:endParaRPr>
          </a:p>
        </p:txBody>
      </p:sp>
      <p:sp>
        <p:nvSpPr>
          <p:cNvPr id="19" name="TextBox 18">
            <a:extLst>
              <a:ext uri="{FF2B5EF4-FFF2-40B4-BE49-F238E27FC236}">
                <a16:creationId xmlns:a16="http://schemas.microsoft.com/office/drawing/2014/main" id="{8D0A980F-E1EA-CE02-9EA6-93163463F4B1}"/>
              </a:ext>
            </a:extLst>
          </p:cNvPr>
          <p:cNvSpPr txBox="1"/>
          <p:nvPr/>
        </p:nvSpPr>
        <p:spPr>
          <a:xfrm>
            <a:off x="2502586" y="4581322"/>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24" name="TextBox 23">
            <a:extLst>
              <a:ext uri="{FF2B5EF4-FFF2-40B4-BE49-F238E27FC236}">
                <a16:creationId xmlns:a16="http://schemas.microsoft.com/office/drawing/2014/main" id="{4C085E05-1553-B765-4094-33512FEC8C46}"/>
              </a:ext>
            </a:extLst>
          </p:cNvPr>
          <p:cNvSpPr txBox="1"/>
          <p:nvPr/>
        </p:nvSpPr>
        <p:spPr>
          <a:xfrm>
            <a:off x="4653329" y="4309101"/>
            <a:ext cx="1311940" cy="307777"/>
          </a:xfrm>
          <a:prstGeom prst="rect">
            <a:avLst/>
          </a:prstGeom>
          <a:noFill/>
        </p:spPr>
        <p:txBody>
          <a:bodyPr wrap="none" rtlCol="0">
            <a:spAutoFit/>
          </a:bodyPr>
          <a:lstStyle/>
          <a:p>
            <a:pPr algn="ctr"/>
            <a:r>
              <a:rPr lang="en-US" sz="1400" b="1" err="1">
                <a:solidFill>
                  <a:srgbClr val="768692"/>
                </a:solidFill>
                <a:latin typeface="Arial"/>
              </a:rPr>
              <a:t>Lorem Ipsum</a:t>
            </a:r>
            <a:endParaRPr lang="en-US" sz="1400" b="1">
              <a:solidFill>
                <a:srgbClr val="768692"/>
              </a:solidFill>
              <a:latin typeface="Arial"/>
            </a:endParaRPr>
          </a:p>
        </p:txBody>
      </p:sp>
      <p:sp>
        <p:nvSpPr>
          <p:cNvPr id="25" name="TextBox 24">
            <a:extLst>
              <a:ext uri="{FF2B5EF4-FFF2-40B4-BE49-F238E27FC236}">
                <a16:creationId xmlns:a16="http://schemas.microsoft.com/office/drawing/2014/main" id="{97937399-D16B-5791-63BC-58A2EE12BDF5}"/>
              </a:ext>
            </a:extLst>
          </p:cNvPr>
          <p:cNvSpPr txBox="1"/>
          <p:nvPr/>
        </p:nvSpPr>
        <p:spPr>
          <a:xfrm>
            <a:off x="4428109" y="4581322"/>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26" name="Rectangle 25">
            <a:extLst>
              <a:ext uri="{FF2B5EF4-FFF2-40B4-BE49-F238E27FC236}">
                <a16:creationId xmlns:a16="http://schemas.microsoft.com/office/drawing/2014/main" id="{899A3D2F-D033-F775-4682-2AAFA43E7E71}"/>
              </a:ext>
            </a:extLst>
          </p:cNvPr>
          <p:cNvSpPr/>
          <p:nvPr/>
        </p:nvSpPr>
        <p:spPr>
          <a:xfrm>
            <a:off x="8782493" y="-1"/>
            <a:ext cx="3409507" cy="6337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72812F87-442B-810B-AE54-A79D6ECFA8F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167092" y="1572585"/>
            <a:ext cx="5748461" cy="3754328"/>
          </a:xfrm>
          <a:prstGeom prst="rect">
            <a:avLst/>
          </a:prstGeom>
        </p:spPr>
      </p:pic>
      <p:pic>
        <p:nvPicPr>
          <p:cNvPr id="17" name="Picture 16">
            <a:extLst>
              <a:ext uri="{FF2B5EF4-FFF2-40B4-BE49-F238E27FC236}">
                <a16:creationId xmlns:a16="http://schemas.microsoft.com/office/drawing/2014/main" id="{5E85AD84-D7C5-31DF-797D-19B655B165A2}"/>
              </a:ext>
            </a:extLst>
          </p:cNvPr>
          <p:cNvPicPr>
            <a:picLocks noChangeAspect="1"/>
          </p:cNvPicPr>
          <p:nvPr/>
        </p:nvPicPr>
        <p:blipFill>
          <a:blip r:embed="rId3"/>
          <a:stretch>
            <a:fillRect/>
          </a:stretch>
        </p:blipFill>
        <p:spPr>
          <a:xfrm>
            <a:off x="1152674" y="3537727"/>
            <a:ext cx="646146" cy="692576"/>
          </a:xfrm>
          <a:prstGeom prst="rect">
            <a:avLst/>
          </a:prstGeom>
          <a:solidFill>
            <a:schemeClr val="bg1"/>
          </a:solidFill>
        </p:spPr>
      </p:pic>
      <p:pic>
        <p:nvPicPr>
          <p:cNvPr id="22" name="Picture 21">
            <a:extLst>
              <a:ext uri="{FF2B5EF4-FFF2-40B4-BE49-F238E27FC236}">
                <a16:creationId xmlns:a16="http://schemas.microsoft.com/office/drawing/2014/main" id="{A96A494E-1C83-D348-B953-CBBA84477F3C}"/>
              </a:ext>
            </a:extLst>
          </p:cNvPr>
          <p:cNvPicPr>
            <a:picLocks noChangeAspect="1"/>
          </p:cNvPicPr>
          <p:nvPr/>
        </p:nvPicPr>
        <p:blipFill>
          <a:blip r:embed="rId4"/>
          <a:stretch>
            <a:fillRect/>
          </a:stretch>
        </p:blipFill>
        <p:spPr>
          <a:xfrm>
            <a:off x="5006271" y="3561873"/>
            <a:ext cx="606056" cy="606056"/>
          </a:xfrm>
          <a:prstGeom prst="rect">
            <a:avLst/>
          </a:prstGeom>
        </p:spPr>
      </p:pic>
      <p:pic>
        <p:nvPicPr>
          <p:cNvPr id="28" name="Picture 27">
            <a:extLst>
              <a:ext uri="{FF2B5EF4-FFF2-40B4-BE49-F238E27FC236}">
                <a16:creationId xmlns:a16="http://schemas.microsoft.com/office/drawing/2014/main" id="{29A4825B-5564-CD64-6E4A-D6C26C33A08C}"/>
              </a:ext>
            </a:extLst>
          </p:cNvPr>
          <p:cNvPicPr>
            <a:picLocks noChangeAspect="1"/>
          </p:cNvPicPr>
          <p:nvPr/>
        </p:nvPicPr>
        <p:blipFill>
          <a:blip r:embed="rId5"/>
          <a:srcRect/>
          <a:stretch/>
        </p:blipFill>
        <p:spPr>
          <a:xfrm>
            <a:off x="3073090" y="3538777"/>
            <a:ext cx="665072" cy="676282"/>
          </a:xfrm>
          <a:prstGeom prst="rect">
            <a:avLst/>
          </a:prstGeom>
        </p:spPr>
      </p:pic>
    </p:spTree>
    <p:extLst>
      <p:ext uri="{BB962C8B-B14F-4D97-AF65-F5344CB8AC3E}">
        <p14:creationId xmlns:p14="http://schemas.microsoft.com/office/powerpoint/2010/main" val="1677211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0CC966-8362-80D9-85A5-733F818B2F26}"/>
              </a:ext>
            </a:extLst>
          </p:cNvPr>
          <p:cNvSpPr>
            <a:spLocks noGrp="1"/>
          </p:cNvSpPr>
          <p:nvPr>
            <p:ph type="body" sz="quarter" idx="11"/>
          </p:nvPr>
        </p:nvSpPr>
        <p:spPr>
          <a:xfrm>
            <a:off x="960624" y="1143000"/>
            <a:ext cx="10131552" cy="2770632"/>
          </a:xfrm>
        </p:spPr>
        <p:txBody>
          <a:bodyPr/>
          <a:lstStyle/>
          <a:p>
            <a:r>
              <a:rPr lang="en-US" dirty="0"/>
              <a:t>Presentation title goes </a:t>
            </a:r>
            <a:br>
              <a:rPr lang="en-US" dirty="0"/>
            </a:br>
            <a:r>
              <a:rPr lang="en-US" dirty="0"/>
              <a:t>here and here</a:t>
            </a:r>
          </a:p>
        </p:txBody>
      </p:sp>
      <p:sp>
        <p:nvSpPr>
          <p:cNvPr id="3" name="Text Placeholder 2">
            <a:extLst>
              <a:ext uri="{FF2B5EF4-FFF2-40B4-BE49-F238E27FC236}">
                <a16:creationId xmlns:a16="http://schemas.microsoft.com/office/drawing/2014/main" id="{2FCCBE9B-54EE-CCD0-3185-F0945A3DE6D3}"/>
              </a:ext>
            </a:extLst>
          </p:cNvPr>
          <p:cNvSpPr>
            <a:spLocks noGrp="1"/>
          </p:cNvSpPr>
          <p:nvPr>
            <p:ph type="body" sz="quarter" idx="12"/>
          </p:nvPr>
        </p:nvSpPr>
        <p:spPr>
          <a:xfrm>
            <a:off x="960624" y="4169664"/>
            <a:ext cx="10131552" cy="905256"/>
          </a:xfrm>
        </p:spPr>
        <p:txBody>
          <a:bodyPr/>
          <a:lstStyle/>
          <a:p>
            <a:r>
              <a:rPr lang="en-US" dirty="0"/>
              <a:t>UPPERCASE SUBTITLE GOES HERE AND HERE</a:t>
            </a:r>
          </a:p>
        </p:txBody>
      </p:sp>
      <p:cxnSp>
        <p:nvCxnSpPr>
          <p:cNvPr id="4" name="Straight Connector 3">
            <a:extLst>
              <a:ext uri="{FF2B5EF4-FFF2-40B4-BE49-F238E27FC236}">
                <a16:creationId xmlns:a16="http://schemas.microsoft.com/office/drawing/2014/main" id="{86366D5E-FBDC-CB73-3419-905E363E77C7}"/>
              </a:ext>
            </a:extLst>
          </p:cNvPr>
          <p:cNvCxnSpPr>
            <a:cxnSpLocks/>
          </p:cNvCxnSpPr>
          <p:nvPr/>
        </p:nvCxnSpPr>
        <p:spPr>
          <a:xfrm flipH="1">
            <a:off x="4156733" y="4038600"/>
            <a:ext cx="3739335"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F3E5A2B-753E-E64C-16C1-A27C2B24D890}"/>
              </a:ext>
            </a:extLst>
          </p:cNvPr>
          <p:cNvSpPr txBox="1">
            <a:spLocks noChangeArrowheads="1"/>
          </p:cNvSpPr>
          <p:nvPr/>
        </p:nvSpPr>
        <p:spPr bwMode="auto">
          <a:xfrm>
            <a:off x="8558784" y="448056"/>
            <a:ext cx="2623474" cy="253916"/>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1050" kern="1200" dirty="0">
                <a:solidFill>
                  <a:schemeClr val="bg1"/>
                </a:solidFill>
                <a:latin typeface="Arial"/>
                <a:ea typeface="ＭＳ Ｐゴシック" charset="0"/>
                <a:cs typeface="ＭＳ Ｐゴシック" charset="0"/>
              </a:rPr>
              <a:t>CLICK TO EDIT DEPARTMENT | MONTH</a:t>
            </a:r>
          </a:p>
        </p:txBody>
      </p:sp>
    </p:spTree>
    <p:extLst>
      <p:ext uri="{BB962C8B-B14F-4D97-AF65-F5344CB8AC3E}">
        <p14:creationId xmlns:p14="http://schemas.microsoft.com/office/powerpoint/2010/main" val="2871110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48">
            <a:extLst>
              <a:ext uri="{FF2B5EF4-FFF2-40B4-BE49-F238E27FC236}">
                <a16:creationId xmlns:a16="http://schemas.microsoft.com/office/drawing/2014/main" id="{FBD1EEA5-08AC-4AB2-C046-BE829CBF0D91}"/>
              </a:ext>
            </a:extLst>
          </p:cNvPr>
          <p:cNvSpPr>
            <a:spLocks noGrp="1"/>
          </p:cNvSpPr>
          <p:nvPr>
            <p:ph idx="15"/>
          </p:nvPr>
        </p:nvSpPr>
        <p:spPr/>
        <p:txBody>
          <a:bodyPr/>
          <a:lstStyle/>
          <a:p>
            <a:r>
              <a:rPr lang="en-US" dirty="0"/>
              <a:t>Ut </a:t>
            </a:r>
            <a:r>
              <a:rPr lang="en-US" dirty="0" err="1"/>
              <a:t>wisi</a:t>
            </a:r>
            <a:r>
              <a:rPr lang="en-US" dirty="0"/>
              <a:t> </a:t>
            </a:r>
            <a:r>
              <a:rPr lang="en-US" dirty="0" err="1"/>
              <a:t>enim</a:t>
            </a:r>
            <a:r>
              <a:rPr lang="en-US" dirty="0"/>
              <a:t> ad minim</a:t>
            </a:r>
          </a:p>
          <a:p>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30" name="Title 29">
            <a:extLst>
              <a:ext uri="{FF2B5EF4-FFF2-40B4-BE49-F238E27FC236}">
                <a16:creationId xmlns:a16="http://schemas.microsoft.com/office/drawing/2014/main" id="{5DCBCF07-AE41-F097-70B2-67E1005F1F56}"/>
              </a:ext>
            </a:extLst>
          </p:cNvPr>
          <p:cNvSpPr>
            <a:spLocks noGrp="1"/>
          </p:cNvSpPr>
          <p:nvPr>
            <p:ph type="title"/>
          </p:nvPr>
        </p:nvSpPr>
        <p:spPr/>
        <p:txBody>
          <a:bodyPr/>
          <a:lstStyle/>
          <a:p>
            <a:r>
              <a:rPr lang="en-US" dirty="0"/>
              <a:t>Headline can go here</a:t>
            </a:r>
          </a:p>
        </p:txBody>
      </p:sp>
      <p:sp>
        <p:nvSpPr>
          <p:cNvPr id="43" name="Content Placeholder 42">
            <a:extLst>
              <a:ext uri="{FF2B5EF4-FFF2-40B4-BE49-F238E27FC236}">
                <a16:creationId xmlns:a16="http://schemas.microsoft.com/office/drawing/2014/main" id="{0784BD81-7CE8-90E6-40A7-72F7CD14A27F}"/>
              </a:ext>
            </a:extLst>
          </p:cNvPr>
          <p:cNvSpPr>
            <a:spLocks noGrp="1"/>
          </p:cNvSpPr>
          <p:nvPr>
            <p:ph idx="1"/>
          </p:nvPr>
        </p:nvSpPr>
        <p:spPr/>
        <p:txBody>
          <a:bodyPr/>
          <a:lstStyle/>
          <a:p>
            <a:r>
              <a:rPr lang="en-US" dirty="0"/>
              <a:t>This is a subhead</a:t>
            </a:r>
          </a:p>
        </p:txBody>
      </p:sp>
      <p:sp>
        <p:nvSpPr>
          <p:cNvPr id="54" name="Media Placeholder 53">
            <a:extLst>
              <a:ext uri="{FF2B5EF4-FFF2-40B4-BE49-F238E27FC236}">
                <a16:creationId xmlns:a16="http://schemas.microsoft.com/office/drawing/2014/main" id="{B3507552-3DA1-6EE6-19F2-E5E163D7C613}"/>
              </a:ext>
            </a:extLst>
          </p:cNvPr>
          <p:cNvSpPr>
            <a:spLocks noGrp="1"/>
          </p:cNvSpPr>
          <p:nvPr>
            <p:ph type="media" sz="quarter" idx="10"/>
          </p:nvPr>
        </p:nvSpPr>
        <p:spPr/>
      </p:sp>
      <p:sp>
        <p:nvSpPr>
          <p:cNvPr id="55" name="Media Placeholder 54">
            <a:extLst>
              <a:ext uri="{FF2B5EF4-FFF2-40B4-BE49-F238E27FC236}">
                <a16:creationId xmlns:a16="http://schemas.microsoft.com/office/drawing/2014/main" id="{75A954A0-9263-EEBD-587F-0C9B06C7700C}"/>
              </a:ext>
            </a:extLst>
          </p:cNvPr>
          <p:cNvSpPr>
            <a:spLocks noGrp="1"/>
          </p:cNvSpPr>
          <p:nvPr>
            <p:ph type="media" sz="quarter" idx="11"/>
          </p:nvPr>
        </p:nvSpPr>
        <p:spPr/>
      </p:sp>
      <p:sp>
        <p:nvSpPr>
          <p:cNvPr id="56" name="Media Placeholder 55">
            <a:extLst>
              <a:ext uri="{FF2B5EF4-FFF2-40B4-BE49-F238E27FC236}">
                <a16:creationId xmlns:a16="http://schemas.microsoft.com/office/drawing/2014/main" id="{A939FE16-DE9C-CCC7-5B33-5332009BF02E}"/>
              </a:ext>
            </a:extLst>
          </p:cNvPr>
          <p:cNvSpPr>
            <a:spLocks noGrp="1"/>
          </p:cNvSpPr>
          <p:nvPr>
            <p:ph type="media" sz="quarter" idx="12"/>
          </p:nvPr>
        </p:nvSpPr>
        <p:spPr/>
      </p:sp>
      <p:sp>
        <p:nvSpPr>
          <p:cNvPr id="57" name="Media Placeholder 56">
            <a:extLst>
              <a:ext uri="{FF2B5EF4-FFF2-40B4-BE49-F238E27FC236}">
                <a16:creationId xmlns:a16="http://schemas.microsoft.com/office/drawing/2014/main" id="{59262892-FFE4-8A0D-81BC-E2519937A20B}"/>
              </a:ext>
            </a:extLst>
          </p:cNvPr>
          <p:cNvSpPr>
            <a:spLocks noGrp="1"/>
          </p:cNvSpPr>
          <p:nvPr>
            <p:ph type="media" sz="quarter" idx="13"/>
          </p:nvPr>
        </p:nvSpPr>
        <p:spPr/>
      </p:sp>
      <p:sp>
        <p:nvSpPr>
          <p:cNvPr id="48" name="Content Placeholder 47">
            <a:extLst>
              <a:ext uri="{FF2B5EF4-FFF2-40B4-BE49-F238E27FC236}">
                <a16:creationId xmlns:a16="http://schemas.microsoft.com/office/drawing/2014/main" id="{4F81211F-8EA3-3CC0-C263-89403B83F114}"/>
              </a:ext>
            </a:extLst>
          </p:cNvPr>
          <p:cNvSpPr>
            <a:spLocks noGrp="1"/>
          </p:cNvSpPr>
          <p:nvPr>
            <p:ph idx="14"/>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sp>
        <p:nvSpPr>
          <p:cNvPr id="6" name="TextBox 5">
            <a:extLst>
              <a:ext uri="{FF2B5EF4-FFF2-40B4-BE49-F238E27FC236}">
                <a16:creationId xmlns:a16="http://schemas.microsoft.com/office/drawing/2014/main" id="{CE963D1A-24A9-DB0B-0EE5-128E9A8C784F}"/>
              </a:ext>
            </a:extLst>
          </p:cNvPr>
          <p:cNvSpPr txBox="1"/>
          <p:nvPr/>
        </p:nvSpPr>
        <p:spPr>
          <a:xfrm>
            <a:off x="1564323" y="4568509"/>
            <a:ext cx="4084464" cy="612091"/>
          </a:xfrm>
          <a:prstGeom prst="rect">
            <a:avLst/>
          </a:prstGeom>
          <a:noFill/>
        </p:spPr>
        <p:txBody>
          <a:bodyPr>
            <a:spAutoFit/>
          </a:bodyPr>
          <a:lstStyle/>
          <a:p>
            <a:pPr eaLnBrk="1" fontAlgn="auto" hangingPunct="1">
              <a:lnSpc>
                <a:spcPct val="150000"/>
              </a:lnSpc>
              <a:spcBef>
                <a:spcPct val="0"/>
              </a:spcBef>
              <a:spcAft>
                <a:spcPct val="0"/>
              </a:spcAft>
              <a:defRPr/>
            </a:pPr>
            <a:r>
              <a:rPr lang="en-US" sz="1200" dirty="0">
                <a:solidFill>
                  <a:schemeClr val="bg1"/>
                </a:solidFill>
                <a:latin typeface="+mn-lt"/>
                <a:ea typeface="+mn-ea"/>
                <a:cs typeface="+mn-cs"/>
              </a:rPr>
              <a:t>Lorem ipsum dolor sit </a:t>
            </a:r>
            <a:r>
              <a:rPr lang="en-US" sz="1200" dirty="0" err="1">
                <a:solidFill>
                  <a:schemeClr val="bg1"/>
                </a:solidFill>
                <a:latin typeface="+mn-lt"/>
                <a:ea typeface="+mn-ea"/>
                <a:cs typeface="+mn-cs"/>
              </a:rPr>
              <a:t>amet</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consectetur</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adipiscing</a:t>
            </a:r>
            <a:r>
              <a:rPr lang="en-US" sz="1200" dirty="0">
                <a:solidFill>
                  <a:schemeClr val="bg1"/>
                </a:solidFill>
              </a:rPr>
              <a:t>.</a:t>
            </a:r>
            <a:br>
              <a:rPr lang="en-US" sz="1200" dirty="0">
                <a:solidFill>
                  <a:schemeClr val="bg1"/>
                </a:solidFill>
              </a:rPr>
            </a:br>
            <a:r>
              <a:rPr lang="en-US" sz="1200" dirty="0">
                <a:solidFill>
                  <a:schemeClr val="bg1"/>
                </a:solidFill>
                <a:latin typeface="+mn-lt"/>
                <a:ea typeface="+mn-ea"/>
                <a:cs typeface="+mn-cs"/>
              </a:rPr>
              <a:t>Sed tempus </a:t>
            </a:r>
            <a:r>
              <a:rPr lang="en-US" sz="1200" dirty="0" err="1">
                <a:solidFill>
                  <a:schemeClr val="bg1"/>
                </a:solidFill>
                <a:latin typeface="+mn-lt"/>
                <a:ea typeface="+mn-ea"/>
                <a:cs typeface="+mn-cs"/>
              </a:rPr>
              <a:t>nibh</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felis</a:t>
            </a:r>
            <a:r>
              <a:rPr lang="en-US" sz="1200" dirty="0">
                <a:solidFill>
                  <a:schemeClr val="bg1"/>
                </a:solidFill>
                <a:latin typeface="+mn-lt"/>
                <a:ea typeface="+mn-ea"/>
                <a:cs typeface="+mn-cs"/>
              </a:rPr>
              <a:t>, a maximus mi </a:t>
            </a:r>
            <a:r>
              <a:rPr lang="en-US" sz="1200" dirty="0" err="1">
                <a:solidFill>
                  <a:schemeClr val="bg1"/>
                </a:solidFill>
                <a:latin typeface="+mn-lt"/>
                <a:ea typeface="+mn-ea"/>
                <a:cs typeface="+mn-cs"/>
              </a:rPr>
              <a:t>congue</a:t>
            </a:r>
            <a:r>
              <a:rPr lang="en-US" sz="1200" dirty="0">
                <a:solidFill>
                  <a:schemeClr val="bg1"/>
                </a:solidFill>
                <a:latin typeface="+mn-lt"/>
                <a:ea typeface="+mn-ea"/>
                <a:cs typeface="+mn-cs"/>
              </a:rPr>
              <a:t>. </a:t>
            </a:r>
          </a:p>
        </p:txBody>
      </p:sp>
      <p:sp>
        <p:nvSpPr>
          <p:cNvPr id="7" name="TextBox 6">
            <a:extLst>
              <a:ext uri="{FF2B5EF4-FFF2-40B4-BE49-F238E27FC236}">
                <a16:creationId xmlns:a16="http://schemas.microsoft.com/office/drawing/2014/main" id="{0CDAF981-1C58-863B-0A47-B882A5900701}"/>
              </a:ext>
            </a:extLst>
          </p:cNvPr>
          <p:cNvSpPr txBox="1"/>
          <p:nvPr/>
        </p:nvSpPr>
        <p:spPr>
          <a:xfrm>
            <a:off x="403268" y="4558677"/>
            <a:ext cx="1212191" cy="707886"/>
          </a:xfrm>
          <a:prstGeom prst="rect">
            <a:avLst/>
          </a:prstGeom>
          <a:noFill/>
        </p:spPr>
        <p:txBody>
          <a:bodyPr wrap="none">
            <a:spAutoFit/>
          </a:bodyPr>
          <a:lstStyle/>
          <a:p>
            <a:pPr eaLnBrk="1" fontAlgn="auto" hangingPunct="1">
              <a:spcBef>
                <a:spcPct val="0"/>
              </a:spcBef>
              <a:spcAft>
                <a:spcPct val="0"/>
              </a:spcAft>
              <a:defRPr/>
            </a:pPr>
            <a:r>
              <a:rPr lang="en-US" sz="4000" b="1" dirty="0">
                <a:solidFill>
                  <a:schemeClr val="bg1"/>
                </a:solidFill>
                <a:latin typeface="+mn-lt"/>
                <a:ea typeface="+mn-ea"/>
                <a:cs typeface="+mn-cs"/>
              </a:rPr>
              <a:t>86%</a:t>
            </a:r>
          </a:p>
        </p:txBody>
      </p:sp>
      <p:grpSp>
        <p:nvGrpSpPr>
          <p:cNvPr id="8" name="Group 7">
            <a:extLst>
              <a:ext uri="{FF2B5EF4-FFF2-40B4-BE49-F238E27FC236}">
                <a16:creationId xmlns:a16="http://schemas.microsoft.com/office/drawing/2014/main" id="{42A76A1B-42CA-2363-7FF5-05D18B27A58B}"/>
              </a:ext>
            </a:extLst>
          </p:cNvPr>
          <p:cNvGrpSpPr/>
          <p:nvPr/>
        </p:nvGrpSpPr>
        <p:grpSpPr>
          <a:xfrm>
            <a:off x="7092978" y="2074438"/>
            <a:ext cx="1008008" cy="1008008"/>
            <a:chOff x="7092977" y="2082827"/>
            <a:chExt cx="1008008" cy="1008008"/>
          </a:xfrm>
        </p:grpSpPr>
        <p:sp>
          <p:nvSpPr>
            <p:cNvPr id="9" name="Oval 8">
              <a:extLst>
                <a:ext uri="{FF2B5EF4-FFF2-40B4-BE49-F238E27FC236}">
                  <a16:creationId xmlns:a16="http://schemas.microsoft.com/office/drawing/2014/main" id="{CECD3C01-21A4-E80E-B4A1-658FF2F527C3}"/>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9">
              <a:extLst>
                <a:ext uri="{FF2B5EF4-FFF2-40B4-BE49-F238E27FC236}">
                  <a16:creationId xmlns:a16="http://schemas.microsoft.com/office/drawing/2014/main" id="{ED9878E3-4E54-4D2C-67EA-B7385EEECEFD}"/>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Content Placeholder 30">
            <a:extLst>
              <a:ext uri="{FF2B5EF4-FFF2-40B4-BE49-F238E27FC236}">
                <a16:creationId xmlns:a16="http://schemas.microsoft.com/office/drawing/2014/main" id="{BC5461A5-207B-5AC8-A28A-CE9EC0AE12FD}"/>
              </a:ext>
            </a:extLst>
          </p:cNvPr>
          <p:cNvSpPr txBox="1">
            <a:spLocks/>
          </p:cNvSpPr>
          <p:nvPr/>
        </p:nvSpPr>
        <p:spPr>
          <a:xfrm>
            <a:off x="6338889" y="3345853"/>
            <a:ext cx="2576373" cy="317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grpSp>
        <p:nvGrpSpPr>
          <p:cNvPr id="13" name="Group 12">
            <a:extLst>
              <a:ext uri="{FF2B5EF4-FFF2-40B4-BE49-F238E27FC236}">
                <a16:creationId xmlns:a16="http://schemas.microsoft.com/office/drawing/2014/main" id="{4CDBEF36-E8C6-2222-08AD-2744E900961E}"/>
              </a:ext>
            </a:extLst>
          </p:cNvPr>
          <p:cNvGrpSpPr/>
          <p:nvPr/>
        </p:nvGrpSpPr>
        <p:grpSpPr>
          <a:xfrm>
            <a:off x="9920068" y="2074438"/>
            <a:ext cx="1008008" cy="1008008"/>
            <a:chOff x="7092977" y="2082827"/>
            <a:chExt cx="1008008" cy="1008008"/>
          </a:xfrm>
        </p:grpSpPr>
        <p:sp>
          <p:nvSpPr>
            <p:cNvPr id="14" name="Oval 13">
              <a:extLst>
                <a:ext uri="{FF2B5EF4-FFF2-40B4-BE49-F238E27FC236}">
                  <a16:creationId xmlns:a16="http://schemas.microsoft.com/office/drawing/2014/main" id="{01F63786-BB96-E2DC-16B1-D694631C613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riangle 14">
              <a:extLst>
                <a:ext uri="{FF2B5EF4-FFF2-40B4-BE49-F238E27FC236}">
                  <a16:creationId xmlns:a16="http://schemas.microsoft.com/office/drawing/2014/main" id="{49704C80-68EC-98AE-DA63-E542572C0D6E}"/>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Content Placeholder 30">
            <a:extLst>
              <a:ext uri="{FF2B5EF4-FFF2-40B4-BE49-F238E27FC236}">
                <a16:creationId xmlns:a16="http://schemas.microsoft.com/office/drawing/2014/main" id="{7154E694-7271-27A8-5462-AD4048D1A5A7}"/>
              </a:ext>
            </a:extLst>
          </p:cNvPr>
          <p:cNvSpPr txBox="1">
            <a:spLocks/>
          </p:cNvSpPr>
          <p:nvPr/>
        </p:nvSpPr>
        <p:spPr>
          <a:xfrm>
            <a:off x="9165979" y="3345853"/>
            <a:ext cx="2576373" cy="317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grpSp>
        <p:nvGrpSpPr>
          <p:cNvPr id="18" name="Group 17">
            <a:extLst>
              <a:ext uri="{FF2B5EF4-FFF2-40B4-BE49-F238E27FC236}">
                <a16:creationId xmlns:a16="http://schemas.microsoft.com/office/drawing/2014/main" id="{19933D04-8156-6794-7F2D-38C1F02DA006}"/>
              </a:ext>
            </a:extLst>
          </p:cNvPr>
          <p:cNvGrpSpPr/>
          <p:nvPr/>
        </p:nvGrpSpPr>
        <p:grpSpPr>
          <a:xfrm>
            <a:off x="7092978" y="4087796"/>
            <a:ext cx="1008008" cy="1008008"/>
            <a:chOff x="7092977" y="2082827"/>
            <a:chExt cx="1008008" cy="1008008"/>
          </a:xfrm>
        </p:grpSpPr>
        <p:sp>
          <p:nvSpPr>
            <p:cNvPr id="19" name="Oval 18">
              <a:extLst>
                <a:ext uri="{FF2B5EF4-FFF2-40B4-BE49-F238E27FC236}">
                  <a16:creationId xmlns:a16="http://schemas.microsoft.com/office/drawing/2014/main" id="{135E5410-0BBE-E581-F338-17ACA1096BA4}"/>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BF6F75DC-02ED-3E0D-BFED-944C6B6D5C79}"/>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Content Placeholder 30">
            <a:extLst>
              <a:ext uri="{FF2B5EF4-FFF2-40B4-BE49-F238E27FC236}">
                <a16:creationId xmlns:a16="http://schemas.microsoft.com/office/drawing/2014/main" id="{494AF752-9FEF-F344-7043-837882D9A28E}"/>
              </a:ext>
            </a:extLst>
          </p:cNvPr>
          <p:cNvSpPr txBox="1">
            <a:spLocks/>
          </p:cNvSpPr>
          <p:nvPr/>
        </p:nvSpPr>
        <p:spPr>
          <a:xfrm>
            <a:off x="6338889" y="5359211"/>
            <a:ext cx="2576373" cy="317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grpSp>
        <p:nvGrpSpPr>
          <p:cNvPr id="23" name="Group 22">
            <a:extLst>
              <a:ext uri="{FF2B5EF4-FFF2-40B4-BE49-F238E27FC236}">
                <a16:creationId xmlns:a16="http://schemas.microsoft.com/office/drawing/2014/main" id="{B9D90999-A06A-9C8B-E7A0-4E62A7B7B5B1}"/>
              </a:ext>
            </a:extLst>
          </p:cNvPr>
          <p:cNvGrpSpPr/>
          <p:nvPr/>
        </p:nvGrpSpPr>
        <p:grpSpPr>
          <a:xfrm>
            <a:off x="9920068" y="4087796"/>
            <a:ext cx="1008008" cy="1008008"/>
            <a:chOff x="7092977" y="2082827"/>
            <a:chExt cx="1008008" cy="1008008"/>
          </a:xfrm>
        </p:grpSpPr>
        <p:sp>
          <p:nvSpPr>
            <p:cNvPr id="24" name="Oval 23">
              <a:extLst>
                <a:ext uri="{FF2B5EF4-FFF2-40B4-BE49-F238E27FC236}">
                  <a16:creationId xmlns:a16="http://schemas.microsoft.com/office/drawing/2014/main" id="{9859572F-A5D8-52C6-08C2-0FCC9D1A3080}"/>
                </a:ext>
              </a:extLst>
            </p:cNvPr>
            <p:cNvSpPr/>
            <p:nvPr userDrawn="1"/>
          </p:nvSpPr>
          <p:spPr>
            <a:xfrm>
              <a:off x="7092977" y="2082827"/>
              <a:ext cx="1008008" cy="1008008"/>
            </a:xfrm>
            <a:prstGeom prst="ellipse">
              <a:avLst/>
            </a:prstGeom>
            <a:noFill/>
            <a:ln w="476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a:extLst>
                <a:ext uri="{FF2B5EF4-FFF2-40B4-BE49-F238E27FC236}">
                  <a16:creationId xmlns:a16="http://schemas.microsoft.com/office/drawing/2014/main" id="{83D6E407-37C2-1540-709B-5C8BBBD2ADA1}"/>
                </a:ext>
              </a:extLst>
            </p:cNvPr>
            <p:cNvSpPr/>
            <p:nvPr userDrawn="1"/>
          </p:nvSpPr>
          <p:spPr>
            <a:xfrm rot="5400000">
              <a:off x="7443795" y="2400874"/>
              <a:ext cx="431420" cy="371914"/>
            </a:xfrm>
            <a:prstGeom prst="triangl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Content Placeholder 30">
            <a:extLst>
              <a:ext uri="{FF2B5EF4-FFF2-40B4-BE49-F238E27FC236}">
                <a16:creationId xmlns:a16="http://schemas.microsoft.com/office/drawing/2014/main" id="{8322F9B0-278E-37E6-ADC8-219AD7533B83}"/>
              </a:ext>
            </a:extLst>
          </p:cNvPr>
          <p:cNvSpPr txBox="1">
            <a:spLocks/>
          </p:cNvSpPr>
          <p:nvPr/>
        </p:nvSpPr>
        <p:spPr>
          <a:xfrm>
            <a:off x="9165979" y="5359211"/>
            <a:ext cx="2576373" cy="317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rgbClr val="63727D"/>
                </a:solidFill>
              </a:rPr>
              <a:t>Caption Text</a:t>
            </a:r>
          </a:p>
        </p:txBody>
      </p:sp>
      <p:sp>
        <p:nvSpPr>
          <p:cNvPr id="36" name="TextBox 35">
            <a:extLst>
              <a:ext uri="{FF2B5EF4-FFF2-40B4-BE49-F238E27FC236}">
                <a16:creationId xmlns:a16="http://schemas.microsoft.com/office/drawing/2014/main" id="{A7F058B0-16B0-B33E-D479-6698DEFEB3A5}"/>
              </a:ext>
            </a:extLst>
          </p:cNvPr>
          <p:cNvSpPr txBox="1"/>
          <p:nvPr/>
        </p:nvSpPr>
        <p:spPr>
          <a:xfrm>
            <a:off x="1564323" y="5400320"/>
            <a:ext cx="4084464" cy="612091"/>
          </a:xfrm>
          <a:prstGeom prst="rect">
            <a:avLst/>
          </a:prstGeom>
          <a:noFill/>
        </p:spPr>
        <p:txBody>
          <a:bodyPr>
            <a:spAutoFit/>
          </a:bodyPr>
          <a:lstStyle/>
          <a:p>
            <a:pPr eaLnBrk="1" fontAlgn="auto" hangingPunct="1">
              <a:lnSpc>
                <a:spcPct val="150000"/>
              </a:lnSpc>
              <a:spcBef>
                <a:spcPct val="0"/>
              </a:spcBef>
              <a:spcAft>
                <a:spcPct val="0"/>
              </a:spcAft>
              <a:defRPr/>
            </a:pPr>
            <a:r>
              <a:rPr lang="en-US" sz="1200" dirty="0">
                <a:solidFill>
                  <a:schemeClr val="bg1"/>
                </a:solidFill>
                <a:latin typeface="+mn-lt"/>
                <a:ea typeface="+mn-ea"/>
                <a:cs typeface="+mn-cs"/>
              </a:rPr>
              <a:t>Lorem ipsum dolor sit </a:t>
            </a:r>
            <a:r>
              <a:rPr lang="en-US" sz="1200" dirty="0" err="1">
                <a:solidFill>
                  <a:schemeClr val="bg1"/>
                </a:solidFill>
                <a:latin typeface="+mn-lt"/>
                <a:ea typeface="+mn-ea"/>
                <a:cs typeface="+mn-cs"/>
              </a:rPr>
              <a:t>amet</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consectetur</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adipiscing</a:t>
            </a:r>
            <a:r>
              <a:rPr lang="en-US" sz="1200" dirty="0">
                <a:solidFill>
                  <a:schemeClr val="bg1"/>
                </a:solidFill>
                <a:latin typeface="+mn-lt"/>
                <a:ea typeface="+mn-ea"/>
                <a:cs typeface="+mn-cs"/>
              </a:rPr>
              <a:t>. </a:t>
            </a:r>
            <a:br>
              <a:rPr lang="en-US" sz="1200" dirty="0">
                <a:solidFill>
                  <a:schemeClr val="bg1"/>
                </a:solidFill>
                <a:latin typeface="+mn-lt"/>
                <a:ea typeface="+mn-ea"/>
                <a:cs typeface="+mn-cs"/>
              </a:rPr>
            </a:br>
            <a:r>
              <a:rPr lang="en-US" sz="1200" dirty="0">
                <a:solidFill>
                  <a:schemeClr val="bg1"/>
                </a:solidFill>
                <a:latin typeface="+mn-lt"/>
                <a:ea typeface="+mn-ea"/>
                <a:cs typeface="+mn-cs"/>
              </a:rPr>
              <a:t>Sed tempus </a:t>
            </a:r>
            <a:r>
              <a:rPr lang="en-US" sz="1200" dirty="0" err="1">
                <a:solidFill>
                  <a:schemeClr val="bg1"/>
                </a:solidFill>
                <a:latin typeface="+mn-lt"/>
                <a:ea typeface="+mn-ea"/>
                <a:cs typeface="+mn-cs"/>
              </a:rPr>
              <a:t>nibh</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felis</a:t>
            </a:r>
            <a:r>
              <a:rPr lang="en-US" sz="1200" dirty="0">
                <a:solidFill>
                  <a:schemeClr val="bg1"/>
                </a:solidFill>
                <a:latin typeface="+mn-lt"/>
                <a:ea typeface="+mn-ea"/>
                <a:cs typeface="+mn-cs"/>
              </a:rPr>
              <a:t>, a maximus mi </a:t>
            </a:r>
            <a:r>
              <a:rPr lang="en-US" sz="1200" dirty="0" err="1">
                <a:solidFill>
                  <a:schemeClr val="bg1"/>
                </a:solidFill>
                <a:latin typeface="+mn-lt"/>
                <a:ea typeface="+mn-ea"/>
                <a:cs typeface="+mn-cs"/>
              </a:rPr>
              <a:t>congue</a:t>
            </a:r>
            <a:r>
              <a:rPr lang="en-US" sz="1200" dirty="0">
                <a:solidFill>
                  <a:schemeClr val="bg1"/>
                </a:solidFill>
                <a:latin typeface="+mn-lt"/>
                <a:ea typeface="+mn-ea"/>
                <a:cs typeface="+mn-cs"/>
              </a:rPr>
              <a:t>. </a:t>
            </a:r>
          </a:p>
        </p:txBody>
      </p:sp>
      <p:sp>
        <p:nvSpPr>
          <p:cNvPr id="37" name="TextBox 36">
            <a:extLst>
              <a:ext uri="{FF2B5EF4-FFF2-40B4-BE49-F238E27FC236}">
                <a16:creationId xmlns:a16="http://schemas.microsoft.com/office/drawing/2014/main" id="{EA09C9F8-689F-0577-39AA-4B651F312800}"/>
              </a:ext>
            </a:extLst>
          </p:cNvPr>
          <p:cNvSpPr txBox="1"/>
          <p:nvPr/>
        </p:nvSpPr>
        <p:spPr>
          <a:xfrm>
            <a:off x="403268" y="5390488"/>
            <a:ext cx="1212191" cy="707886"/>
          </a:xfrm>
          <a:prstGeom prst="rect">
            <a:avLst/>
          </a:prstGeom>
          <a:noFill/>
        </p:spPr>
        <p:txBody>
          <a:bodyPr wrap="none">
            <a:spAutoFit/>
          </a:bodyPr>
          <a:lstStyle/>
          <a:p>
            <a:pPr eaLnBrk="1" fontAlgn="auto" hangingPunct="1">
              <a:spcBef>
                <a:spcPct val="0"/>
              </a:spcBef>
              <a:spcAft>
                <a:spcPct val="0"/>
              </a:spcAft>
              <a:defRPr/>
            </a:pPr>
            <a:r>
              <a:rPr lang="en-US" sz="4000" b="1" dirty="0">
                <a:solidFill>
                  <a:schemeClr val="bg1"/>
                </a:solidFill>
                <a:latin typeface="+mn-lt"/>
                <a:ea typeface="+mn-ea"/>
                <a:cs typeface="+mn-cs"/>
              </a:rPr>
              <a:t>56%</a:t>
            </a:r>
          </a:p>
        </p:txBody>
      </p:sp>
    </p:spTree>
    <p:extLst>
      <p:ext uri="{BB962C8B-B14F-4D97-AF65-F5344CB8AC3E}">
        <p14:creationId xmlns:p14="http://schemas.microsoft.com/office/powerpoint/2010/main" val="1136845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80D46-C956-9FE1-97A5-F6608FBC7DA4}"/>
              </a:ext>
            </a:extLst>
          </p:cNvPr>
          <p:cNvSpPr>
            <a:spLocks noGrp="1"/>
          </p:cNvSpPr>
          <p:nvPr>
            <p:ph type="title"/>
          </p:nvPr>
        </p:nvSpPr>
        <p:spPr/>
        <p:txBody>
          <a:bodyPr/>
          <a:lstStyle/>
          <a:p>
            <a:r>
              <a:rPr lang="en-US" dirty="0"/>
              <a:t>Headline can go here</a:t>
            </a:r>
          </a:p>
        </p:txBody>
      </p:sp>
      <p:sp>
        <p:nvSpPr>
          <p:cNvPr id="13" name="Content Placeholder 12">
            <a:extLst>
              <a:ext uri="{FF2B5EF4-FFF2-40B4-BE49-F238E27FC236}">
                <a16:creationId xmlns:a16="http://schemas.microsoft.com/office/drawing/2014/main" id="{8A0E09E1-FE8C-8218-E6E8-4984F31C5AC1}"/>
              </a:ext>
            </a:extLst>
          </p:cNvPr>
          <p:cNvSpPr>
            <a:spLocks noGrp="1"/>
          </p:cNvSpPr>
          <p:nvPr>
            <p:ph idx="15"/>
          </p:nvPr>
        </p:nvSpPr>
        <p:spPr/>
        <p:txBody>
          <a:bodyPr/>
          <a:lstStyle/>
          <a:p>
            <a:r>
              <a:rPr lang="en-US" dirty="0"/>
              <a:t>Ut </a:t>
            </a:r>
            <a:r>
              <a:rPr lang="en-US" dirty="0" err="1"/>
              <a:t>wisi</a:t>
            </a:r>
            <a:r>
              <a:rPr lang="en-US" dirty="0"/>
              <a:t> </a:t>
            </a:r>
            <a:r>
              <a:rPr lang="en-US" dirty="0" err="1"/>
              <a:t>enim</a:t>
            </a:r>
            <a:r>
              <a:rPr lang="en-US" dirty="0"/>
              <a:t> ad minim</a:t>
            </a:r>
          </a:p>
          <a:p>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
        <p:nvSpPr>
          <p:cNvPr id="5" name="Content Placeholder 4">
            <a:extLst>
              <a:ext uri="{FF2B5EF4-FFF2-40B4-BE49-F238E27FC236}">
                <a16:creationId xmlns:a16="http://schemas.microsoft.com/office/drawing/2014/main" id="{A8CC323A-A977-07E1-2651-68F32D7FE1EA}"/>
              </a:ext>
            </a:extLst>
          </p:cNvPr>
          <p:cNvSpPr>
            <a:spLocks noGrp="1"/>
          </p:cNvSpPr>
          <p:nvPr>
            <p:ph idx="1"/>
          </p:nvPr>
        </p:nvSpPr>
        <p:spPr/>
        <p:txBody>
          <a:bodyPr/>
          <a:lstStyle/>
          <a:p>
            <a:r>
              <a:rPr lang="en-US" dirty="0"/>
              <a:t>This is a subhead</a:t>
            </a:r>
          </a:p>
        </p:txBody>
      </p:sp>
      <p:sp>
        <p:nvSpPr>
          <p:cNvPr id="8" name="Content Placeholder 7">
            <a:extLst>
              <a:ext uri="{FF2B5EF4-FFF2-40B4-BE49-F238E27FC236}">
                <a16:creationId xmlns:a16="http://schemas.microsoft.com/office/drawing/2014/main" id="{B23361A9-B1F7-89B9-E4DD-37A3C6ECFD09}"/>
              </a:ext>
            </a:extLst>
          </p:cNvPr>
          <p:cNvSpPr>
            <a:spLocks noGrp="1"/>
          </p:cNvSpPr>
          <p:nvPr>
            <p:ph idx="14"/>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a:t>
            </a:r>
          </a:p>
        </p:txBody>
      </p:sp>
      <p:pic>
        <p:nvPicPr>
          <p:cNvPr id="6" name="Picture Placeholder 5">
            <a:extLst>
              <a:ext uri="{FF2B5EF4-FFF2-40B4-BE49-F238E27FC236}">
                <a16:creationId xmlns:a16="http://schemas.microsoft.com/office/drawing/2014/main" id="{D3801059-5CED-6E04-A426-7A75DB665D6F}"/>
              </a:ext>
            </a:extLst>
          </p:cNvPr>
          <p:cNvPicPr>
            <a:picLocks noGrp="1" noChangeAspect="1"/>
          </p:cNvPicPr>
          <p:nvPr>
            <p:ph type="pic" sz="quarter" idx="13"/>
          </p:nvPr>
        </p:nvPicPr>
        <p:blipFill>
          <a:blip r:embed="rId2"/>
          <a:srcRect t="11725" b="11725"/>
          <a:stretch/>
        </p:blipFill>
        <p:spPr/>
      </p:pic>
      <p:sp>
        <p:nvSpPr>
          <p:cNvPr id="7" name="TextBox 6">
            <a:extLst>
              <a:ext uri="{FF2B5EF4-FFF2-40B4-BE49-F238E27FC236}">
                <a16:creationId xmlns:a16="http://schemas.microsoft.com/office/drawing/2014/main" id="{2FD2B0FE-8579-DDD7-BB1C-DEF3EC2D7E76}"/>
              </a:ext>
            </a:extLst>
          </p:cNvPr>
          <p:cNvSpPr txBox="1"/>
          <p:nvPr/>
        </p:nvSpPr>
        <p:spPr>
          <a:xfrm>
            <a:off x="403268" y="4558677"/>
            <a:ext cx="1212191" cy="707886"/>
          </a:xfrm>
          <a:prstGeom prst="rect">
            <a:avLst/>
          </a:prstGeom>
          <a:noFill/>
        </p:spPr>
        <p:txBody>
          <a:bodyPr wrap="none">
            <a:spAutoFit/>
          </a:bodyPr>
          <a:lstStyle/>
          <a:p>
            <a:pPr eaLnBrk="1" fontAlgn="auto" hangingPunct="1">
              <a:spcBef>
                <a:spcPct val="0"/>
              </a:spcBef>
              <a:spcAft>
                <a:spcPct val="0"/>
              </a:spcAft>
              <a:defRPr/>
            </a:pPr>
            <a:r>
              <a:rPr lang="en-US" sz="4000" b="1" dirty="0">
                <a:solidFill>
                  <a:schemeClr val="bg1"/>
                </a:solidFill>
                <a:latin typeface="+mn-lt"/>
                <a:ea typeface="+mn-ea"/>
                <a:cs typeface="+mn-cs"/>
              </a:rPr>
              <a:t>86%</a:t>
            </a:r>
          </a:p>
        </p:txBody>
      </p:sp>
      <p:sp>
        <p:nvSpPr>
          <p:cNvPr id="9" name="TextBox 8">
            <a:extLst>
              <a:ext uri="{FF2B5EF4-FFF2-40B4-BE49-F238E27FC236}">
                <a16:creationId xmlns:a16="http://schemas.microsoft.com/office/drawing/2014/main" id="{83C3962C-296C-82F0-3FE4-ACE931860137}"/>
              </a:ext>
            </a:extLst>
          </p:cNvPr>
          <p:cNvSpPr txBox="1"/>
          <p:nvPr/>
        </p:nvSpPr>
        <p:spPr>
          <a:xfrm>
            <a:off x="403268" y="5390488"/>
            <a:ext cx="1212191" cy="707886"/>
          </a:xfrm>
          <a:prstGeom prst="rect">
            <a:avLst/>
          </a:prstGeom>
          <a:noFill/>
        </p:spPr>
        <p:txBody>
          <a:bodyPr wrap="none">
            <a:spAutoFit/>
          </a:bodyPr>
          <a:lstStyle/>
          <a:p>
            <a:pPr eaLnBrk="1" fontAlgn="auto" hangingPunct="1">
              <a:spcBef>
                <a:spcPct val="0"/>
              </a:spcBef>
              <a:spcAft>
                <a:spcPct val="0"/>
              </a:spcAft>
              <a:defRPr/>
            </a:pPr>
            <a:r>
              <a:rPr lang="en-US" sz="4000" b="1" dirty="0">
                <a:solidFill>
                  <a:schemeClr val="bg1"/>
                </a:solidFill>
                <a:latin typeface="+mn-lt"/>
                <a:ea typeface="+mn-ea"/>
                <a:cs typeface="+mn-cs"/>
              </a:rPr>
              <a:t>56%</a:t>
            </a:r>
          </a:p>
        </p:txBody>
      </p:sp>
      <p:sp>
        <p:nvSpPr>
          <p:cNvPr id="10" name="TextBox 9">
            <a:extLst>
              <a:ext uri="{FF2B5EF4-FFF2-40B4-BE49-F238E27FC236}">
                <a16:creationId xmlns:a16="http://schemas.microsoft.com/office/drawing/2014/main" id="{1E32F251-270C-2DB1-BDE6-DB582D6C9B0F}"/>
              </a:ext>
            </a:extLst>
          </p:cNvPr>
          <p:cNvSpPr txBox="1"/>
          <p:nvPr/>
        </p:nvSpPr>
        <p:spPr>
          <a:xfrm>
            <a:off x="1564323" y="4568509"/>
            <a:ext cx="4084464" cy="612091"/>
          </a:xfrm>
          <a:prstGeom prst="rect">
            <a:avLst/>
          </a:prstGeom>
          <a:noFill/>
        </p:spPr>
        <p:txBody>
          <a:bodyPr>
            <a:spAutoFit/>
          </a:bodyPr>
          <a:lstStyle/>
          <a:p>
            <a:pPr eaLnBrk="1" fontAlgn="auto" hangingPunct="1">
              <a:lnSpc>
                <a:spcPct val="150000"/>
              </a:lnSpc>
              <a:spcBef>
                <a:spcPct val="0"/>
              </a:spcBef>
              <a:spcAft>
                <a:spcPct val="0"/>
              </a:spcAft>
              <a:defRPr/>
            </a:pPr>
            <a:r>
              <a:rPr lang="en-US" sz="1200" dirty="0">
                <a:solidFill>
                  <a:schemeClr val="bg1"/>
                </a:solidFill>
                <a:latin typeface="+mn-lt"/>
                <a:ea typeface="+mn-ea"/>
                <a:cs typeface="+mn-cs"/>
              </a:rPr>
              <a:t>Lorem ipsum dolor sit </a:t>
            </a:r>
            <a:r>
              <a:rPr lang="en-US" sz="1200" dirty="0" err="1">
                <a:solidFill>
                  <a:schemeClr val="bg1"/>
                </a:solidFill>
                <a:latin typeface="+mn-lt"/>
                <a:ea typeface="+mn-ea"/>
                <a:cs typeface="+mn-cs"/>
              </a:rPr>
              <a:t>amet</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consectetur</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adipiscing</a:t>
            </a:r>
            <a:r>
              <a:rPr lang="en-US" sz="1200" dirty="0">
                <a:solidFill>
                  <a:schemeClr val="bg1"/>
                </a:solidFill>
              </a:rPr>
              <a:t>.</a:t>
            </a:r>
            <a:br>
              <a:rPr lang="en-US" sz="1200" dirty="0">
                <a:solidFill>
                  <a:schemeClr val="bg1"/>
                </a:solidFill>
              </a:rPr>
            </a:br>
            <a:r>
              <a:rPr lang="en-US" sz="1200" dirty="0">
                <a:solidFill>
                  <a:schemeClr val="bg1"/>
                </a:solidFill>
                <a:latin typeface="+mn-lt"/>
                <a:ea typeface="+mn-ea"/>
                <a:cs typeface="+mn-cs"/>
              </a:rPr>
              <a:t>Sed tempus </a:t>
            </a:r>
            <a:r>
              <a:rPr lang="en-US" sz="1200" dirty="0" err="1">
                <a:solidFill>
                  <a:schemeClr val="bg1"/>
                </a:solidFill>
                <a:latin typeface="+mn-lt"/>
                <a:ea typeface="+mn-ea"/>
                <a:cs typeface="+mn-cs"/>
              </a:rPr>
              <a:t>nibh</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felis</a:t>
            </a:r>
            <a:r>
              <a:rPr lang="en-US" sz="1200" dirty="0">
                <a:solidFill>
                  <a:schemeClr val="bg1"/>
                </a:solidFill>
                <a:latin typeface="+mn-lt"/>
                <a:ea typeface="+mn-ea"/>
                <a:cs typeface="+mn-cs"/>
              </a:rPr>
              <a:t>, a maximus mi </a:t>
            </a:r>
            <a:r>
              <a:rPr lang="en-US" sz="1200" dirty="0" err="1">
                <a:solidFill>
                  <a:schemeClr val="bg1"/>
                </a:solidFill>
                <a:latin typeface="+mn-lt"/>
                <a:ea typeface="+mn-ea"/>
                <a:cs typeface="+mn-cs"/>
              </a:rPr>
              <a:t>congue</a:t>
            </a:r>
            <a:r>
              <a:rPr lang="en-US" sz="1200" dirty="0">
                <a:solidFill>
                  <a:schemeClr val="bg1"/>
                </a:solidFill>
                <a:latin typeface="+mn-lt"/>
                <a:ea typeface="+mn-ea"/>
                <a:cs typeface="+mn-cs"/>
              </a:rPr>
              <a:t>. </a:t>
            </a:r>
          </a:p>
        </p:txBody>
      </p:sp>
      <p:sp>
        <p:nvSpPr>
          <p:cNvPr id="11" name="TextBox 10">
            <a:extLst>
              <a:ext uri="{FF2B5EF4-FFF2-40B4-BE49-F238E27FC236}">
                <a16:creationId xmlns:a16="http://schemas.microsoft.com/office/drawing/2014/main" id="{C58D2CDA-2049-FAF2-67A7-105F7A67359D}"/>
              </a:ext>
            </a:extLst>
          </p:cNvPr>
          <p:cNvSpPr txBox="1"/>
          <p:nvPr/>
        </p:nvSpPr>
        <p:spPr>
          <a:xfrm>
            <a:off x="1564323" y="5400320"/>
            <a:ext cx="4084464" cy="612091"/>
          </a:xfrm>
          <a:prstGeom prst="rect">
            <a:avLst/>
          </a:prstGeom>
          <a:noFill/>
        </p:spPr>
        <p:txBody>
          <a:bodyPr>
            <a:spAutoFit/>
          </a:bodyPr>
          <a:lstStyle/>
          <a:p>
            <a:pPr eaLnBrk="1" fontAlgn="auto" hangingPunct="1">
              <a:lnSpc>
                <a:spcPct val="150000"/>
              </a:lnSpc>
              <a:spcBef>
                <a:spcPct val="0"/>
              </a:spcBef>
              <a:spcAft>
                <a:spcPct val="0"/>
              </a:spcAft>
              <a:defRPr/>
            </a:pPr>
            <a:r>
              <a:rPr lang="en-US" sz="1200" dirty="0">
                <a:solidFill>
                  <a:schemeClr val="bg1"/>
                </a:solidFill>
                <a:latin typeface="+mn-lt"/>
                <a:ea typeface="+mn-ea"/>
                <a:cs typeface="+mn-cs"/>
              </a:rPr>
              <a:t>Lorem ipsum dolor sit </a:t>
            </a:r>
            <a:r>
              <a:rPr lang="en-US" sz="1200" dirty="0" err="1">
                <a:solidFill>
                  <a:schemeClr val="bg1"/>
                </a:solidFill>
                <a:latin typeface="+mn-lt"/>
                <a:ea typeface="+mn-ea"/>
                <a:cs typeface="+mn-cs"/>
              </a:rPr>
              <a:t>amet</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consectetur</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adipiscing</a:t>
            </a:r>
            <a:r>
              <a:rPr lang="en-US" sz="1200" dirty="0">
                <a:solidFill>
                  <a:schemeClr val="bg1"/>
                </a:solidFill>
                <a:latin typeface="+mn-lt"/>
                <a:ea typeface="+mn-ea"/>
                <a:cs typeface="+mn-cs"/>
              </a:rPr>
              <a:t>. </a:t>
            </a:r>
            <a:br>
              <a:rPr lang="en-US" sz="1200" dirty="0">
                <a:solidFill>
                  <a:schemeClr val="bg1"/>
                </a:solidFill>
                <a:latin typeface="+mn-lt"/>
                <a:ea typeface="+mn-ea"/>
                <a:cs typeface="+mn-cs"/>
              </a:rPr>
            </a:br>
            <a:r>
              <a:rPr lang="en-US" sz="1200" dirty="0">
                <a:solidFill>
                  <a:schemeClr val="bg1"/>
                </a:solidFill>
                <a:latin typeface="+mn-lt"/>
                <a:ea typeface="+mn-ea"/>
                <a:cs typeface="+mn-cs"/>
              </a:rPr>
              <a:t>Sed tempus </a:t>
            </a:r>
            <a:r>
              <a:rPr lang="en-US" sz="1200" dirty="0" err="1">
                <a:solidFill>
                  <a:schemeClr val="bg1"/>
                </a:solidFill>
                <a:latin typeface="+mn-lt"/>
                <a:ea typeface="+mn-ea"/>
                <a:cs typeface="+mn-cs"/>
              </a:rPr>
              <a:t>nibh</a:t>
            </a:r>
            <a:r>
              <a:rPr lang="en-US" sz="1200" dirty="0">
                <a:solidFill>
                  <a:schemeClr val="bg1"/>
                </a:solidFill>
                <a:latin typeface="+mn-lt"/>
                <a:ea typeface="+mn-ea"/>
                <a:cs typeface="+mn-cs"/>
              </a:rPr>
              <a:t> </a:t>
            </a:r>
            <a:r>
              <a:rPr lang="en-US" sz="1200" dirty="0" err="1">
                <a:solidFill>
                  <a:schemeClr val="bg1"/>
                </a:solidFill>
                <a:latin typeface="+mn-lt"/>
                <a:ea typeface="+mn-ea"/>
                <a:cs typeface="+mn-cs"/>
              </a:rPr>
              <a:t>felis</a:t>
            </a:r>
            <a:r>
              <a:rPr lang="en-US" sz="1200" dirty="0">
                <a:solidFill>
                  <a:schemeClr val="bg1"/>
                </a:solidFill>
                <a:latin typeface="+mn-lt"/>
                <a:ea typeface="+mn-ea"/>
                <a:cs typeface="+mn-cs"/>
              </a:rPr>
              <a:t>, a maximus mi </a:t>
            </a:r>
            <a:r>
              <a:rPr lang="en-US" sz="1200" dirty="0" err="1">
                <a:solidFill>
                  <a:schemeClr val="bg1"/>
                </a:solidFill>
                <a:latin typeface="+mn-lt"/>
                <a:ea typeface="+mn-ea"/>
                <a:cs typeface="+mn-cs"/>
              </a:rPr>
              <a:t>congue</a:t>
            </a:r>
            <a:r>
              <a:rPr lang="en-US" sz="1200" dirty="0">
                <a:solidFill>
                  <a:schemeClr val="bg1"/>
                </a:solidFill>
                <a:latin typeface="+mn-lt"/>
                <a:ea typeface="+mn-ea"/>
                <a:cs typeface="+mn-cs"/>
              </a:rPr>
              <a:t>. </a:t>
            </a:r>
          </a:p>
        </p:txBody>
      </p:sp>
    </p:spTree>
    <p:extLst>
      <p:ext uri="{BB962C8B-B14F-4D97-AF65-F5344CB8AC3E}">
        <p14:creationId xmlns:p14="http://schemas.microsoft.com/office/powerpoint/2010/main" val="1338109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58F2A-7D2A-A6A8-7D6C-F9A59E26DE87}"/>
              </a:ext>
            </a:extLst>
          </p:cNvPr>
          <p:cNvSpPr>
            <a:spLocks noGrp="1"/>
          </p:cNvSpPr>
          <p:nvPr>
            <p:ph type="ctrTitle"/>
          </p:nvPr>
        </p:nvSpPr>
        <p:spPr/>
        <p:txBody>
          <a:bodyPr/>
          <a:lstStyle/>
          <a:p>
            <a:pPr>
              <a:lnSpc>
                <a:spcPct val="100000"/>
              </a:lnSpc>
            </a:pPr>
            <a:r>
              <a:rPr lang="en-US" dirty="0"/>
              <a:t>“Inspire the reader with a motivating, engaging quote that someone important said. It’s a nice addition.”</a:t>
            </a:r>
          </a:p>
        </p:txBody>
      </p:sp>
      <p:sp>
        <p:nvSpPr>
          <p:cNvPr id="3" name="Subtitle 2">
            <a:extLst>
              <a:ext uri="{FF2B5EF4-FFF2-40B4-BE49-F238E27FC236}">
                <a16:creationId xmlns:a16="http://schemas.microsoft.com/office/drawing/2014/main" id="{9F19990C-2E4F-25C6-8C0B-C292CD7B753B}"/>
              </a:ext>
            </a:extLst>
          </p:cNvPr>
          <p:cNvSpPr>
            <a:spLocks noGrp="1"/>
          </p:cNvSpPr>
          <p:nvPr>
            <p:ph type="subTitle" idx="1"/>
          </p:nvPr>
        </p:nvSpPr>
        <p:spPr>
          <a:xfrm>
            <a:off x="1998133" y="4761525"/>
            <a:ext cx="8288868" cy="453668"/>
          </a:xfrm>
        </p:spPr>
        <p:txBody>
          <a:bodyPr/>
          <a:lstStyle/>
          <a:p>
            <a:r>
              <a:rPr lang="en-US" dirty="0"/>
              <a:t>– ATTRIBUTION HERE</a:t>
            </a:r>
          </a:p>
        </p:txBody>
      </p:sp>
      <p:pic>
        <p:nvPicPr>
          <p:cNvPr id="7" name="Picture 6">
            <a:extLst>
              <a:ext uri="{FF2B5EF4-FFF2-40B4-BE49-F238E27FC236}">
                <a16:creationId xmlns:a16="http://schemas.microsoft.com/office/drawing/2014/main" id="{0E2D184C-693C-C3FE-AD23-A38FA31C1214}"/>
              </a:ext>
            </a:extLst>
          </p:cNvPr>
          <p:cNvPicPr>
            <a:picLocks noChangeAspect="1"/>
          </p:cNvPicPr>
          <p:nvPr/>
        </p:nvPicPr>
        <p:blipFill>
          <a:blip r:embed="rId2"/>
          <a:stretch>
            <a:fillRect/>
          </a:stretch>
        </p:blipFill>
        <p:spPr>
          <a:xfrm>
            <a:off x="5651291" y="818109"/>
            <a:ext cx="901492" cy="994939"/>
          </a:xfrm>
          <a:prstGeom prst="rect">
            <a:avLst/>
          </a:prstGeom>
        </p:spPr>
      </p:pic>
    </p:spTree>
    <p:extLst>
      <p:ext uri="{BB962C8B-B14F-4D97-AF65-F5344CB8AC3E}">
        <p14:creationId xmlns:p14="http://schemas.microsoft.com/office/powerpoint/2010/main" val="2043603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E197ADF-5314-69FA-4243-81BD3C7F6B2E}"/>
              </a:ext>
            </a:extLst>
          </p:cNvPr>
          <p:cNvPicPr>
            <a:picLocks noGrp="1" noChangeAspect="1"/>
          </p:cNvPicPr>
          <p:nvPr>
            <p:ph type="pic" sz="quarter" idx="13"/>
          </p:nvPr>
        </p:nvPicPr>
        <p:blipFill rotWithShape="1">
          <a:blip r:embed="rId2"/>
          <a:srcRect t="12254" b="12254"/>
          <a:stretch/>
        </p:blipFill>
        <p:spPr/>
      </p:pic>
      <p:sp>
        <p:nvSpPr>
          <p:cNvPr id="7" name="Rectangle 6">
            <a:extLst>
              <a:ext uri="{FF2B5EF4-FFF2-40B4-BE49-F238E27FC236}">
                <a16:creationId xmlns:a16="http://schemas.microsoft.com/office/drawing/2014/main" id="{883DEB56-5244-CEA7-2D7C-62D4610AE8C5}"/>
              </a:ext>
            </a:extLst>
          </p:cNvPr>
          <p:cNvSpPr/>
          <p:nvPr/>
        </p:nvSpPr>
        <p:spPr>
          <a:xfrm>
            <a:off x="905946" y="3200400"/>
            <a:ext cx="4424314" cy="2688336"/>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AA1A269-FFD1-ABB2-A4A9-AF431E705315}"/>
              </a:ext>
            </a:extLst>
          </p:cNvPr>
          <p:cNvSpPr>
            <a:spLocks noGrp="1"/>
          </p:cNvSpPr>
          <p:nvPr>
            <p:ph type="body" sz="quarter" idx="11"/>
          </p:nvPr>
        </p:nvSpPr>
        <p:spPr/>
        <p:txBody>
          <a:bodyPr/>
          <a:lstStyle/>
          <a:p>
            <a:r>
              <a:rPr lang="en-US" dirty="0"/>
              <a:t>Reinforce the concept </a:t>
            </a:r>
            <a:br>
              <a:rPr lang="en-US" dirty="0"/>
            </a:br>
            <a:r>
              <a:rPr lang="en-US" dirty="0"/>
              <a:t>with an image</a:t>
            </a:r>
          </a:p>
        </p:txBody>
      </p:sp>
      <p:sp>
        <p:nvSpPr>
          <p:cNvPr id="4" name="Text Placeholder 3">
            <a:extLst>
              <a:ext uri="{FF2B5EF4-FFF2-40B4-BE49-F238E27FC236}">
                <a16:creationId xmlns:a16="http://schemas.microsoft.com/office/drawing/2014/main" id="{D8FA32FE-2752-0F8A-EA87-93314989F3BA}"/>
              </a:ext>
            </a:extLst>
          </p:cNvPr>
          <p:cNvSpPr>
            <a:spLocks noGrp="1"/>
          </p:cNvSpPr>
          <p:nvPr>
            <p:ph type="body" sz="quarter" idx="12"/>
          </p:nvPr>
        </p:nvSpPr>
        <p:spPr/>
        <p:txBody>
          <a:bodyPr/>
          <a:lstStyle/>
          <a:p>
            <a:r>
              <a:rPr lang="en-US" dirty="0"/>
              <a:t>A picture says a thousand words. </a:t>
            </a:r>
            <a:br>
              <a:rPr lang="en-US" dirty="0"/>
            </a:br>
            <a:r>
              <a:rPr lang="en-US" dirty="0"/>
              <a:t>When possible, use an image to </a:t>
            </a:r>
            <a:br>
              <a:rPr lang="en-US" dirty="0"/>
            </a:br>
            <a:r>
              <a:rPr lang="en-US" dirty="0"/>
              <a:t>convey a concept or data.  </a:t>
            </a:r>
          </a:p>
        </p:txBody>
      </p:sp>
      <p:pic>
        <p:nvPicPr>
          <p:cNvPr id="10" name="Picture 9">
            <a:extLst>
              <a:ext uri="{FF2B5EF4-FFF2-40B4-BE49-F238E27FC236}">
                <a16:creationId xmlns:a16="http://schemas.microsoft.com/office/drawing/2014/main" id="{1A5A7357-646D-6274-9711-A00A7AD0641E}"/>
              </a:ext>
            </a:extLst>
          </p:cNvPr>
          <p:cNvPicPr>
            <a:picLocks noChangeAspect="1"/>
          </p:cNvPicPr>
          <p:nvPr/>
        </p:nvPicPr>
        <p:blipFill>
          <a:blip r:embed="rId3">
            <a:biLevel thresh="25000"/>
          </a:blip>
          <a:stretch>
            <a:fillRect/>
          </a:stretch>
        </p:blipFill>
        <p:spPr>
          <a:xfrm>
            <a:off x="2747155" y="3402767"/>
            <a:ext cx="766569" cy="779489"/>
          </a:xfrm>
          <a:prstGeom prst="rect">
            <a:avLst/>
          </a:prstGeom>
        </p:spPr>
      </p:pic>
    </p:spTree>
    <p:extLst>
      <p:ext uri="{BB962C8B-B14F-4D97-AF65-F5344CB8AC3E}">
        <p14:creationId xmlns:p14="http://schemas.microsoft.com/office/powerpoint/2010/main" val="3642504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a:extLst>
              <a:ext uri="{FF2B5EF4-FFF2-40B4-BE49-F238E27FC236}">
                <a16:creationId xmlns:a16="http://schemas.microsoft.com/office/drawing/2014/main" id="{EA100059-E391-5C0D-C123-F04B3D1F8DE5}"/>
              </a:ext>
            </a:extLst>
          </p:cNvPr>
          <p:cNvPicPr>
            <a:picLocks noChangeAspect="1"/>
          </p:cNvPicPr>
          <p:nvPr/>
        </p:nvPicPr>
        <p:blipFill rotWithShape="1">
          <a:blip r:embed="rId2"/>
          <a:srcRect t="594" b="23915"/>
          <a:stretch/>
        </p:blipFill>
        <p:spPr>
          <a:xfrm>
            <a:off x="493776" y="493776"/>
            <a:ext cx="11164824" cy="5613400"/>
          </a:xfrm>
          <a:prstGeom prst="rect">
            <a:avLst/>
          </a:prstGeom>
        </p:spPr>
      </p:pic>
      <p:sp>
        <p:nvSpPr>
          <p:cNvPr id="7" name="Rectangle 6">
            <a:extLst>
              <a:ext uri="{FF2B5EF4-FFF2-40B4-BE49-F238E27FC236}">
                <a16:creationId xmlns:a16="http://schemas.microsoft.com/office/drawing/2014/main" id="{EE6EFD28-4D15-4FD4-0B4B-55072B617737}"/>
              </a:ext>
            </a:extLst>
          </p:cNvPr>
          <p:cNvSpPr/>
          <p:nvPr/>
        </p:nvSpPr>
        <p:spPr>
          <a:xfrm>
            <a:off x="914400" y="114300"/>
            <a:ext cx="4424314" cy="2688336"/>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FCA8AD2-E965-C767-C38E-4D9450711BAD}"/>
              </a:ext>
            </a:extLst>
          </p:cNvPr>
          <p:cNvSpPr/>
          <p:nvPr/>
        </p:nvSpPr>
        <p:spPr>
          <a:xfrm>
            <a:off x="914400" y="114300"/>
            <a:ext cx="4424314" cy="2688336"/>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65B25492-C1BF-D450-AE87-66667C953459}"/>
              </a:ext>
            </a:extLst>
          </p:cNvPr>
          <p:cNvSpPr>
            <a:spLocks noGrp="1"/>
          </p:cNvSpPr>
          <p:nvPr>
            <p:ph type="body" sz="quarter" idx="11"/>
          </p:nvPr>
        </p:nvSpPr>
        <p:spPr/>
        <p:txBody>
          <a:bodyPr/>
          <a:lstStyle/>
          <a:p>
            <a:r>
              <a:rPr lang="en-US" dirty="0"/>
              <a:t>Reinforce the concept</a:t>
            </a:r>
            <a:br>
              <a:rPr lang="en-US" dirty="0"/>
            </a:br>
            <a:r>
              <a:rPr lang="en-US" dirty="0"/>
              <a:t>with an image</a:t>
            </a:r>
          </a:p>
        </p:txBody>
      </p:sp>
      <p:sp>
        <p:nvSpPr>
          <p:cNvPr id="20" name="Text Placeholder 3">
            <a:extLst>
              <a:ext uri="{FF2B5EF4-FFF2-40B4-BE49-F238E27FC236}">
                <a16:creationId xmlns:a16="http://schemas.microsoft.com/office/drawing/2014/main" id="{958FC5AA-09A3-4553-177A-99AF1CCF824E}"/>
              </a:ext>
            </a:extLst>
          </p:cNvPr>
          <p:cNvSpPr>
            <a:spLocks noGrp="1"/>
          </p:cNvSpPr>
          <p:nvPr>
            <p:ph type="body" sz="quarter" idx="12"/>
          </p:nvPr>
        </p:nvSpPr>
        <p:spPr/>
        <p:txBody>
          <a:bodyPr/>
          <a:lstStyle/>
          <a:p>
            <a:r>
              <a:rPr lang="en-US" dirty="0"/>
              <a:t>A picture says a thousand words. When possible, use </a:t>
            </a:r>
            <a:br>
              <a:rPr lang="en-US" dirty="0"/>
            </a:br>
            <a:r>
              <a:rPr lang="en-US" dirty="0"/>
              <a:t>an image to convey a </a:t>
            </a:r>
            <a:br>
              <a:rPr lang="en-US" dirty="0"/>
            </a:br>
            <a:r>
              <a:rPr lang="en-US" dirty="0"/>
              <a:t>concept or data.</a:t>
            </a:r>
          </a:p>
        </p:txBody>
      </p:sp>
      <p:pic>
        <p:nvPicPr>
          <p:cNvPr id="9" name="Picture 8">
            <a:extLst>
              <a:ext uri="{FF2B5EF4-FFF2-40B4-BE49-F238E27FC236}">
                <a16:creationId xmlns:a16="http://schemas.microsoft.com/office/drawing/2014/main" id="{DF6F3861-6FA0-D739-41D9-FFA72FE50199}"/>
              </a:ext>
            </a:extLst>
          </p:cNvPr>
          <p:cNvPicPr>
            <a:picLocks noChangeAspect="1"/>
          </p:cNvPicPr>
          <p:nvPr/>
        </p:nvPicPr>
        <p:blipFill>
          <a:blip r:embed="rId3">
            <a:biLevel thresh="25000"/>
          </a:blip>
          <a:stretch>
            <a:fillRect/>
          </a:stretch>
        </p:blipFill>
        <p:spPr>
          <a:xfrm>
            <a:off x="1450506" y="1648918"/>
            <a:ext cx="766569" cy="779489"/>
          </a:xfrm>
          <a:prstGeom prst="rect">
            <a:avLst/>
          </a:prstGeom>
        </p:spPr>
      </p:pic>
    </p:spTree>
    <p:extLst>
      <p:ext uri="{BB962C8B-B14F-4D97-AF65-F5344CB8AC3E}">
        <p14:creationId xmlns:p14="http://schemas.microsoft.com/office/powerpoint/2010/main" val="1512521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DABAC7-3BD7-26B3-89C3-7DBB5AEAD150}"/>
              </a:ext>
            </a:extLst>
          </p:cNvPr>
          <p:cNvSpPr>
            <a:spLocks noGrp="1"/>
          </p:cNvSpPr>
          <p:nvPr>
            <p:ph type="ctrTitle"/>
          </p:nvPr>
        </p:nvSpPr>
        <p:spPr/>
        <p:txBody>
          <a:bodyPr/>
          <a:lstStyle/>
          <a:p>
            <a:r>
              <a:rPr lang="en-US" dirty="0"/>
              <a:t>Thank you.</a:t>
            </a:r>
          </a:p>
        </p:txBody>
      </p:sp>
      <p:sp>
        <p:nvSpPr>
          <p:cNvPr id="4" name="Subtitle 3">
            <a:extLst>
              <a:ext uri="{FF2B5EF4-FFF2-40B4-BE49-F238E27FC236}">
                <a16:creationId xmlns:a16="http://schemas.microsoft.com/office/drawing/2014/main" id="{50982EB0-855A-AF3C-A21F-0C0598CF3153}"/>
              </a:ext>
            </a:extLst>
          </p:cNvPr>
          <p:cNvSpPr>
            <a:spLocks noGrp="1"/>
          </p:cNvSpPr>
          <p:nvPr>
            <p:ph type="subTitle" idx="1"/>
          </p:nvPr>
        </p:nvSpPr>
        <p:spPr/>
        <p:txBody>
          <a:bodyPr/>
          <a:lstStyle/>
          <a:p>
            <a:r>
              <a:rPr lang="en-US" dirty="0"/>
              <a:t>DOES ANYONE HAVE ANY QUESTIONS?</a:t>
            </a:r>
          </a:p>
        </p:txBody>
      </p:sp>
      <p:pic>
        <p:nvPicPr>
          <p:cNvPr id="7" name="Picture Placeholder 6">
            <a:extLst>
              <a:ext uri="{FF2B5EF4-FFF2-40B4-BE49-F238E27FC236}">
                <a16:creationId xmlns:a16="http://schemas.microsoft.com/office/drawing/2014/main" id="{D7DC67ED-6340-DFE5-2FE4-D40EAD59A20C}"/>
              </a:ext>
            </a:extLst>
          </p:cNvPr>
          <p:cNvPicPr>
            <a:picLocks noGrp="1" noChangeAspect="1"/>
          </p:cNvPicPr>
          <p:nvPr>
            <p:ph type="pic" sz="quarter" idx="13"/>
          </p:nvPr>
        </p:nvPicPr>
        <p:blipFill>
          <a:blip r:embed="rId2"/>
          <a:srcRect t="12254" b="12254"/>
          <a:stretch/>
        </p:blipFill>
        <p:spPr/>
      </p:pic>
      <p:sp>
        <p:nvSpPr>
          <p:cNvPr id="13" name="Rectangle 12">
            <a:extLst>
              <a:ext uri="{FF2B5EF4-FFF2-40B4-BE49-F238E27FC236}">
                <a16:creationId xmlns:a16="http://schemas.microsoft.com/office/drawing/2014/main" id="{94BF98AB-4F34-4E2C-EFF3-278CA33291D8}"/>
              </a:ext>
            </a:extLst>
          </p:cNvPr>
          <p:cNvSpPr/>
          <p:nvPr/>
        </p:nvSpPr>
        <p:spPr>
          <a:xfrm>
            <a:off x="2599592" y="2116014"/>
            <a:ext cx="6992817" cy="278423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2">
            <a:extLst>
              <a:ext uri="{FF2B5EF4-FFF2-40B4-BE49-F238E27FC236}">
                <a16:creationId xmlns:a16="http://schemas.microsoft.com/office/drawing/2014/main" id="{273868EC-9536-FBB0-DD18-996562D95308}"/>
              </a:ext>
            </a:extLst>
          </p:cNvPr>
          <p:cNvSpPr txBox="1">
            <a:spLocks/>
          </p:cNvSpPr>
          <p:nvPr/>
        </p:nvSpPr>
        <p:spPr>
          <a:xfrm>
            <a:off x="2599591" y="2116013"/>
            <a:ext cx="6992817" cy="1393949"/>
          </a:xfrm>
          <a:prstGeom prst="rect">
            <a:avLst/>
          </a:prstGeom>
        </p:spPr>
        <p:txBody>
          <a:bodyPr vert="horz" lIns="91440" tIns="45720" rIns="91440" bIns="4572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dirty="0"/>
              <a:t>Thank you.</a:t>
            </a:r>
          </a:p>
        </p:txBody>
      </p:sp>
      <p:sp>
        <p:nvSpPr>
          <p:cNvPr id="15" name="Subtitle 3">
            <a:extLst>
              <a:ext uri="{FF2B5EF4-FFF2-40B4-BE49-F238E27FC236}">
                <a16:creationId xmlns:a16="http://schemas.microsoft.com/office/drawing/2014/main" id="{A227F609-0977-23D6-01A7-5080A81D0F5F}"/>
              </a:ext>
            </a:extLst>
          </p:cNvPr>
          <p:cNvSpPr txBox="1">
            <a:spLocks/>
          </p:cNvSpPr>
          <p:nvPr/>
        </p:nvSpPr>
        <p:spPr>
          <a:xfrm>
            <a:off x="2599591" y="3831336"/>
            <a:ext cx="6992817" cy="79821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DOES ANYONE HAVE ANY QUESTIONS?</a:t>
            </a:r>
          </a:p>
        </p:txBody>
      </p:sp>
      <p:cxnSp>
        <p:nvCxnSpPr>
          <p:cNvPr id="16" name="Straight Connector 15">
            <a:extLst>
              <a:ext uri="{FF2B5EF4-FFF2-40B4-BE49-F238E27FC236}">
                <a16:creationId xmlns:a16="http://schemas.microsoft.com/office/drawing/2014/main" id="{E0D1B57F-3DB9-CE64-2852-9D6E410CF16F}"/>
              </a:ext>
            </a:extLst>
          </p:cNvPr>
          <p:cNvCxnSpPr>
            <a:cxnSpLocks/>
          </p:cNvCxnSpPr>
          <p:nvPr/>
        </p:nvCxnSpPr>
        <p:spPr>
          <a:xfrm flipH="1">
            <a:off x="4185465" y="3635909"/>
            <a:ext cx="382107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7858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1446D46F-EF2D-B8FB-3D5F-D2A1423C7FAD}"/>
              </a:ext>
            </a:extLst>
          </p:cNvPr>
          <p:cNvCxnSpPr>
            <a:cxnSpLocks/>
          </p:cNvCxnSpPr>
          <p:nvPr/>
        </p:nvCxnSpPr>
        <p:spPr>
          <a:xfrm flipH="1">
            <a:off x="4337865" y="3615907"/>
            <a:ext cx="382107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B9D071BD-50E3-BE5C-687A-18BD98C6AF69}"/>
              </a:ext>
            </a:extLst>
          </p:cNvPr>
          <p:cNvSpPr/>
          <p:nvPr/>
        </p:nvSpPr>
        <p:spPr>
          <a:xfrm>
            <a:off x="2599592" y="2116014"/>
            <a:ext cx="6992817" cy="278423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2">
            <a:extLst>
              <a:ext uri="{FF2B5EF4-FFF2-40B4-BE49-F238E27FC236}">
                <a16:creationId xmlns:a16="http://schemas.microsoft.com/office/drawing/2014/main" id="{F82639A7-B62F-9B90-3B7A-5E9F5DCC1B14}"/>
              </a:ext>
            </a:extLst>
          </p:cNvPr>
          <p:cNvSpPr txBox="1">
            <a:spLocks/>
          </p:cNvSpPr>
          <p:nvPr/>
        </p:nvSpPr>
        <p:spPr>
          <a:xfrm>
            <a:off x="2599591" y="2096013"/>
            <a:ext cx="6992817" cy="1413949"/>
          </a:xfrm>
          <a:prstGeom prst="rect">
            <a:avLst/>
          </a:prstGeom>
        </p:spPr>
        <p:txBody>
          <a:bodyPr vert="horz" lIns="91440" tIns="45720" rIns="91440" bIns="4572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dirty="0"/>
              <a:t>Thank you.</a:t>
            </a:r>
          </a:p>
        </p:txBody>
      </p:sp>
      <p:sp>
        <p:nvSpPr>
          <p:cNvPr id="13" name="Subtitle 3">
            <a:extLst>
              <a:ext uri="{FF2B5EF4-FFF2-40B4-BE49-F238E27FC236}">
                <a16:creationId xmlns:a16="http://schemas.microsoft.com/office/drawing/2014/main" id="{B472B794-4E19-0828-50DF-221260584F02}"/>
              </a:ext>
            </a:extLst>
          </p:cNvPr>
          <p:cNvSpPr txBox="1">
            <a:spLocks/>
          </p:cNvSpPr>
          <p:nvPr/>
        </p:nvSpPr>
        <p:spPr>
          <a:xfrm>
            <a:off x="2599591" y="3831336"/>
            <a:ext cx="6992817" cy="79821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DOES ANYONE HAVE ANY QUESTIONS?</a:t>
            </a:r>
          </a:p>
        </p:txBody>
      </p:sp>
      <p:cxnSp>
        <p:nvCxnSpPr>
          <p:cNvPr id="14" name="Straight Connector 13">
            <a:extLst>
              <a:ext uri="{FF2B5EF4-FFF2-40B4-BE49-F238E27FC236}">
                <a16:creationId xmlns:a16="http://schemas.microsoft.com/office/drawing/2014/main" id="{139C3231-5891-F810-DB39-A88E4050D690}"/>
              </a:ext>
            </a:extLst>
          </p:cNvPr>
          <p:cNvCxnSpPr>
            <a:cxnSpLocks/>
          </p:cNvCxnSpPr>
          <p:nvPr/>
        </p:nvCxnSpPr>
        <p:spPr>
          <a:xfrm flipH="1">
            <a:off x="4185465" y="3635909"/>
            <a:ext cx="382107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7660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1">
            <a:extLst>
              <a:ext uri="{FF2B5EF4-FFF2-40B4-BE49-F238E27FC236}">
                <a16:creationId xmlns:a16="http://schemas.microsoft.com/office/drawing/2014/main" id="{1FFB56A8-0486-D13E-0193-8ABF7859E0C4}"/>
              </a:ext>
            </a:extLst>
          </p:cNvPr>
          <p:cNvSpPr txBox="1">
            <a:spLocks/>
          </p:cNvSpPr>
          <p:nvPr/>
        </p:nvSpPr>
        <p:spPr>
          <a:xfrm>
            <a:off x="2599591" y="2116013"/>
            <a:ext cx="6992818" cy="1393949"/>
          </a:xfrm>
          <a:prstGeom prst="rect">
            <a:avLst/>
          </a:prstGeom>
        </p:spPr>
        <p:txBody>
          <a:bodyPr vert="horz" lIns="91440" tIns="45720" rIns="91440" bIns="4572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4000" dirty="0"/>
              <a:t>Type section title here</a:t>
            </a:r>
          </a:p>
        </p:txBody>
      </p:sp>
      <p:sp>
        <p:nvSpPr>
          <p:cNvPr id="10" name="Rectangle 9">
            <a:extLst>
              <a:ext uri="{FF2B5EF4-FFF2-40B4-BE49-F238E27FC236}">
                <a16:creationId xmlns:a16="http://schemas.microsoft.com/office/drawing/2014/main" id="{5A6669D9-71C8-EE1D-1A28-69293EB1E8A2}"/>
              </a:ext>
            </a:extLst>
          </p:cNvPr>
          <p:cNvSpPr/>
          <p:nvPr/>
        </p:nvSpPr>
        <p:spPr>
          <a:xfrm>
            <a:off x="2599592" y="2116014"/>
            <a:ext cx="6992817" cy="278423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12A408E0-0BCB-AF9E-D2A1-E883E9EE095D}"/>
              </a:ext>
            </a:extLst>
          </p:cNvPr>
          <p:cNvSpPr>
            <a:spLocks noGrp="1"/>
          </p:cNvSpPr>
          <p:nvPr>
            <p:ph type="body" sz="quarter" idx="10"/>
          </p:nvPr>
        </p:nvSpPr>
        <p:spPr/>
        <p:txBody>
          <a:bodyPr/>
          <a:lstStyle/>
          <a:p>
            <a:r>
              <a:rPr lang="en-US" dirty="0"/>
              <a:t>Appendix</a:t>
            </a:r>
          </a:p>
        </p:txBody>
      </p:sp>
      <p:sp>
        <p:nvSpPr>
          <p:cNvPr id="3" name="Text Placeholder 2">
            <a:extLst>
              <a:ext uri="{FF2B5EF4-FFF2-40B4-BE49-F238E27FC236}">
                <a16:creationId xmlns:a16="http://schemas.microsoft.com/office/drawing/2014/main" id="{341BFD82-0B57-E9B2-78E0-AA1458FEB139}"/>
              </a:ext>
            </a:extLst>
          </p:cNvPr>
          <p:cNvSpPr>
            <a:spLocks noGrp="1"/>
          </p:cNvSpPr>
          <p:nvPr>
            <p:ph type="body" sz="quarter" idx="11"/>
          </p:nvPr>
        </p:nvSpPr>
        <p:spPr/>
        <p:txBody>
          <a:bodyPr/>
          <a:lstStyle/>
          <a:p>
            <a:r>
              <a:rPr lang="en-US" dirty="0"/>
              <a:t>ADDITIONAL OPTION LOCATED HERE</a:t>
            </a:r>
          </a:p>
        </p:txBody>
      </p:sp>
      <p:cxnSp>
        <p:nvCxnSpPr>
          <p:cNvPr id="13" name="Straight Connector 12">
            <a:extLst>
              <a:ext uri="{FF2B5EF4-FFF2-40B4-BE49-F238E27FC236}">
                <a16:creationId xmlns:a16="http://schemas.microsoft.com/office/drawing/2014/main" id="{7965E63B-DC7D-42F1-88ED-A83533FD8CF1}"/>
              </a:ext>
            </a:extLst>
          </p:cNvPr>
          <p:cNvCxnSpPr>
            <a:cxnSpLocks/>
          </p:cNvCxnSpPr>
          <p:nvPr/>
        </p:nvCxnSpPr>
        <p:spPr>
          <a:xfrm flipH="1">
            <a:off x="4185465" y="3635909"/>
            <a:ext cx="382107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436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282D8-F5E4-2013-BA34-EFC0BCFD3B34}"/>
              </a:ext>
            </a:extLst>
          </p:cNvPr>
          <p:cNvSpPr>
            <a:spLocks noGrp="1"/>
          </p:cNvSpPr>
          <p:nvPr>
            <p:ph type="title"/>
          </p:nvPr>
        </p:nvSpPr>
        <p:spPr/>
        <p:txBody>
          <a:bodyPr/>
          <a:lstStyle/>
          <a:p>
            <a:r>
              <a:rPr lang="en-US" dirty="0"/>
              <a:t>Headline can go here</a:t>
            </a:r>
          </a:p>
        </p:txBody>
      </p:sp>
      <p:sp>
        <p:nvSpPr>
          <p:cNvPr id="11" name="Rectangle 46">
            <a:extLst>
              <a:ext uri="{FF2B5EF4-FFF2-40B4-BE49-F238E27FC236}">
                <a16:creationId xmlns:a16="http://schemas.microsoft.com/office/drawing/2014/main" id="{93EB3FEE-6AE4-1DF6-149E-76D617349ECE}"/>
              </a:ext>
            </a:extLst>
          </p:cNvPr>
          <p:cNvSpPr>
            <a:spLocks noChangeArrowheads="1"/>
          </p:cNvSpPr>
          <p:nvPr/>
        </p:nvSpPr>
        <p:spPr bwMode="auto">
          <a:xfrm>
            <a:off x="3554413" y="3994150"/>
            <a:ext cx="3101975" cy="592138"/>
          </a:xfrm>
          <a:prstGeom prst="roundRect">
            <a:avLst>
              <a:gd name="adj" fmla="val 50000"/>
            </a:avLst>
          </a:prstGeom>
          <a:gradFill>
            <a:gsLst>
              <a:gs pos="29000">
                <a:schemeClr val="tx1">
                  <a:lumMod val="60000"/>
                  <a:lumOff val="40000"/>
                </a:schemeClr>
              </a:gs>
              <a:gs pos="100000">
                <a:schemeClr val="tx1">
                  <a:lumMod val="20000"/>
                  <a:lumOff val="80000"/>
                </a:schemeClr>
              </a:gs>
            </a:gsLst>
            <a:lin ang="0" scaled="0"/>
          </a:gradFill>
          <a:ln>
            <a:noFill/>
          </a:ln>
        </p:spPr>
        <p:txBody>
          <a:bodyPr lIns="365760" tIns="91440"/>
          <a:lstStyle/>
          <a:p>
            <a:pPr eaLnBrk="1" fontAlgn="auto" hangingPunct="1">
              <a:spcBef>
                <a:spcPct val="0"/>
              </a:spcBef>
              <a:spcAft>
                <a:spcPct val="0"/>
              </a:spcAft>
              <a:defRPr/>
            </a:pPr>
            <a:r>
              <a:rPr lang="en-US" sz="1400">
                <a:solidFill>
                  <a:schemeClr val="bg1"/>
                </a:solidFill>
                <a:latin typeface="+mn-lt"/>
                <a:ea typeface="+mn-ea"/>
                <a:cs typeface="+mn-cs"/>
              </a:rPr>
              <a:t>62%</a:t>
            </a:r>
          </a:p>
        </p:txBody>
      </p:sp>
      <p:grpSp>
        <p:nvGrpSpPr>
          <p:cNvPr id="12" name="Group 11">
            <a:extLst>
              <a:ext uri="{FF2B5EF4-FFF2-40B4-BE49-F238E27FC236}">
                <a16:creationId xmlns:a16="http://schemas.microsoft.com/office/drawing/2014/main" id="{F7917441-ACA6-F6BB-F549-6F9D9449E880}"/>
              </a:ext>
            </a:extLst>
          </p:cNvPr>
          <p:cNvGrpSpPr/>
          <p:nvPr/>
        </p:nvGrpSpPr>
        <p:grpSpPr>
          <a:xfrm>
            <a:off x="1300163" y="3629025"/>
            <a:ext cx="2508250" cy="1314450"/>
            <a:chOff x="1084556" y="3786586"/>
            <a:chExt cx="2508858" cy="1314333"/>
          </a:xfrm>
        </p:grpSpPr>
        <p:grpSp>
          <p:nvGrpSpPr>
            <p:cNvPr id="13" name="Group 98">
              <a:extLst>
                <a:ext uri="{FF2B5EF4-FFF2-40B4-BE49-F238E27FC236}">
                  <a16:creationId xmlns:a16="http://schemas.microsoft.com/office/drawing/2014/main" id="{2F0CA679-6525-CF78-5253-53283A0DABD1}"/>
                </a:ext>
              </a:extLst>
            </p:cNvPr>
            <p:cNvGrpSpPr/>
            <p:nvPr/>
          </p:nvGrpSpPr>
          <p:grpSpPr>
            <a:xfrm>
              <a:off x="1084556" y="3786586"/>
              <a:ext cx="2508858" cy="1314333"/>
              <a:chOff x="915239" y="4032250"/>
              <a:chExt cx="2227263" cy="1166812"/>
            </a:xfrm>
          </p:grpSpPr>
          <p:sp>
            <p:nvSpPr>
              <p:cNvPr id="16" name="Freeform 27">
                <a:extLst>
                  <a:ext uri="{FF2B5EF4-FFF2-40B4-BE49-F238E27FC236}">
                    <a16:creationId xmlns:a16="http://schemas.microsoft.com/office/drawing/2014/main" id="{0E23A657-A41C-0875-AA83-17612D8B4A83}"/>
                  </a:ext>
                </a:extLst>
              </p:cNvPr>
              <p:cNvSpPr/>
              <p:nvPr/>
            </p:nvSpPr>
            <p:spPr bwMode="auto">
              <a:xfrm>
                <a:off x="915239" y="4356362"/>
                <a:ext cx="1112221" cy="842698"/>
              </a:xfrm>
              <a:custGeom>
                <a:avLst/>
                <a:gdLst>
                  <a:gd name="T0" fmla="*/ 701 w 701"/>
                  <a:gd name="T1" fmla="*/ 531 h 531"/>
                  <a:gd name="T2" fmla="*/ 0 w 701"/>
                  <a:gd name="T3" fmla="*/ 331 h 531"/>
                  <a:gd name="T4" fmla="*/ 0 w 701"/>
                  <a:gd name="T5" fmla="*/ 0 h 531"/>
                  <a:gd name="T6" fmla="*/ 701 w 701"/>
                  <a:gd name="T7" fmla="*/ 200 h 531"/>
                  <a:gd name="T8" fmla="*/ 701 w 701"/>
                  <a:gd name="T9" fmla="*/ 531 h 531"/>
                </a:gdLst>
                <a:ahLst/>
                <a:cxnLst>
                  <a:cxn ang="0">
                    <a:pos x="T0" y="T1"/>
                  </a:cxn>
                  <a:cxn ang="0">
                    <a:pos x="T2" y="T3"/>
                  </a:cxn>
                  <a:cxn ang="0">
                    <a:pos x="T4" y="T5"/>
                  </a:cxn>
                  <a:cxn ang="0">
                    <a:pos x="T6" y="T7"/>
                  </a:cxn>
                  <a:cxn ang="0">
                    <a:pos x="T8" y="T9"/>
                  </a:cxn>
                </a:cxnLst>
                <a:rect l="0" t="0" r="r" b="b"/>
                <a:pathLst>
                  <a:path w="701" h="531">
                    <a:moveTo>
                      <a:pt x="701" y="531"/>
                    </a:moveTo>
                    <a:lnTo>
                      <a:pt x="0" y="331"/>
                    </a:lnTo>
                    <a:lnTo>
                      <a:pt x="0" y="0"/>
                    </a:lnTo>
                    <a:lnTo>
                      <a:pt x="701" y="200"/>
                    </a:lnTo>
                    <a:lnTo>
                      <a:pt x="701" y="531"/>
                    </a:lnTo>
                    <a:close/>
                  </a:path>
                </a:pathLst>
              </a:custGeom>
              <a:solidFill>
                <a:schemeClr val="tx1">
                  <a:lumMod val="75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sp>
            <p:nvSpPr>
              <p:cNvPr id="15" name="Freeform 32">
                <a:extLst>
                  <a:ext uri="{FF2B5EF4-FFF2-40B4-BE49-F238E27FC236}">
                    <a16:creationId xmlns:a16="http://schemas.microsoft.com/office/drawing/2014/main" id="{73BEB917-59C8-836D-4648-8C586088C6A6}"/>
                  </a:ext>
                </a:extLst>
              </p:cNvPr>
              <p:cNvSpPr/>
              <p:nvPr/>
            </p:nvSpPr>
            <p:spPr bwMode="auto">
              <a:xfrm>
                <a:off x="915239" y="4032250"/>
                <a:ext cx="2227263" cy="641183"/>
              </a:xfrm>
              <a:custGeom>
                <a:avLst/>
                <a:gdLst>
                  <a:gd name="T0" fmla="*/ 1403 w 1403"/>
                  <a:gd name="T1" fmla="*/ 204 h 404"/>
                  <a:gd name="T2" fmla="*/ 701 w 1403"/>
                  <a:gd name="T3" fmla="*/ 404 h 404"/>
                  <a:gd name="T4" fmla="*/ 0 w 1403"/>
                  <a:gd name="T5" fmla="*/ 204 h 404"/>
                  <a:gd name="T6" fmla="*/ 0 w 1403"/>
                  <a:gd name="T7" fmla="*/ 201 h 404"/>
                  <a:gd name="T8" fmla="*/ 701 w 1403"/>
                  <a:gd name="T9" fmla="*/ 0 h 404"/>
                  <a:gd name="T10" fmla="*/ 1403 w 1403"/>
                  <a:gd name="T11" fmla="*/ 204 h 404"/>
                </a:gdLst>
                <a:ahLst/>
                <a:cxnLst>
                  <a:cxn ang="0">
                    <a:pos x="T0" y="T1"/>
                  </a:cxn>
                  <a:cxn ang="0">
                    <a:pos x="T2" y="T3"/>
                  </a:cxn>
                  <a:cxn ang="0">
                    <a:pos x="T4" y="T5"/>
                  </a:cxn>
                  <a:cxn ang="0">
                    <a:pos x="T6" y="T7"/>
                  </a:cxn>
                  <a:cxn ang="0">
                    <a:pos x="T8" y="T9"/>
                  </a:cxn>
                  <a:cxn ang="0">
                    <a:pos x="T10" y="T11"/>
                  </a:cxn>
                </a:cxnLst>
                <a:rect l="0" t="0" r="r" b="b"/>
                <a:pathLst>
                  <a:path w="1403" h="403">
                    <a:moveTo>
                      <a:pt x="1403" y="204"/>
                    </a:moveTo>
                    <a:lnTo>
                      <a:pt x="701" y="404"/>
                    </a:lnTo>
                    <a:lnTo>
                      <a:pt x="0" y="204"/>
                    </a:lnTo>
                    <a:lnTo>
                      <a:pt x="0" y="201"/>
                    </a:lnTo>
                    <a:lnTo>
                      <a:pt x="701" y="0"/>
                    </a:lnTo>
                    <a:lnTo>
                      <a:pt x="1403" y="204"/>
                    </a:lnTo>
                    <a:close/>
                  </a:path>
                </a:pathLst>
              </a:custGeom>
              <a:solidFill>
                <a:schemeClr val="tx1">
                  <a:lumMod val="60000"/>
                  <a:lumOff val="40000"/>
                </a:schemeClr>
              </a:solidFill>
              <a:ln>
                <a:noFill/>
              </a:ln>
            </p:spPr>
            <p:txBody>
              <a:bodyPr/>
              <a:lstStyle/>
              <a:p>
                <a:pPr eaLnBrk="1" fontAlgn="auto" hangingPunct="1">
                  <a:spcBef>
                    <a:spcPct val="0"/>
                  </a:spcBef>
                  <a:spcAft>
                    <a:spcPct val="0"/>
                  </a:spcAft>
                  <a:defRPr/>
                </a:pPr>
                <a:endParaRPr lang="en-US" dirty="0">
                  <a:latin typeface="+mn-lt"/>
                  <a:ea typeface="+mn-ea"/>
                  <a:cs typeface="+mn-cs"/>
                </a:endParaRPr>
              </a:p>
            </p:txBody>
          </p:sp>
          <p:sp>
            <p:nvSpPr>
              <p:cNvPr id="17" name="Freeform 28">
                <a:extLst>
                  <a:ext uri="{FF2B5EF4-FFF2-40B4-BE49-F238E27FC236}">
                    <a16:creationId xmlns:a16="http://schemas.microsoft.com/office/drawing/2014/main" id="{85D6ED58-2F77-9767-AD93-04C47B444749}"/>
                  </a:ext>
                </a:extLst>
              </p:cNvPr>
              <p:cNvSpPr/>
              <p:nvPr/>
            </p:nvSpPr>
            <p:spPr bwMode="auto">
              <a:xfrm>
                <a:off x="2027460" y="4356364"/>
                <a:ext cx="1115042" cy="842698"/>
              </a:xfrm>
              <a:custGeom>
                <a:avLst/>
                <a:gdLst>
                  <a:gd name="T0" fmla="*/ 702 w 702"/>
                  <a:gd name="T1" fmla="*/ 331 h 531"/>
                  <a:gd name="T2" fmla="*/ 0 w 702"/>
                  <a:gd name="T3" fmla="*/ 531 h 531"/>
                  <a:gd name="T4" fmla="*/ 0 w 702"/>
                  <a:gd name="T5" fmla="*/ 200 h 531"/>
                  <a:gd name="T6" fmla="*/ 702 w 702"/>
                  <a:gd name="T7" fmla="*/ 0 h 531"/>
                  <a:gd name="T8" fmla="*/ 702 w 702"/>
                  <a:gd name="T9" fmla="*/ 331 h 531"/>
                </a:gdLst>
                <a:ahLst/>
                <a:cxnLst>
                  <a:cxn ang="0">
                    <a:pos x="T0" y="T1"/>
                  </a:cxn>
                  <a:cxn ang="0">
                    <a:pos x="T2" y="T3"/>
                  </a:cxn>
                  <a:cxn ang="0">
                    <a:pos x="T4" y="T5"/>
                  </a:cxn>
                  <a:cxn ang="0">
                    <a:pos x="T6" y="T7"/>
                  </a:cxn>
                  <a:cxn ang="0">
                    <a:pos x="T8" y="T9"/>
                  </a:cxn>
                </a:cxnLst>
                <a:rect l="0" t="0" r="r" b="b"/>
                <a:pathLst>
                  <a:path w="702" h="531">
                    <a:moveTo>
                      <a:pt x="702" y="331"/>
                    </a:moveTo>
                    <a:lnTo>
                      <a:pt x="0" y="531"/>
                    </a:lnTo>
                    <a:lnTo>
                      <a:pt x="0" y="200"/>
                    </a:lnTo>
                    <a:lnTo>
                      <a:pt x="702" y="0"/>
                    </a:lnTo>
                    <a:lnTo>
                      <a:pt x="702" y="331"/>
                    </a:lnTo>
                    <a:close/>
                  </a:path>
                </a:pathLst>
              </a:custGeom>
              <a:solidFill>
                <a:schemeClr val="tx1">
                  <a:lumMod val="40000"/>
                  <a:lumOff val="60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grpSp>
        <p:sp>
          <p:nvSpPr>
            <p:cNvPr id="14" name="TextBox 99">
              <a:extLst>
                <a:ext uri="{FF2B5EF4-FFF2-40B4-BE49-F238E27FC236}">
                  <a16:creationId xmlns:a16="http://schemas.microsoft.com/office/drawing/2014/main" id="{E93D210F-04AD-FC43-3064-8AD75724C2D1}"/>
                </a:ext>
              </a:extLst>
            </p:cNvPr>
            <p:cNvSpPr txBox="1">
              <a:spLocks noChangeArrowheads="1"/>
            </p:cNvSpPr>
            <p:nvPr/>
          </p:nvSpPr>
          <p:spPr bwMode="auto">
            <a:xfrm rot="1071822" flipH="1">
              <a:off x="1446301" y="4450197"/>
              <a:ext cx="383531" cy="307750"/>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400" dirty="0">
                  <a:solidFill>
                    <a:schemeClr val="bg1"/>
                  </a:solidFill>
                  <a:latin typeface="Arial"/>
                </a:rPr>
                <a:t>01</a:t>
              </a:r>
            </a:p>
          </p:txBody>
        </p:sp>
      </p:grpSp>
      <p:sp>
        <p:nvSpPr>
          <p:cNvPr id="18" name="Rectangle 50">
            <a:extLst>
              <a:ext uri="{FF2B5EF4-FFF2-40B4-BE49-F238E27FC236}">
                <a16:creationId xmlns:a16="http://schemas.microsoft.com/office/drawing/2014/main" id="{D06466CA-D348-F499-D7D5-B3C7376B9699}"/>
              </a:ext>
            </a:extLst>
          </p:cNvPr>
          <p:cNvSpPr>
            <a:spLocks noChangeArrowheads="1"/>
          </p:cNvSpPr>
          <p:nvPr/>
        </p:nvSpPr>
        <p:spPr bwMode="auto">
          <a:xfrm>
            <a:off x="3265488" y="3387725"/>
            <a:ext cx="2262187" cy="592138"/>
          </a:xfrm>
          <a:prstGeom prst="roundRect">
            <a:avLst>
              <a:gd name="adj" fmla="val 50000"/>
            </a:avLst>
          </a:prstGeom>
          <a:gradFill>
            <a:gsLst>
              <a:gs pos="0">
                <a:schemeClr val="accent3">
                  <a:lumMod val="75000"/>
                </a:schemeClr>
              </a:gs>
              <a:gs pos="100000">
                <a:schemeClr val="accent3"/>
              </a:gs>
            </a:gsLst>
            <a:lin ang="0" scaled="0"/>
          </a:gradFill>
          <a:ln>
            <a:noFill/>
          </a:ln>
        </p:spPr>
        <p:txBody>
          <a:bodyPr lIns="365760" tIns="91440"/>
          <a:lstStyle/>
          <a:p>
            <a:pPr eaLnBrk="1" fontAlgn="auto" hangingPunct="1">
              <a:spcBef>
                <a:spcPct val="0"/>
              </a:spcBef>
              <a:spcAft>
                <a:spcPct val="0"/>
              </a:spcAft>
              <a:defRPr/>
            </a:pPr>
            <a:r>
              <a:rPr lang="en-US" sz="1400">
                <a:solidFill>
                  <a:schemeClr val="bg1"/>
                </a:solidFill>
                <a:latin typeface="+mn-lt"/>
                <a:ea typeface="+mn-ea"/>
                <a:cs typeface="+mn-cs"/>
              </a:rPr>
              <a:t>34%</a:t>
            </a:r>
          </a:p>
        </p:txBody>
      </p:sp>
      <p:grpSp>
        <p:nvGrpSpPr>
          <p:cNvPr id="19" name="Group 18">
            <a:extLst>
              <a:ext uri="{FF2B5EF4-FFF2-40B4-BE49-F238E27FC236}">
                <a16:creationId xmlns:a16="http://schemas.microsoft.com/office/drawing/2014/main" id="{BFDBE836-33E9-6259-0229-9ED03201DA3B}"/>
              </a:ext>
            </a:extLst>
          </p:cNvPr>
          <p:cNvGrpSpPr/>
          <p:nvPr/>
        </p:nvGrpSpPr>
        <p:grpSpPr>
          <a:xfrm>
            <a:off x="1552575" y="3100388"/>
            <a:ext cx="2005013" cy="1165225"/>
            <a:chOff x="1336693" y="3257276"/>
            <a:chExt cx="2004583" cy="1165912"/>
          </a:xfrm>
        </p:grpSpPr>
        <p:grpSp>
          <p:nvGrpSpPr>
            <p:cNvPr id="20" name="Group 105">
              <a:extLst>
                <a:ext uri="{FF2B5EF4-FFF2-40B4-BE49-F238E27FC236}">
                  <a16:creationId xmlns:a16="http://schemas.microsoft.com/office/drawing/2014/main" id="{F5046CB8-6EB6-3AEB-B14F-0EF6B5CC4459}"/>
                </a:ext>
              </a:extLst>
            </p:cNvPr>
            <p:cNvGrpSpPr/>
            <p:nvPr/>
          </p:nvGrpSpPr>
          <p:grpSpPr>
            <a:xfrm>
              <a:off x="1336693" y="3257276"/>
              <a:ext cx="2004583" cy="1165912"/>
              <a:chOff x="1139076" y="3562350"/>
              <a:chExt cx="1779588" cy="1035050"/>
            </a:xfrm>
          </p:grpSpPr>
          <p:sp>
            <p:nvSpPr>
              <p:cNvPr id="22" name="Freeform 35">
                <a:extLst>
                  <a:ext uri="{FF2B5EF4-FFF2-40B4-BE49-F238E27FC236}">
                    <a16:creationId xmlns:a16="http://schemas.microsoft.com/office/drawing/2014/main" id="{A2DEF730-F4FF-49FA-C98A-715C6FD2274A}"/>
                  </a:ext>
                </a:extLst>
              </p:cNvPr>
              <p:cNvSpPr/>
              <p:nvPr/>
            </p:nvSpPr>
            <p:spPr bwMode="auto">
              <a:xfrm>
                <a:off x="1139076" y="3562350"/>
                <a:ext cx="1779588" cy="513295"/>
              </a:xfrm>
              <a:custGeom>
                <a:avLst/>
                <a:gdLst>
                  <a:gd name="T0" fmla="*/ 1121 w 1121"/>
                  <a:gd name="T1" fmla="*/ 161 h 323"/>
                  <a:gd name="T2" fmla="*/ 560 w 1121"/>
                  <a:gd name="T3" fmla="*/ 323 h 323"/>
                  <a:gd name="T4" fmla="*/ 0 w 1121"/>
                  <a:gd name="T5" fmla="*/ 163 h 323"/>
                  <a:gd name="T6" fmla="*/ 0 w 1121"/>
                  <a:gd name="T7" fmla="*/ 160 h 323"/>
                  <a:gd name="T8" fmla="*/ 562 w 1121"/>
                  <a:gd name="T9" fmla="*/ 0 h 323"/>
                  <a:gd name="T10" fmla="*/ 1121 w 1121"/>
                  <a:gd name="T11" fmla="*/ 161 h 323"/>
                </a:gdLst>
                <a:ahLst/>
                <a:cxnLst>
                  <a:cxn ang="0">
                    <a:pos x="T0" y="T1"/>
                  </a:cxn>
                  <a:cxn ang="0">
                    <a:pos x="T2" y="T3"/>
                  </a:cxn>
                  <a:cxn ang="0">
                    <a:pos x="T4" y="T5"/>
                  </a:cxn>
                  <a:cxn ang="0">
                    <a:pos x="T6" y="T7"/>
                  </a:cxn>
                  <a:cxn ang="0">
                    <a:pos x="T8" y="T9"/>
                  </a:cxn>
                  <a:cxn ang="0">
                    <a:pos x="T10" y="T11"/>
                  </a:cxn>
                </a:cxnLst>
                <a:rect l="0" t="0" r="r" b="b"/>
                <a:pathLst>
                  <a:path w="1121" h="323">
                    <a:moveTo>
                      <a:pt x="1121" y="161"/>
                    </a:moveTo>
                    <a:lnTo>
                      <a:pt x="560" y="323"/>
                    </a:lnTo>
                    <a:lnTo>
                      <a:pt x="0" y="163"/>
                    </a:lnTo>
                    <a:lnTo>
                      <a:pt x="0" y="160"/>
                    </a:lnTo>
                    <a:lnTo>
                      <a:pt x="562" y="0"/>
                    </a:lnTo>
                    <a:lnTo>
                      <a:pt x="1121" y="161"/>
                    </a:lnTo>
                    <a:close/>
                  </a:path>
                </a:pathLst>
              </a:custGeom>
              <a:solidFill>
                <a:schemeClr val="accent3">
                  <a:lumMod val="60000"/>
                  <a:lumOff val="40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sp>
            <p:nvSpPr>
              <p:cNvPr id="23" name="Freeform 34">
                <a:extLst>
                  <a:ext uri="{FF2B5EF4-FFF2-40B4-BE49-F238E27FC236}">
                    <a16:creationId xmlns:a16="http://schemas.microsoft.com/office/drawing/2014/main" id="{C3F584A7-BD99-AB8F-8091-405E3A9F0508}"/>
                  </a:ext>
                </a:extLst>
              </p:cNvPr>
              <p:cNvSpPr/>
              <p:nvPr/>
            </p:nvSpPr>
            <p:spPr bwMode="auto">
              <a:xfrm>
                <a:off x="2028166" y="3817587"/>
                <a:ext cx="890498" cy="779813"/>
              </a:xfrm>
              <a:custGeom>
                <a:avLst/>
                <a:gdLst>
                  <a:gd name="T0" fmla="*/ 561 w 561"/>
                  <a:gd name="T1" fmla="*/ 331 h 491"/>
                  <a:gd name="T2" fmla="*/ 0 w 561"/>
                  <a:gd name="T3" fmla="*/ 491 h 491"/>
                  <a:gd name="T4" fmla="*/ 0 w 561"/>
                  <a:gd name="T5" fmla="*/ 160 h 491"/>
                  <a:gd name="T6" fmla="*/ 561 w 561"/>
                  <a:gd name="T7" fmla="*/ 0 h 491"/>
                  <a:gd name="T8" fmla="*/ 561 w 561"/>
                  <a:gd name="T9" fmla="*/ 331 h 491"/>
                </a:gdLst>
                <a:ahLst/>
                <a:cxnLst>
                  <a:cxn ang="0">
                    <a:pos x="T0" y="T1"/>
                  </a:cxn>
                  <a:cxn ang="0">
                    <a:pos x="T2" y="T3"/>
                  </a:cxn>
                  <a:cxn ang="0">
                    <a:pos x="T4" y="T5"/>
                  </a:cxn>
                  <a:cxn ang="0">
                    <a:pos x="T6" y="T7"/>
                  </a:cxn>
                  <a:cxn ang="0">
                    <a:pos x="T8" y="T9"/>
                  </a:cxn>
                </a:cxnLst>
                <a:rect l="0" t="0" r="r" b="b"/>
                <a:pathLst>
                  <a:path w="561" h="491">
                    <a:moveTo>
                      <a:pt x="561" y="331"/>
                    </a:moveTo>
                    <a:lnTo>
                      <a:pt x="0" y="491"/>
                    </a:lnTo>
                    <a:lnTo>
                      <a:pt x="0" y="160"/>
                    </a:lnTo>
                    <a:lnTo>
                      <a:pt x="561" y="0"/>
                    </a:lnTo>
                    <a:lnTo>
                      <a:pt x="561" y="331"/>
                    </a:lnTo>
                    <a:close/>
                  </a:path>
                </a:pathLst>
              </a:custGeom>
              <a:solidFill>
                <a:schemeClr val="accent3"/>
              </a:solidFill>
              <a:ln>
                <a:noFill/>
              </a:ln>
            </p:spPr>
            <p:txBody>
              <a:bodyPr/>
              <a:lstStyle/>
              <a:p>
                <a:pPr eaLnBrk="1" fontAlgn="auto" hangingPunct="1">
                  <a:spcBef>
                    <a:spcPct val="0"/>
                  </a:spcBef>
                  <a:spcAft>
                    <a:spcPct val="0"/>
                  </a:spcAft>
                  <a:defRPr/>
                </a:pPr>
                <a:endParaRPr lang="en-US">
                  <a:latin typeface="+mn-lt"/>
                  <a:ea typeface="+mn-ea"/>
                  <a:cs typeface="+mn-cs"/>
                </a:endParaRPr>
              </a:p>
            </p:txBody>
          </p:sp>
          <p:sp>
            <p:nvSpPr>
              <p:cNvPr id="24" name="Freeform 45">
                <a:extLst>
                  <a:ext uri="{FF2B5EF4-FFF2-40B4-BE49-F238E27FC236}">
                    <a16:creationId xmlns:a16="http://schemas.microsoft.com/office/drawing/2014/main" id="{D490AB2C-0BEB-8548-7595-A410FE0137FB}"/>
                  </a:ext>
                </a:extLst>
              </p:cNvPr>
              <p:cNvSpPr/>
              <p:nvPr/>
            </p:nvSpPr>
            <p:spPr bwMode="auto">
              <a:xfrm>
                <a:off x="1139076" y="3816177"/>
                <a:ext cx="891908" cy="778403"/>
              </a:xfrm>
              <a:custGeom>
                <a:avLst/>
                <a:gdLst>
                  <a:gd name="T0" fmla="*/ 0 w 562"/>
                  <a:gd name="T1" fmla="*/ 330 h 490"/>
                  <a:gd name="T2" fmla="*/ 562 w 562"/>
                  <a:gd name="T3" fmla="*/ 490 h 490"/>
                  <a:gd name="T4" fmla="*/ 560 w 562"/>
                  <a:gd name="T5" fmla="*/ 163 h 490"/>
                  <a:gd name="T6" fmla="*/ 0 w 562"/>
                  <a:gd name="T7" fmla="*/ 0 h 490"/>
                  <a:gd name="T8" fmla="*/ 0 w 562"/>
                  <a:gd name="T9" fmla="*/ 330 h 490"/>
                </a:gdLst>
                <a:ahLst/>
                <a:cxnLst>
                  <a:cxn ang="0">
                    <a:pos x="T0" y="T1"/>
                  </a:cxn>
                  <a:cxn ang="0">
                    <a:pos x="T2" y="T3"/>
                  </a:cxn>
                  <a:cxn ang="0">
                    <a:pos x="T4" y="T5"/>
                  </a:cxn>
                  <a:cxn ang="0">
                    <a:pos x="T6" y="T7"/>
                  </a:cxn>
                  <a:cxn ang="0">
                    <a:pos x="T8" y="T9"/>
                  </a:cxn>
                </a:cxnLst>
                <a:rect l="0" t="0" r="r" b="b"/>
                <a:pathLst>
                  <a:path w="562" h="490">
                    <a:moveTo>
                      <a:pt x="0" y="330"/>
                    </a:moveTo>
                    <a:lnTo>
                      <a:pt x="562" y="490"/>
                    </a:lnTo>
                    <a:lnTo>
                      <a:pt x="560" y="163"/>
                    </a:lnTo>
                    <a:lnTo>
                      <a:pt x="0" y="0"/>
                    </a:lnTo>
                    <a:lnTo>
                      <a:pt x="0" y="330"/>
                    </a:lnTo>
                    <a:close/>
                  </a:path>
                </a:pathLst>
              </a:custGeom>
              <a:solidFill>
                <a:schemeClr val="accent3">
                  <a:lumMod val="75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grpSp>
        <p:sp>
          <p:nvSpPr>
            <p:cNvPr id="21" name="TextBox 106">
              <a:extLst>
                <a:ext uri="{FF2B5EF4-FFF2-40B4-BE49-F238E27FC236}">
                  <a16:creationId xmlns:a16="http://schemas.microsoft.com/office/drawing/2014/main" id="{E7ABA064-FF6A-67D0-F9D9-F3DE7DFC0FAC}"/>
                </a:ext>
              </a:extLst>
            </p:cNvPr>
            <p:cNvSpPr txBox="1">
              <a:spLocks noChangeArrowheads="1"/>
            </p:cNvSpPr>
            <p:nvPr/>
          </p:nvSpPr>
          <p:spPr bwMode="auto">
            <a:xfrm rot="1071822" flipH="1">
              <a:off x="1585688" y="3822420"/>
              <a:ext cx="383356" cy="307958"/>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400" dirty="0">
                  <a:solidFill>
                    <a:schemeClr val="bg1"/>
                  </a:solidFill>
                  <a:latin typeface="Arial"/>
                </a:rPr>
                <a:t>02</a:t>
              </a:r>
            </a:p>
          </p:txBody>
        </p:sp>
      </p:grpSp>
      <p:sp>
        <p:nvSpPr>
          <p:cNvPr id="25" name="Rectangle 52">
            <a:extLst>
              <a:ext uri="{FF2B5EF4-FFF2-40B4-BE49-F238E27FC236}">
                <a16:creationId xmlns:a16="http://schemas.microsoft.com/office/drawing/2014/main" id="{11CC1A09-24EA-F945-F774-ED19E72A89C2}"/>
              </a:ext>
            </a:extLst>
          </p:cNvPr>
          <p:cNvSpPr>
            <a:spLocks noChangeArrowheads="1"/>
          </p:cNvSpPr>
          <p:nvPr/>
        </p:nvSpPr>
        <p:spPr bwMode="auto">
          <a:xfrm>
            <a:off x="3055938" y="2774950"/>
            <a:ext cx="3375025" cy="592138"/>
          </a:xfrm>
          <a:prstGeom prst="roundRect">
            <a:avLst>
              <a:gd name="adj" fmla="val 50000"/>
            </a:avLst>
          </a:prstGeom>
          <a:gradFill>
            <a:gsLst>
              <a:gs pos="0">
                <a:schemeClr val="accent2">
                  <a:lumMod val="75000"/>
                </a:schemeClr>
              </a:gs>
              <a:gs pos="100000">
                <a:schemeClr val="accent2"/>
              </a:gs>
            </a:gsLst>
            <a:lin ang="0" scaled="0"/>
          </a:gradFill>
          <a:ln>
            <a:noFill/>
          </a:ln>
        </p:spPr>
        <p:txBody>
          <a:bodyPr lIns="365760" tIns="91440"/>
          <a:lstStyle/>
          <a:p>
            <a:pPr eaLnBrk="1" fontAlgn="auto" hangingPunct="1">
              <a:spcBef>
                <a:spcPct val="0"/>
              </a:spcBef>
              <a:spcAft>
                <a:spcPct val="0"/>
              </a:spcAft>
              <a:defRPr/>
            </a:pPr>
            <a:r>
              <a:rPr lang="en-US" sz="1400">
                <a:solidFill>
                  <a:schemeClr val="bg1"/>
                </a:solidFill>
                <a:latin typeface="+mn-lt"/>
                <a:ea typeface="+mn-ea"/>
                <a:cs typeface="+mn-cs"/>
              </a:rPr>
              <a:t>50%</a:t>
            </a:r>
          </a:p>
        </p:txBody>
      </p:sp>
      <p:grpSp>
        <p:nvGrpSpPr>
          <p:cNvPr id="26" name="Group 25">
            <a:extLst>
              <a:ext uri="{FF2B5EF4-FFF2-40B4-BE49-F238E27FC236}">
                <a16:creationId xmlns:a16="http://schemas.microsoft.com/office/drawing/2014/main" id="{DB141E4A-2AB0-19B0-4E46-2A2EEB06E41F}"/>
              </a:ext>
            </a:extLst>
          </p:cNvPr>
          <p:cNvGrpSpPr/>
          <p:nvPr/>
        </p:nvGrpSpPr>
        <p:grpSpPr>
          <a:xfrm>
            <a:off x="1798638" y="2552700"/>
            <a:ext cx="1524000" cy="1025525"/>
            <a:chOff x="1583466" y="2710084"/>
            <a:chExt cx="1523554" cy="1024643"/>
          </a:xfrm>
        </p:grpSpPr>
        <p:grpSp>
          <p:nvGrpSpPr>
            <p:cNvPr id="27" name="Group 112">
              <a:extLst>
                <a:ext uri="{FF2B5EF4-FFF2-40B4-BE49-F238E27FC236}">
                  <a16:creationId xmlns:a16="http://schemas.microsoft.com/office/drawing/2014/main" id="{D177242D-72AB-DB66-EA59-2757EC109FCB}"/>
                </a:ext>
              </a:extLst>
            </p:cNvPr>
            <p:cNvGrpSpPr/>
            <p:nvPr/>
          </p:nvGrpSpPr>
          <p:grpSpPr>
            <a:xfrm>
              <a:off x="1583466" y="2710084"/>
              <a:ext cx="1523554" cy="1024643"/>
              <a:chOff x="1358151" y="3076575"/>
              <a:chExt cx="1352550" cy="909637"/>
            </a:xfrm>
          </p:grpSpPr>
          <p:sp>
            <p:nvSpPr>
              <p:cNvPr id="29" name="Freeform 37">
                <a:extLst>
                  <a:ext uri="{FF2B5EF4-FFF2-40B4-BE49-F238E27FC236}">
                    <a16:creationId xmlns:a16="http://schemas.microsoft.com/office/drawing/2014/main" id="{938C2D54-83E9-EF50-B6F7-2FD659A14161}"/>
                  </a:ext>
                </a:extLst>
              </p:cNvPr>
              <p:cNvSpPr/>
              <p:nvPr/>
            </p:nvSpPr>
            <p:spPr bwMode="auto">
              <a:xfrm>
                <a:off x="1358151" y="3076575"/>
                <a:ext cx="1352550" cy="384414"/>
              </a:xfrm>
              <a:custGeom>
                <a:avLst/>
                <a:gdLst>
                  <a:gd name="T0" fmla="*/ 852 w 852"/>
                  <a:gd name="T1" fmla="*/ 124 h 242"/>
                  <a:gd name="T2" fmla="*/ 430 w 852"/>
                  <a:gd name="T3" fmla="*/ 242 h 242"/>
                  <a:gd name="T4" fmla="*/ 0 w 852"/>
                  <a:gd name="T5" fmla="*/ 124 h 242"/>
                  <a:gd name="T6" fmla="*/ 0 w 852"/>
                  <a:gd name="T7" fmla="*/ 121 h 242"/>
                  <a:gd name="T8" fmla="*/ 425 w 852"/>
                  <a:gd name="T9" fmla="*/ 0 h 242"/>
                  <a:gd name="T10" fmla="*/ 852 w 852"/>
                  <a:gd name="T11" fmla="*/ 124 h 242"/>
                </a:gdLst>
                <a:ahLst/>
                <a:cxnLst>
                  <a:cxn ang="0">
                    <a:pos x="T0" y="T1"/>
                  </a:cxn>
                  <a:cxn ang="0">
                    <a:pos x="T2" y="T3"/>
                  </a:cxn>
                  <a:cxn ang="0">
                    <a:pos x="T4" y="T5"/>
                  </a:cxn>
                  <a:cxn ang="0">
                    <a:pos x="T6" y="T7"/>
                  </a:cxn>
                  <a:cxn ang="0">
                    <a:pos x="T8" y="T9"/>
                  </a:cxn>
                  <a:cxn ang="0">
                    <a:pos x="T10" y="T11"/>
                  </a:cxn>
                </a:cxnLst>
                <a:rect l="0" t="0" r="r" b="b"/>
                <a:pathLst>
                  <a:path w="852" h="241">
                    <a:moveTo>
                      <a:pt x="852" y="124"/>
                    </a:moveTo>
                    <a:lnTo>
                      <a:pt x="430" y="242"/>
                    </a:lnTo>
                    <a:lnTo>
                      <a:pt x="0" y="124"/>
                    </a:lnTo>
                    <a:lnTo>
                      <a:pt x="0" y="121"/>
                    </a:lnTo>
                    <a:lnTo>
                      <a:pt x="425" y="0"/>
                    </a:lnTo>
                    <a:lnTo>
                      <a:pt x="852" y="124"/>
                    </a:lnTo>
                    <a:close/>
                  </a:path>
                </a:pathLst>
              </a:custGeom>
              <a:solidFill>
                <a:srgbClr val="009FAE"/>
              </a:solidFill>
              <a:ln>
                <a:noFill/>
              </a:ln>
            </p:spPr>
            <p:txBody>
              <a:bodyPr/>
              <a:lstStyle/>
              <a:p>
                <a:pPr eaLnBrk="1" fontAlgn="auto" hangingPunct="1">
                  <a:spcBef>
                    <a:spcPct val="0"/>
                  </a:spcBef>
                  <a:spcAft>
                    <a:spcPct val="0"/>
                  </a:spcAft>
                  <a:defRPr/>
                </a:pPr>
                <a:endParaRPr lang="en-US">
                  <a:latin typeface="+mn-lt"/>
                  <a:ea typeface="+mn-ea"/>
                  <a:cs typeface="+mn-cs"/>
                </a:endParaRPr>
              </a:p>
            </p:txBody>
          </p:sp>
          <p:sp>
            <p:nvSpPr>
              <p:cNvPr id="30" name="Freeform 39">
                <a:extLst>
                  <a:ext uri="{FF2B5EF4-FFF2-40B4-BE49-F238E27FC236}">
                    <a16:creationId xmlns:a16="http://schemas.microsoft.com/office/drawing/2014/main" id="{05DB054C-1FFC-7DDD-0FC4-A54A42A01AC2}"/>
                  </a:ext>
                </a:extLst>
              </p:cNvPr>
              <p:cNvSpPr/>
              <p:nvPr/>
            </p:nvSpPr>
            <p:spPr bwMode="auto">
              <a:xfrm>
                <a:off x="2028076" y="3273425"/>
                <a:ext cx="682625" cy="712787"/>
              </a:xfrm>
              <a:custGeom>
                <a:avLst/>
                <a:gdLst>
                  <a:gd name="T0" fmla="*/ 1083667188 w 430"/>
                  <a:gd name="T1" fmla="*/ 834170340 h 449"/>
                  <a:gd name="T2" fmla="*/ 0 w 430"/>
                  <a:gd name="T3" fmla="*/ 1131548569 h 449"/>
                  <a:gd name="T4" fmla="*/ 0 w 430"/>
                  <a:gd name="T5" fmla="*/ 297378229 h 449"/>
                  <a:gd name="T6" fmla="*/ 1083667188 w 430"/>
                  <a:gd name="T7" fmla="*/ 0 h 449"/>
                  <a:gd name="T8" fmla="*/ 1083667188 w 430"/>
                  <a:gd name="T9" fmla="*/ 834170340 h 4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0" h="449">
                    <a:moveTo>
                      <a:pt x="430" y="331"/>
                    </a:moveTo>
                    <a:lnTo>
                      <a:pt x="0" y="449"/>
                    </a:lnTo>
                    <a:lnTo>
                      <a:pt x="0" y="118"/>
                    </a:lnTo>
                    <a:lnTo>
                      <a:pt x="430" y="0"/>
                    </a:lnTo>
                    <a:lnTo>
                      <a:pt x="430" y="331"/>
                    </a:lnTo>
                    <a:close/>
                  </a:path>
                </a:pathLst>
              </a:custGeom>
              <a:solidFill>
                <a:schemeClr val="accent2"/>
              </a:solidFill>
              <a:ln>
                <a:noFill/>
              </a:ln>
              <a:extLs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1" name="Freeform 44">
                <a:extLst>
                  <a:ext uri="{FF2B5EF4-FFF2-40B4-BE49-F238E27FC236}">
                    <a16:creationId xmlns:a16="http://schemas.microsoft.com/office/drawing/2014/main" id="{17CF14CF-C03A-5BF7-3630-E85652935580}"/>
                  </a:ext>
                </a:extLst>
              </p:cNvPr>
              <p:cNvSpPr/>
              <p:nvPr/>
            </p:nvSpPr>
            <p:spPr bwMode="auto">
              <a:xfrm>
                <a:off x="1358151" y="3273710"/>
                <a:ext cx="683319" cy="712502"/>
              </a:xfrm>
              <a:custGeom>
                <a:avLst/>
                <a:gdLst>
                  <a:gd name="T0" fmla="*/ 0 w 430"/>
                  <a:gd name="T1" fmla="*/ 331 h 449"/>
                  <a:gd name="T2" fmla="*/ 430 w 430"/>
                  <a:gd name="T3" fmla="*/ 449 h 449"/>
                  <a:gd name="T4" fmla="*/ 430 w 430"/>
                  <a:gd name="T5" fmla="*/ 118 h 449"/>
                  <a:gd name="T6" fmla="*/ 0 w 430"/>
                  <a:gd name="T7" fmla="*/ 0 h 449"/>
                  <a:gd name="T8" fmla="*/ 0 w 430"/>
                  <a:gd name="T9" fmla="*/ 331 h 449"/>
                </a:gdLst>
                <a:ahLst/>
                <a:cxnLst>
                  <a:cxn ang="0">
                    <a:pos x="T0" y="T1"/>
                  </a:cxn>
                  <a:cxn ang="0">
                    <a:pos x="T2" y="T3"/>
                  </a:cxn>
                  <a:cxn ang="0">
                    <a:pos x="T4" y="T5"/>
                  </a:cxn>
                  <a:cxn ang="0">
                    <a:pos x="T6" y="T7"/>
                  </a:cxn>
                  <a:cxn ang="0">
                    <a:pos x="T8" y="T9"/>
                  </a:cxn>
                </a:cxnLst>
                <a:rect l="0" t="0" r="r" b="b"/>
                <a:pathLst>
                  <a:path w="430" h="449">
                    <a:moveTo>
                      <a:pt x="0" y="331"/>
                    </a:moveTo>
                    <a:lnTo>
                      <a:pt x="430" y="449"/>
                    </a:lnTo>
                    <a:lnTo>
                      <a:pt x="430" y="118"/>
                    </a:lnTo>
                    <a:lnTo>
                      <a:pt x="0" y="0"/>
                    </a:lnTo>
                    <a:lnTo>
                      <a:pt x="0" y="331"/>
                    </a:lnTo>
                    <a:close/>
                  </a:path>
                </a:pathLst>
              </a:custGeom>
              <a:solidFill>
                <a:schemeClr val="accent2">
                  <a:lumMod val="75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grpSp>
        <p:sp>
          <p:nvSpPr>
            <p:cNvPr id="28" name="TextBox 113">
              <a:extLst>
                <a:ext uri="{FF2B5EF4-FFF2-40B4-BE49-F238E27FC236}">
                  <a16:creationId xmlns:a16="http://schemas.microsoft.com/office/drawing/2014/main" id="{D8FD9E6A-C280-7455-21F2-12DD72E5394E}"/>
                </a:ext>
              </a:extLst>
            </p:cNvPr>
            <p:cNvSpPr txBox="1">
              <a:spLocks noChangeArrowheads="1"/>
            </p:cNvSpPr>
            <p:nvPr/>
          </p:nvSpPr>
          <p:spPr bwMode="auto">
            <a:xfrm rot="1071822" flipH="1">
              <a:off x="1750075" y="3174873"/>
              <a:ext cx="383326" cy="307512"/>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400" dirty="0">
                  <a:solidFill>
                    <a:schemeClr val="bg1"/>
                  </a:solidFill>
                  <a:latin typeface="Arial"/>
                </a:rPr>
                <a:t>03</a:t>
              </a:r>
            </a:p>
          </p:txBody>
        </p:sp>
      </p:grpSp>
      <p:sp>
        <p:nvSpPr>
          <p:cNvPr id="32" name="Rectangle 54">
            <a:extLst>
              <a:ext uri="{FF2B5EF4-FFF2-40B4-BE49-F238E27FC236}">
                <a16:creationId xmlns:a16="http://schemas.microsoft.com/office/drawing/2014/main" id="{28DC384A-057D-512D-0BFB-41BFCC6832C8}"/>
              </a:ext>
            </a:extLst>
          </p:cNvPr>
          <p:cNvSpPr>
            <a:spLocks noChangeArrowheads="1"/>
          </p:cNvSpPr>
          <p:nvPr/>
        </p:nvSpPr>
        <p:spPr bwMode="auto">
          <a:xfrm>
            <a:off x="2794000" y="2166938"/>
            <a:ext cx="2235200" cy="588962"/>
          </a:xfrm>
          <a:prstGeom prst="roundRect">
            <a:avLst>
              <a:gd name="adj" fmla="val 50000"/>
            </a:avLst>
          </a:prstGeom>
          <a:gradFill>
            <a:gsLst>
              <a:gs pos="0">
                <a:schemeClr val="accent1">
                  <a:lumMod val="75000"/>
                </a:schemeClr>
              </a:gs>
              <a:gs pos="100000">
                <a:schemeClr val="accent1"/>
              </a:gs>
            </a:gsLst>
            <a:lin ang="0" scaled="0"/>
          </a:gradFill>
          <a:ln>
            <a:noFill/>
          </a:ln>
        </p:spPr>
        <p:txBody>
          <a:bodyPr lIns="365760" tIns="91440"/>
          <a:lstStyle/>
          <a:p>
            <a:pPr eaLnBrk="1" fontAlgn="auto" hangingPunct="1">
              <a:spcBef>
                <a:spcPct val="0"/>
              </a:spcBef>
              <a:spcAft>
                <a:spcPct val="0"/>
              </a:spcAft>
              <a:defRPr/>
            </a:pPr>
            <a:r>
              <a:rPr lang="en-US" sz="1400">
                <a:solidFill>
                  <a:schemeClr val="bg1"/>
                </a:solidFill>
                <a:latin typeface="+mn-lt"/>
                <a:ea typeface="+mn-ea"/>
                <a:cs typeface="+mn-cs"/>
              </a:rPr>
              <a:t>20%</a:t>
            </a:r>
          </a:p>
        </p:txBody>
      </p:sp>
      <p:sp>
        <p:nvSpPr>
          <p:cNvPr id="33" name="Freeform 30">
            <a:extLst>
              <a:ext uri="{FF2B5EF4-FFF2-40B4-BE49-F238E27FC236}">
                <a16:creationId xmlns:a16="http://schemas.microsoft.com/office/drawing/2014/main" id="{6E42BEA5-CAC1-295D-3581-60FB578088BB}"/>
              </a:ext>
            </a:extLst>
          </p:cNvPr>
          <p:cNvSpPr/>
          <p:nvPr/>
        </p:nvSpPr>
        <p:spPr bwMode="auto">
          <a:xfrm>
            <a:off x="906463" y="4321175"/>
            <a:ext cx="1336675" cy="919163"/>
          </a:xfrm>
          <a:custGeom>
            <a:avLst/>
            <a:gdLst>
              <a:gd name="T0" fmla="*/ 0 w 842"/>
              <a:gd name="T1" fmla="*/ 0 h 579"/>
              <a:gd name="T2" fmla="*/ 2121971563 w 842"/>
              <a:gd name="T3" fmla="*/ 627518454 h 579"/>
              <a:gd name="T4" fmla="*/ 2121971563 w 842"/>
              <a:gd name="T5" fmla="*/ 1459170469 h 579"/>
              <a:gd name="T6" fmla="*/ 0 w 842"/>
              <a:gd name="T7" fmla="*/ 834171379 h 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2" h="579">
                <a:moveTo>
                  <a:pt x="0" y="0"/>
                </a:moveTo>
                <a:lnTo>
                  <a:pt x="842" y="249"/>
                </a:lnTo>
                <a:lnTo>
                  <a:pt x="842" y="579"/>
                </a:lnTo>
                <a:lnTo>
                  <a:pt x="0" y="331"/>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4" name="Freeform 23">
            <a:extLst>
              <a:ext uri="{FF2B5EF4-FFF2-40B4-BE49-F238E27FC236}">
                <a16:creationId xmlns:a16="http://schemas.microsoft.com/office/drawing/2014/main" id="{A34230CC-4D29-6FB6-C560-8A37B2F29CDF}"/>
              </a:ext>
            </a:extLst>
          </p:cNvPr>
          <p:cNvSpPr/>
          <p:nvPr/>
        </p:nvSpPr>
        <p:spPr bwMode="auto">
          <a:xfrm>
            <a:off x="1047750" y="4151313"/>
            <a:ext cx="1509713" cy="447675"/>
          </a:xfrm>
          <a:custGeom>
            <a:avLst/>
            <a:gdLst>
              <a:gd name="T0" fmla="*/ 0 w 844"/>
              <a:gd name="T1" fmla="*/ 800536016 h 250"/>
              <a:gd name="T2" fmla="*/ 2147483647 w 844"/>
              <a:gd name="T3" fmla="*/ 0 h 250"/>
              <a:gd name="T4" fmla="*/ 0 w 844"/>
              <a:gd name="T5" fmla="*/ 800536016 h 250"/>
              <a:gd name="T6" fmla="*/ 0 60000 65536"/>
              <a:gd name="T7" fmla="*/ 0 60000 65536"/>
              <a:gd name="T8" fmla="*/ 0 60000 65536"/>
            </a:gdLst>
            <a:ahLst/>
            <a:cxnLst>
              <a:cxn ang="T6">
                <a:pos x="T0" y="T1"/>
              </a:cxn>
              <a:cxn ang="T7">
                <a:pos x="T2" y="T3"/>
              </a:cxn>
              <a:cxn ang="T8">
                <a:pos x="T4" y="T5"/>
              </a:cxn>
            </a:cxnLst>
            <a:rect l="0" t="0" r="r" b="b"/>
            <a:pathLst>
              <a:path w="844" h="250">
                <a:moveTo>
                  <a:pt x="0" y="250"/>
                </a:moveTo>
                <a:lnTo>
                  <a:pt x="844" y="0"/>
                </a:lnTo>
                <a:lnTo>
                  <a:pt x="0" y="250"/>
                </a:lnTo>
                <a:close/>
              </a:path>
            </a:pathLst>
          </a:custGeom>
          <a:solidFill>
            <a:srgbClr val="FFD075"/>
          </a:solidFill>
          <a:ln>
            <a:noFill/>
          </a:ln>
          <a:extLs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5" name="Line 24">
            <a:extLst>
              <a:ext uri="{FF2B5EF4-FFF2-40B4-BE49-F238E27FC236}">
                <a16:creationId xmlns:a16="http://schemas.microsoft.com/office/drawing/2014/main" id="{010EA500-5DC3-9D00-36BC-D9BFEF714F66}"/>
              </a:ext>
            </a:extLst>
          </p:cNvPr>
          <p:cNvSpPr>
            <a:spLocks noChangeShapeType="1"/>
          </p:cNvSpPr>
          <p:nvPr/>
        </p:nvSpPr>
        <p:spPr bwMode="auto">
          <a:xfrm flipV="1">
            <a:off x="1047750" y="4151313"/>
            <a:ext cx="1509713" cy="447675"/>
          </a:xfrm>
          <a:prstGeom prst="line">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no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6" name="Freeform 26">
            <a:extLst>
              <a:ext uri="{FF2B5EF4-FFF2-40B4-BE49-F238E27FC236}">
                <a16:creationId xmlns:a16="http://schemas.microsoft.com/office/drawing/2014/main" id="{8BE79114-94AF-C6B2-E11F-8B14C2E68D71}"/>
              </a:ext>
            </a:extLst>
          </p:cNvPr>
          <p:cNvSpPr/>
          <p:nvPr/>
        </p:nvSpPr>
        <p:spPr bwMode="auto">
          <a:xfrm>
            <a:off x="1047750" y="4608513"/>
            <a:ext cx="3016250" cy="444500"/>
          </a:xfrm>
          <a:custGeom>
            <a:avLst/>
            <a:gdLst>
              <a:gd name="T0" fmla="*/ 2147483647 w 1687"/>
              <a:gd name="T1" fmla="*/ 9577279 h 249"/>
              <a:gd name="T2" fmla="*/ 2147483647 w 1687"/>
              <a:gd name="T3" fmla="*/ 794858827 h 249"/>
              <a:gd name="T4" fmla="*/ 0 w 1687"/>
              <a:gd name="T5" fmla="*/ 0 h 249"/>
              <a:gd name="T6" fmla="*/ 0 60000 65536"/>
              <a:gd name="T7" fmla="*/ 0 60000 65536"/>
              <a:gd name="T8" fmla="*/ 0 60000 65536"/>
            </a:gdLst>
            <a:ahLst/>
            <a:cxnLst>
              <a:cxn ang="T6">
                <a:pos x="T0" y="T1"/>
              </a:cxn>
              <a:cxn ang="T7">
                <a:pos x="T2" y="T3"/>
              </a:cxn>
              <a:cxn ang="T8">
                <a:pos x="T4" y="T5"/>
              </a:cxn>
            </a:cxnLst>
            <a:rect l="0" t="0" r="r" b="b"/>
            <a:pathLst>
              <a:path w="1687" h="249">
                <a:moveTo>
                  <a:pt x="1687" y="3"/>
                </a:moveTo>
                <a:lnTo>
                  <a:pt x="842" y="249"/>
                </a:lnTo>
                <a:lnTo>
                  <a:pt x="0"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7" name="Freeform 33">
            <a:extLst>
              <a:ext uri="{FF2B5EF4-FFF2-40B4-BE49-F238E27FC236}">
                <a16:creationId xmlns:a16="http://schemas.microsoft.com/office/drawing/2014/main" id="{46660E7D-D7F7-F09F-1A50-B33D6C391347}"/>
              </a:ext>
            </a:extLst>
          </p:cNvPr>
          <p:cNvSpPr/>
          <p:nvPr/>
        </p:nvSpPr>
        <p:spPr bwMode="auto">
          <a:xfrm>
            <a:off x="1300163" y="3629025"/>
            <a:ext cx="2508250" cy="723900"/>
          </a:xfrm>
          <a:custGeom>
            <a:avLst/>
            <a:gdLst>
              <a:gd name="T0" fmla="*/ 2147483647 w 1403"/>
              <a:gd name="T1" fmla="*/ 653651239 h 404"/>
              <a:gd name="T2" fmla="*/ 2147483647 w 1403"/>
              <a:gd name="T3" fmla="*/ 1294485506 h 404"/>
              <a:gd name="T4" fmla="*/ 0 w 1403"/>
              <a:gd name="T5" fmla="*/ 653651239 h 404"/>
              <a:gd name="T6" fmla="*/ 0 w 1403"/>
              <a:gd name="T7" fmla="*/ 644038062 h 404"/>
              <a:gd name="T8" fmla="*/ 2147483647 w 1403"/>
              <a:gd name="T9" fmla="*/ 0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3" h="403">
                <a:moveTo>
                  <a:pt x="1403" y="204"/>
                </a:moveTo>
                <a:lnTo>
                  <a:pt x="701" y="404"/>
                </a:lnTo>
                <a:lnTo>
                  <a:pt x="0" y="204"/>
                </a:lnTo>
                <a:lnTo>
                  <a:pt x="0" y="201"/>
                </a:lnTo>
                <a:lnTo>
                  <a:pt x="701"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8" name="Freeform 36">
            <a:extLst>
              <a:ext uri="{FF2B5EF4-FFF2-40B4-BE49-F238E27FC236}">
                <a16:creationId xmlns:a16="http://schemas.microsoft.com/office/drawing/2014/main" id="{FD58F7E6-F095-2D17-4203-49AA5AC0FF43}"/>
              </a:ext>
            </a:extLst>
          </p:cNvPr>
          <p:cNvSpPr/>
          <p:nvPr/>
        </p:nvSpPr>
        <p:spPr bwMode="auto">
          <a:xfrm>
            <a:off x="1552575" y="3100388"/>
            <a:ext cx="2005013" cy="577850"/>
          </a:xfrm>
          <a:custGeom>
            <a:avLst/>
            <a:gdLst>
              <a:gd name="T0" fmla="*/ 2147483647 w 1121"/>
              <a:gd name="T1" fmla="*/ 515057563 h 323"/>
              <a:gd name="T2" fmla="*/ 1791091885 w 1121"/>
              <a:gd name="T3" fmla="*/ 1033315664 h 323"/>
              <a:gd name="T4" fmla="*/ 0 w 1121"/>
              <a:gd name="T5" fmla="*/ 521456849 h 323"/>
              <a:gd name="T6" fmla="*/ 0 w 1121"/>
              <a:gd name="T7" fmla="*/ 511858814 h 323"/>
              <a:gd name="T8" fmla="*/ 1797489683 w 1121"/>
              <a:gd name="T9" fmla="*/ 0 h 3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1" h="323">
                <a:moveTo>
                  <a:pt x="1121" y="161"/>
                </a:moveTo>
                <a:lnTo>
                  <a:pt x="560" y="323"/>
                </a:lnTo>
                <a:lnTo>
                  <a:pt x="0" y="163"/>
                </a:lnTo>
                <a:lnTo>
                  <a:pt x="0" y="160"/>
                </a:lnTo>
                <a:lnTo>
                  <a:pt x="562"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39" name="Freeform 38">
            <a:extLst>
              <a:ext uri="{FF2B5EF4-FFF2-40B4-BE49-F238E27FC236}">
                <a16:creationId xmlns:a16="http://schemas.microsoft.com/office/drawing/2014/main" id="{A2E6D4A9-B2C8-2B7E-BABC-85899A73B04F}"/>
              </a:ext>
            </a:extLst>
          </p:cNvPr>
          <p:cNvSpPr/>
          <p:nvPr/>
        </p:nvSpPr>
        <p:spPr bwMode="auto">
          <a:xfrm>
            <a:off x="1798638" y="2552700"/>
            <a:ext cx="1524000" cy="433388"/>
          </a:xfrm>
          <a:custGeom>
            <a:avLst/>
            <a:gdLst>
              <a:gd name="T0" fmla="*/ 2147483647 w 852"/>
              <a:gd name="T1" fmla="*/ 397101605 h 242"/>
              <a:gd name="T2" fmla="*/ 1375410000 w 852"/>
              <a:gd name="T3" fmla="*/ 774989078 h 242"/>
              <a:gd name="T4" fmla="*/ 0 w 852"/>
              <a:gd name="T5" fmla="*/ 397101605 h 242"/>
              <a:gd name="T6" fmla="*/ 0 w 852"/>
              <a:gd name="T7" fmla="*/ 387495434 h 242"/>
              <a:gd name="T8" fmla="*/ 1359416944 w 852"/>
              <a:gd name="T9" fmla="*/ 0 h 2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2" h="241">
                <a:moveTo>
                  <a:pt x="852" y="124"/>
                </a:moveTo>
                <a:lnTo>
                  <a:pt x="430" y="242"/>
                </a:lnTo>
                <a:lnTo>
                  <a:pt x="0" y="124"/>
                </a:lnTo>
                <a:lnTo>
                  <a:pt x="0" y="121"/>
                </a:lnTo>
                <a:lnTo>
                  <a:pt x="425"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40" name="Freeform 41">
            <a:extLst>
              <a:ext uri="{FF2B5EF4-FFF2-40B4-BE49-F238E27FC236}">
                <a16:creationId xmlns:a16="http://schemas.microsoft.com/office/drawing/2014/main" id="{8ADE788D-70FF-46E2-C2B7-00E72013CE56}"/>
              </a:ext>
            </a:extLst>
          </p:cNvPr>
          <p:cNvSpPr/>
          <p:nvPr/>
        </p:nvSpPr>
        <p:spPr bwMode="auto">
          <a:xfrm>
            <a:off x="2024063" y="2051050"/>
            <a:ext cx="1074737" cy="246063"/>
          </a:xfrm>
          <a:custGeom>
            <a:avLst/>
            <a:gdLst>
              <a:gd name="T0" fmla="*/ 1921855075 w 601"/>
              <a:gd name="T1" fmla="*/ 207252802 h 138"/>
              <a:gd name="T2" fmla="*/ 972120181 w 601"/>
              <a:gd name="T3" fmla="*/ 440012353 h 138"/>
              <a:gd name="T4" fmla="*/ 0 w 601"/>
              <a:gd name="T5" fmla="*/ 207252802 h 138"/>
              <a:gd name="T6" fmla="*/ 0 w 601"/>
              <a:gd name="T7" fmla="*/ 200874778 h 138"/>
              <a:gd name="T8" fmla="*/ 956131457 w 601"/>
              <a:gd name="T9" fmla="*/ 0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1" h="138">
                <a:moveTo>
                  <a:pt x="601" y="65"/>
                </a:moveTo>
                <a:lnTo>
                  <a:pt x="304" y="138"/>
                </a:lnTo>
                <a:lnTo>
                  <a:pt x="0" y="65"/>
                </a:lnTo>
                <a:lnTo>
                  <a:pt x="0" y="63"/>
                </a:lnTo>
                <a:lnTo>
                  <a:pt x="299"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41" name="Freeform 47">
            <a:extLst>
              <a:ext uri="{FF2B5EF4-FFF2-40B4-BE49-F238E27FC236}">
                <a16:creationId xmlns:a16="http://schemas.microsoft.com/office/drawing/2014/main" id="{3F9DED7B-8F32-F433-3937-3E4BBA95B266}"/>
              </a:ext>
            </a:extLst>
          </p:cNvPr>
          <p:cNvSpPr/>
          <p:nvPr/>
        </p:nvSpPr>
        <p:spPr bwMode="auto">
          <a:xfrm>
            <a:off x="3808413" y="3994150"/>
            <a:ext cx="2233612" cy="592138"/>
          </a:xfrm>
          <a:custGeom>
            <a:avLst/>
            <a:gdLst>
              <a:gd name="T0" fmla="*/ 2147483647 w 1249"/>
              <a:gd name="T1" fmla="*/ 1058866181 h 331"/>
              <a:gd name="T2" fmla="*/ 0 w 1249"/>
              <a:gd name="T3" fmla="*/ 1058866181 h 331"/>
              <a:gd name="T4" fmla="*/ 0 w 1249"/>
              <a:gd name="T5" fmla="*/ 0 h 331"/>
              <a:gd name="T6" fmla="*/ 2147483647 w 1249"/>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49" h="331">
                <a:moveTo>
                  <a:pt x="1249" y="331"/>
                </a:moveTo>
                <a:lnTo>
                  <a:pt x="0" y="331"/>
                </a:lnTo>
                <a:lnTo>
                  <a:pt x="0" y="0"/>
                </a:lnTo>
                <a:lnTo>
                  <a:pt x="1249"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43" name="Freeform 51">
            <a:extLst>
              <a:ext uri="{FF2B5EF4-FFF2-40B4-BE49-F238E27FC236}">
                <a16:creationId xmlns:a16="http://schemas.microsoft.com/office/drawing/2014/main" id="{EEE8F2C9-5847-9B50-C7F2-91784FEF17A5}"/>
              </a:ext>
            </a:extLst>
          </p:cNvPr>
          <p:cNvSpPr/>
          <p:nvPr/>
        </p:nvSpPr>
        <p:spPr bwMode="auto">
          <a:xfrm>
            <a:off x="3557588" y="3387725"/>
            <a:ext cx="2236787" cy="592138"/>
          </a:xfrm>
          <a:custGeom>
            <a:avLst/>
            <a:gdLst>
              <a:gd name="T0" fmla="*/ 2147483647 w 1251"/>
              <a:gd name="T1" fmla="*/ 1058866181 h 331"/>
              <a:gd name="T2" fmla="*/ 0 w 1251"/>
              <a:gd name="T3" fmla="*/ 1058866181 h 331"/>
              <a:gd name="T4" fmla="*/ 0 w 1251"/>
              <a:gd name="T5" fmla="*/ 0 h 331"/>
              <a:gd name="T6" fmla="*/ 2147483647 w 1251"/>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1" h="331">
                <a:moveTo>
                  <a:pt x="1251" y="331"/>
                </a:moveTo>
                <a:lnTo>
                  <a:pt x="0" y="331"/>
                </a:lnTo>
                <a:lnTo>
                  <a:pt x="0" y="0"/>
                </a:lnTo>
                <a:lnTo>
                  <a:pt x="1251"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44" name="Freeform 53">
            <a:extLst>
              <a:ext uri="{FF2B5EF4-FFF2-40B4-BE49-F238E27FC236}">
                <a16:creationId xmlns:a16="http://schemas.microsoft.com/office/drawing/2014/main" id="{A1752223-8F39-4B84-C979-92A24C958AAA}"/>
              </a:ext>
            </a:extLst>
          </p:cNvPr>
          <p:cNvSpPr/>
          <p:nvPr/>
        </p:nvSpPr>
        <p:spPr bwMode="auto">
          <a:xfrm>
            <a:off x="3322638" y="2774950"/>
            <a:ext cx="2235200" cy="592138"/>
          </a:xfrm>
          <a:custGeom>
            <a:avLst/>
            <a:gdLst>
              <a:gd name="T0" fmla="*/ 2147483647 w 1250"/>
              <a:gd name="T1" fmla="*/ 1058866181 h 331"/>
              <a:gd name="T2" fmla="*/ 0 w 1250"/>
              <a:gd name="T3" fmla="*/ 1058866181 h 331"/>
              <a:gd name="T4" fmla="*/ 0 w 1250"/>
              <a:gd name="T5" fmla="*/ 0 h 331"/>
              <a:gd name="T6" fmla="*/ 2147483647 w 1250"/>
              <a:gd name="T7" fmla="*/ 0 h 3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0" h="331">
                <a:moveTo>
                  <a:pt x="1250" y="331"/>
                </a:moveTo>
                <a:lnTo>
                  <a:pt x="0" y="331"/>
                </a:lnTo>
                <a:lnTo>
                  <a:pt x="0" y="0"/>
                </a:lnTo>
                <a:lnTo>
                  <a:pt x="1250" y="0"/>
                </a:lnTo>
              </a:path>
            </a:pathLst>
          </a:cu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46" name="Oval 45">
            <a:extLst>
              <a:ext uri="{FF2B5EF4-FFF2-40B4-BE49-F238E27FC236}">
                <a16:creationId xmlns:a16="http://schemas.microsoft.com/office/drawing/2014/main" id="{5937A678-01AE-DE9A-A87C-F22D9ABD32BA}"/>
              </a:ext>
            </a:extLst>
          </p:cNvPr>
          <p:cNvSpPr/>
          <p:nvPr/>
        </p:nvSpPr>
        <p:spPr>
          <a:xfrm flipH="1">
            <a:off x="4452938" y="2187575"/>
            <a:ext cx="544512" cy="541338"/>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51" name="Oval 50">
            <a:extLst>
              <a:ext uri="{FF2B5EF4-FFF2-40B4-BE49-F238E27FC236}">
                <a16:creationId xmlns:a16="http://schemas.microsoft.com/office/drawing/2014/main" id="{51C28F73-CB75-2FE9-E3E0-5FBE0787C8CB}"/>
              </a:ext>
            </a:extLst>
          </p:cNvPr>
          <p:cNvSpPr/>
          <p:nvPr/>
        </p:nvSpPr>
        <p:spPr>
          <a:xfrm flipH="1">
            <a:off x="6113463" y="4019550"/>
            <a:ext cx="542925" cy="541338"/>
          </a:xfrm>
          <a:prstGeom prst="ellipse">
            <a:avLst/>
          </a:prstGeom>
          <a:solidFill>
            <a:schemeClr val="bg1"/>
          </a:solidFill>
          <a:ln w="38100">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54" name="Oval 53">
            <a:extLst>
              <a:ext uri="{FF2B5EF4-FFF2-40B4-BE49-F238E27FC236}">
                <a16:creationId xmlns:a16="http://schemas.microsoft.com/office/drawing/2014/main" id="{C3069F81-12D2-2A86-0FFC-688E8224EE1C}"/>
              </a:ext>
            </a:extLst>
          </p:cNvPr>
          <p:cNvSpPr/>
          <p:nvPr/>
        </p:nvSpPr>
        <p:spPr>
          <a:xfrm flipH="1">
            <a:off x="5886450" y="2800350"/>
            <a:ext cx="544513" cy="541338"/>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60" name="Oval 59">
            <a:extLst>
              <a:ext uri="{FF2B5EF4-FFF2-40B4-BE49-F238E27FC236}">
                <a16:creationId xmlns:a16="http://schemas.microsoft.com/office/drawing/2014/main" id="{0A2B0E02-E3D2-F238-9B10-E4A28B3C654D}"/>
              </a:ext>
            </a:extLst>
          </p:cNvPr>
          <p:cNvSpPr/>
          <p:nvPr/>
        </p:nvSpPr>
        <p:spPr>
          <a:xfrm flipH="1">
            <a:off x="4983163" y="3413125"/>
            <a:ext cx="544512" cy="541338"/>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grpSp>
        <p:nvGrpSpPr>
          <p:cNvPr id="69" name="Group 68">
            <a:extLst>
              <a:ext uri="{FF2B5EF4-FFF2-40B4-BE49-F238E27FC236}">
                <a16:creationId xmlns:a16="http://schemas.microsoft.com/office/drawing/2014/main" id="{8786EA33-3DF3-C14A-6A23-D1214C66955B}"/>
              </a:ext>
            </a:extLst>
          </p:cNvPr>
          <p:cNvGrpSpPr/>
          <p:nvPr/>
        </p:nvGrpSpPr>
        <p:grpSpPr>
          <a:xfrm>
            <a:off x="2024063" y="2051050"/>
            <a:ext cx="1074737" cy="838200"/>
            <a:chOff x="1808780" y="2207598"/>
            <a:chExt cx="1074714" cy="838670"/>
          </a:xfrm>
        </p:grpSpPr>
        <p:grpSp>
          <p:nvGrpSpPr>
            <p:cNvPr id="70" name="Group 155">
              <a:extLst>
                <a:ext uri="{FF2B5EF4-FFF2-40B4-BE49-F238E27FC236}">
                  <a16:creationId xmlns:a16="http://schemas.microsoft.com/office/drawing/2014/main" id="{B1DE8150-C88C-7E9C-85A4-12FF1E3E7AEA}"/>
                </a:ext>
              </a:extLst>
            </p:cNvPr>
            <p:cNvGrpSpPr/>
            <p:nvPr/>
          </p:nvGrpSpPr>
          <p:grpSpPr>
            <a:xfrm>
              <a:off x="1808780" y="2207598"/>
              <a:ext cx="1074714" cy="838670"/>
              <a:chOff x="1558176" y="2630488"/>
              <a:chExt cx="954088" cy="744537"/>
            </a:xfrm>
          </p:grpSpPr>
          <p:sp>
            <p:nvSpPr>
              <p:cNvPr id="72" name="Freeform 40">
                <a:extLst>
                  <a:ext uri="{FF2B5EF4-FFF2-40B4-BE49-F238E27FC236}">
                    <a16:creationId xmlns:a16="http://schemas.microsoft.com/office/drawing/2014/main" id="{0E65F384-571B-400A-4629-BBF8A6D222B8}"/>
                  </a:ext>
                </a:extLst>
              </p:cNvPr>
              <p:cNvSpPr/>
              <p:nvPr/>
            </p:nvSpPr>
            <p:spPr bwMode="auto">
              <a:xfrm>
                <a:off x="1558176" y="2630488"/>
                <a:ext cx="954088" cy="218567"/>
              </a:xfrm>
              <a:custGeom>
                <a:avLst/>
                <a:gdLst>
                  <a:gd name="T0" fmla="*/ 601 w 601"/>
                  <a:gd name="T1" fmla="*/ 65 h 138"/>
                  <a:gd name="T2" fmla="*/ 304 w 601"/>
                  <a:gd name="T3" fmla="*/ 138 h 138"/>
                  <a:gd name="T4" fmla="*/ 0 w 601"/>
                  <a:gd name="T5" fmla="*/ 65 h 138"/>
                  <a:gd name="T6" fmla="*/ 0 w 601"/>
                  <a:gd name="T7" fmla="*/ 63 h 138"/>
                  <a:gd name="T8" fmla="*/ 299 w 601"/>
                  <a:gd name="T9" fmla="*/ 0 h 138"/>
                  <a:gd name="T10" fmla="*/ 601 w 601"/>
                  <a:gd name="T11" fmla="*/ 65 h 138"/>
                </a:gdLst>
                <a:ahLst/>
                <a:cxnLst>
                  <a:cxn ang="0">
                    <a:pos x="T0" y="T1"/>
                  </a:cxn>
                  <a:cxn ang="0">
                    <a:pos x="T2" y="T3"/>
                  </a:cxn>
                  <a:cxn ang="0">
                    <a:pos x="T4" y="T5"/>
                  </a:cxn>
                  <a:cxn ang="0">
                    <a:pos x="T6" y="T7"/>
                  </a:cxn>
                  <a:cxn ang="0">
                    <a:pos x="T8" y="T9"/>
                  </a:cxn>
                  <a:cxn ang="0">
                    <a:pos x="T10" y="T11"/>
                  </a:cxn>
                </a:cxnLst>
                <a:rect l="0" t="0" r="r" b="b"/>
                <a:pathLst>
                  <a:path w="601" h="138">
                    <a:moveTo>
                      <a:pt x="601" y="65"/>
                    </a:moveTo>
                    <a:lnTo>
                      <a:pt x="304" y="138"/>
                    </a:lnTo>
                    <a:lnTo>
                      <a:pt x="0" y="65"/>
                    </a:lnTo>
                    <a:lnTo>
                      <a:pt x="0" y="63"/>
                    </a:lnTo>
                    <a:lnTo>
                      <a:pt x="299" y="0"/>
                    </a:lnTo>
                    <a:lnTo>
                      <a:pt x="601" y="65"/>
                    </a:lnTo>
                    <a:close/>
                  </a:path>
                </a:pathLst>
              </a:custGeom>
              <a:solidFill>
                <a:schemeClr val="accent1">
                  <a:lumMod val="60000"/>
                  <a:lumOff val="40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sp>
            <p:nvSpPr>
              <p:cNvPr id="73" name="Freeform 42">
                <a:extLst>
                  <a:ext uri="{FF2B5EF4-FFF2-40B4-BE49-F238E27FC236}">
                    <a16:creationId xmlns:a16="http://schemas.microsoft.com/office/drawing/2014/main" id="{04967427-30FA-398A-046C-630164824E85}"/>
                  </a:ext>
                </a:extLst>
              </p:cNvPr>
              <p:cNvSpPr/>
              <p:nvPr/>
            </p:nvSpPr>
            <p:spPr bwMode="auto">
              <a:xfrm>
                <a:off x="2028076" y="2733675"/>
                <a:ext cx="484188" cy="641350"/>
              </a:xfrm>
              <a:custGeom>
                <a:avLst/>
                <a:gdLst>
                  <a:gd name="T0" fmla="*/ 768649244 w 305"/>
                  <a:gd name="T1" fmla="*/ 829132200 h 404"/>
                  <a:gd name="T2" fmla="*/ 0 w 305"/>
                  <a:gd name="T3" fmla="*/ 1018143125 h 404"/>
                  <a:gd name="T4" fmla="*/ 0 w 305"/>
                  <a:gd name="T5" fmla="*/ 183972200 h 404"/>
                  <a:gd name="T6" fmla="*/ 768649244 w 305"/>
                  <a:gd name="T7" fmla="*/ 0 h 404"/>
                  <a:gd name="T8" fmla="*/ 768649244 w 305"/>
                  <a:gd name="T9" fmla="*/ 829132200 h 4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5" h="403">
                    <a:moveTo>
                      <a:pt x="305" y="329"/>
                    </a:moveTo>
                    <a:lnTo>
                      <a:pt x="0" y="404"/>
                    </a:lnTo>
                    <a:lnTo>
                      <a:pt x="0" y="73"/>
                    </a:lnTo>
                    <a:lnTo>
                      <a:pt x="305" y="0"/>
                    </a:lnTo>
                    <a:lnTo>
                      <a:pt x="305" y="329"/>
                    </a:lnTo>
                    <a:close/>
                  </a:path>
                </a:pathLst>
              </a:custGeom>
              <a:solidFill>
                <a:schemeClr val="accent1"/>
              </a:solidFill>
              <a:ln>
                <a:noFill/>
              </a:ln>
              <a:extLs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round/>
                    <a:headEnd/>
                    <a:tailEnd/>
                  </a14:hiddenLine>
                </a:ext>
              </a:extLst>
            </p:spPr>
            <p:txBody>
              <a:bodyPr/>
              <a:lstStyle/>
              <a:p>
                <a:endParaRPr lang="en-US">
                  <a:latin typeface="Arial"/>
                </a:endParaRPr>
              </a:p>
            </p:txBody>
          </p:sp>
          <p:sp>
            <p:nvSpPr>
              <p:cNvPr id="74" name="Freeform 43">
                <a:extLst>
                  <a:ext uri="{FF2B5EF4-FFF2-40B4-BE49-F238E27FC236}">
                    <a16:creationId xmlns:a16="http://schemas.microsoft.com/office/drawing/2014/main" id="{0E2FF57B-21D3-BD40-CDC9-9BF3D74CAE85}"/>
                  </a:ext>
                </a:extLst>
              </p:cNvPr>
              <p:cNvSpPr/>
              <p:nvPr/>
            </p:nvSpPr>
            <p:spPr bwMode="auto">
              <a:xfrm>
                <a:off x="1558176" y="2733426"/>
                <a:ext cx="481977" cy="641599"/>
              </a:xfrm>
              <a:custGeom>
                <a:avLst/>
                <a:gdLst>
                  <a:gd name="T0" fmla="*/ 0 w 304"/>
                  <a:gd name="T1" fmla="*/ 329 h 404"/>
                  <a:gd name="T2" fmla="*/ 304 w 304"/>
                  <a:gd name="T3" fmla="*/ 404 h 404"/>
                  <a:gd name="T4" fmla="*/ 304 w 304"/>
                  <a:gd name="T5" fmla="*/ 73 h 404"/>
                  <a:gd name="T6" fmla="*/ 0 w 304"/>
                  <a:gd name="T7" fmla="*/ 0 h 404"/>
                  <a:gd name="T8" fmla="*/ 0 w 304"/>
                  <a:gd name="T9" fmla="*/ 329 h 404"/>
                </a:gdLst>
                <a:ahLst/>
                <a:cxnLst>
                  <a:cxn ang="0">
                    <a:pos x="T0" y="T1"/>
                  </a:cxn>
                  <a:cxn ang="0">
                    <a:pos x="T2" y="T3"/>
                  </a:cxn>
                  <a:cxn ang="0">
                    <a:pos x="T4" y="T5"/>
                  </a:cxn>
                  <a:cxn ang="0">
                    <a:pos x="T6" y="T7"/>
                  </a:cxn>
                  <a:cxn ang="0">
                    <a:pos x="T8" y="T9"/>
                  </a:cxn>
                </a:cxnLst>
                <a:rect l="0" t="0" r="r" b="b"/>
                <a:pathLst>
                  <a:path w="304" h="403">
                    <a:moveTo>
                      <a:pt x="0" y="329"/>
                    </a:moveTo>
                    <a:lnTo>
                      <a:pt x="304" y="404"/>
                    </a:lnTo>
                    <a:lnTo>
                      <a:pt x="304" y="73"/>
                    </a:lnTo>
                    <a:lnTo>
                      <a:pt x="0" y="0"/>
                    </a:lnTo>
                    <a:lnTo>
                      <a:pt x="0" y="329"/>
                    </a:lnTo>
                    <a:close/>
                  </a:path>
                </a:pathLst>
              </a:custGeom>
              <a:solidFill>
                <a:schemeClr val="accent1">
                  <a:lumMod val="75000"/>
                </a:schemeClr>
              </a:solidFill>
              <a:ln>
                <a:noFill/>
              </a:ln>
            </p:spPr>
            <p:txBody>
              <a:bodyPr/>
              <a:lstStyle/>
              <a:p>
                <a:pPr eaLnBrk="1" fontAlgn="auto" hangingPunct="1">
                  <a:spcBef>
                    <a:spcPct val="0"/>
                  </a:spcBef>
                  <a:spcAft>
                    <a:spcPct val="0"/>
                  </a:spcAft>
                  <a:defRPr/>
                </a:pPr>
                <a:endParaRPr lang="en-US">
                  <a:latin typeface="+mn-lt"/>
                  <a:ea typeface="+mn-ea"/>
                  <a:cs typeface="+mn-cs"/>
                </a:endParaRPr>
              </a:p>
            </p:txBody>
          </p:sp>
        </p:grpSp>
        <p:sp>
          <p:nvSpPr>
            <p:cNvPr id="71" name="TextBox 156">
              <a:extLst>
                <a:ext uri="{FF2B5EF4-FFF2-40B4-BE49-F238E27FC236}">
                  <a16:creationId xmlns:a16="http://schemas.microsoft.com/office/drawing/2014/main" id="{E68F1CEB-721B-96A7-1474-E8C7BBF67EAC}"/>
                </a:ext>
              </a:extLst>
            </p:cNvPr>
            <p:cNvSpPr txBox="1">
              <a:spLocks noChangeArrowheads="1"/>
            </p:cNvSpPr>
            <p:nvPr/>
          </p:nvSpPr>
          <p:spPr bwMode="auto">
            <a:xfrm rot="1071822" flipH="1">
              <a:off x="1883841" y="2514417"/>
              <a:ext cx="383430" cy="307950"/>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algn="ctr" eaLnBrk="1" hangingPunct="1"/>
              <a:r>
                <a:rPr lang="en-US" sz="1400" dirty="0">
                  <a:solidFill>
                    <a:schemeClr val="bg1"/>
                  </a:solidFill>
                  <a:latin typeface="Arial"/>
                </a:rPr>
                <a:t>04</a:t>
              </a:r>
            </a:p>
          </p:txBody>
        </p:sp>
      </p:grpSp>
      <p:grpSp>
        <p:nvGrpSpPr>
          <p:cNvPr id="75" name="Group 74">
            <a:extLst>
              <a:ext uri="{FF2B5EF4-FFF2-40B4-BE49-F238E27FC236}">
                <a16:creationId xmlns:a16="http://schemas.microsoft.com/office/drawing/2014/main" id="{D60DB8BA-339D-AFF9-2F20-B1E7B66F7067}"/>
              </a:ext>
            </a:extLst>
          </p:cNvPr>
          <p:cNvGrpSpPr/>
          <p:nvPr/>
        </p:nvGrpSpPr>
        <p:grpSpPr>
          <a:xfrm>
            <a:off x="7508875" y="1681413"/>
            <a:ext cx="3209925" cy="776287"/>
            <a:chOff x="771073" y="2322800"/>
            <a:chExt cx="3271365" cy="776899"/>
          </a:xfrm>
        </p:grpSpPr>
        <p:sp>
          <p:nvSpPr>
            <p:cNvPr id="76" name="TextBox 161">
              <a:extLst>
                <a:ext uri="{FF2B5EF4-FFF2-40B4-BE49-F238E27FC236}">
                  <a16:creationId xmlns:a16="http://schemas.microsoft.com/office/drawing/2014/main" id="{96B4D55B-2A5C-01E6-E3BF-D6CBC7705204}"/>
                </a:ext>
              </a:extLst>
            </p:cNvPr>
            <p:cNvSpPr txBox="1">
              <a:spLocks noChangeArrowheads="1"/>
            </p:cNvSpPr>
            <p:nvPr/>
          </p:nvSpPr>
          <p:spPr bwMode="auto">
            <a:xfrm>
              <a:off x="771073" y="2322800"/>
              <a:ext cx="1337051" cy="308020"/>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eaLnBrk="1" hangingPunct="1"/>
              <a:r>
                <a:rPr lang="en-US" sz="1400" b="1" err="1">
                  <a:solidFill>
                    <a:schemeClr val="accent1"/>
                  </a:solidFill>
                  <a:latin typeface="Arial"/>
                </a:rPr>
                <a:t>Lorem Ipsum</a:t>
              </a:r>
              <a:endParaRPr lang="en-US" sz="1400" b="1">
                <a:solidFill>
                  <a:schemeClr val="accent1"/>
                </a:solidFill>
                <a:latin typeface="Arial"/>
              </a:endParaRPr>
            </a:p>
          </p:txBody>
        </p:sp>
        <p:sp>
          <p:nvSpPr>
            <p:cNvPr id="77" name="TextBox 76">
              <a:extLst>
                <a:ext uri="{FF2B5EF4-FFF2-40B4-BE49-F238E27FC236}">
                  <a16:creationId xmlns:a16="http://schemas.microsoft.com/office/drawing/2014/main" id="{0EB74E54-1CC3-57A8-E687-053089B229D6}"/>
                </a:ext>
              </a:extLst>
            </p:cNvPr>
            <p:cNvSpPr txBox="1"/>
            <p:nvPr/>
          </p:nvSpPr>
          <p:spPr>
            <a:xfrm>
              <a:off x="771073" y="2522983"/>
              <a:ext cx="3271365" cy="576716"/>
            </a:xfrm>
            <a:prstGeom prst="rect">
              <a:avLst/>
            </a:prstGeom>
            <a:noFill/>
          </p:spPr>
          <p:txBody>
            <a:bodyPr>
              <a:spAutoFit/>
            </a:bodyPr>
            <a:lstStyle/>
            <a:p>
              <a:pPr eaLnBrk="1" fontAlgn="auto" hangingPunct="1">
                <a:lnSpc>
                  <a:spcPct val="150000"/>
                </a:lnSpc>
                <a:spcBef>
                  <a:spcPct val="0"/>
                </a:spcBef>
                <a:spcAft>
                  <a:spcPct val="0"/>
                </a:spcAft>
                <a:defRPr/>
              </a:pPr>
              <a:r>
                <a:rPr lang="en-US" sz="1050" err="1">
                  <a:latin typeface="+mn-lt"/>
                  <a:ea typeface="+mn-ea"/>
                  <a:cs typeface="+mn-cs"/>
                </a:rPr>
                <a:t>Lorem ipsum dolor sit amet, consectetu adipiscing elit consectetu adipiscing.</a:t>
              </a:r>
            </a:p>
          </p:txBody>
        </p:sp>
      </p:grpSp>
      <p:grpSp>
        <p:nvGrpSpPr>
          <p:cNvPr id="78" name="Group 77">
            <a:extLst>
              <a:ext uri="{FF2B5EF4-FFF2-40B4-BE49-F238E27FC236}">
                <a16:creationId xmlns:a16="http://schemas.microsoft.com/office/drawing/2014/main" id="{39D05E94-E8FE-41B0-EBC2-6E7C878AE6D9}"/>
              </a:ext>
            </a:extLst>
          </p:cNvPr>
          <p:cNvGrpSpPr/>
          <p:nvPr/>
        </p:nvGrpSpPr>
        <p:grpSpPr>
          <a:xfrm>
            <a:off x="7508875" y="2558510"/>
            <a:ext cx="3209925" cy="776288"/>
            <a:chOff x="771073" y="2322800"/>
            <a:chExt cx="3271365" cy="776899"/>
          </a:xfrm>
        </p:grpSpPr>
        <p:sp>
          <p:nvSpPr>
            <p:cNvPr id="79" name="TextBox 164">
              <a:extLst>
                <a:ext uri="{FF2B5EF4-FFF2-40B4-BE49-F238E27FC236}">
                  <a16:creationId xmlns:a16="http://schemas.microsoft.com/office/drawing/2014/main" id="{1CA36A01-F423-B80E-D0BD-C2C92BAD1AA4}"/>
                </a:ext>
              </a:extLst>
            </p:cNvPr>
            <p:cNvSpPr txBox="1">
              <a:spLocks noChangeArrowheads="1"/>
            </p:cNvSpPr>
            <p:nvPr/>
          </p:nvSpPr>
          <p:spPr bwMode="auto">
            <a:xfrm>
              <a:off x="771073" y="2322800"/>
              <a:ext cx="1337051" cy="308019"/>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PT Sans" charset="0"/>
                  <a:ea typeface="ＭＳ Ｐゴシック" charset="0"/>
                  <a:cs typeface="ＭＳ Ｐゴシック" charset="0"/>
                </a:defRPr>
              </a:lvl1pPr>
              <a:lvl2pPr marL="742950" indent="-285750">
                <a:defRPr sz="2400">
                  <a:solidFill>
                    <a:schemeClr val="tx1"/>
                  </a:solidFill>
                  <a:latin typeface="PT Sans" charset="0"/>
                  <a:ea typeface="ＭＳ Ｐゴシック" charset="0"/>
                </a:defRPr>
              </a:lvl2pPr>
              <a:lvl3pPr marL="1143000" indent="-228600">
                <a:defRPr sz="2400">
                  <a:solidFill>
                    <a:schemeClr val="tx1"/>
                  </a:solidFill>
                  <a:latin typeface="PT Sans" charset="0"/>
                  <a:ea typeface="ＭＳ Ｐゴシック" charset="0"/>
                </a:defRPr>
              </a:lvl3pPr>
              <a:lvl4pPr marL="1600200" indent="-228600">
                <a:defRPr sz="2400">
                  <a:solidFill>
                    <a:schemeClr val="tx1"/>
                  </a:solidFill>
                  <a:latin typeface="PT Sans" charset="0"/>
                  <a:ea typeface="ＭＳ Ｐゴシック" charset="0"/>
                </a:defRPr>
              </a:lvl4pPr>
              <a:lvl5pPr marL="2057400" indent="-228600">
                <a:defRPr sz="2400">
                  <a:solidFill>
                    <a:schemeClr val="tx1"/>
                  </a:solidFill>
                  <a:latin typeface="PT Sans" charset="0"/>
                  <a:ea typeface="ＭＳ Ｐゴシック" charset="0"/>
                </a:defRPr>
              </a:lvl5pPr>
              <a:lvl6pPr marL="2514600" indent="-228600" eaLnBrk="0" fontAlgn="base" hangingPunct="0">
                <a:spcBef>
                  <a:spcPct val="0"/>
                </a:spcBef>
                <a:spcAft>
                  <a:spcPct val="0"/>
                </a:spcAft>
                <a:defRPr sz="2400">
                  <a:solidFill>
                    <a:schemeClr val="tx1"/>
                  </a:solidFill>
                  <a:latin typeface="PT Sans" charset="0"/>
                  <a:ea typeface="ＭＳ Ｐゴシック" charset="0"/>
                </a:defRPr>
              </a:lvl6pPr>
              <a:lvl7pPr marL="2971800" indent="-228600" eaLnBrk="0" fontAlgn="base" hangingPunct="0">
                <a:spcBef>
                  <a:spcPct val="0"/>
                </a:spcBef>
                <a:spcAft>
                  <a:spcPct val="0"/>
                </a:spcAft>
                <a:defRPr sz="2400">
                  <a:solidFill>
                    <a:schemeClr val="tx1"/>
                  </a:solidFill>
                  <a:latin typeface="PT Sans" charset="0"/>
                  <a:ea typeface="ＭＳ Ｐゴシック" charset="0"/>
                </a:defRPr>
              </a:lvl7pPr>
              <a:lvl8pPr marL="3429000" indent="-228600" eaLnBrk="0" fontAlgn="base" hangingPunct="0">
                <a:spcBef>
                  <a:spcPct val="0"/>
                </a:spcBef>
                <a:spcAft>
                  <a:spcPct val="0"/>
                </a:spcAft>
                <a:defRPr sz="2400">
                  <a:solidFill>
                    <a:schemeClr val="tx1"/>
                  </a:solidFill>
                  <a:latin typeface="PT Sans" charset="0"/>
                  <a:ea typeface="ＭＳ Ｐゴシック" charset="0"/>
                </a:defRPr>
              </a:lvl8pPr>
              <a:lvl9pPr marL="3886200" indent="-228600" eaLnBrk="0" fontAlgn="base" hangingPunct="0">
                <a:spcBef>
                  <a:spcPct val="0"/>
                </a:spcBef>
                <a:spcAft>
                  <a:spcPct val="0"/>
                </a:spcAft>
                <a:defRPr sz="2400">
                  <a:solidFill>
                    <a:schemeClr val="tx1"/>
                  </a:solidFill>
                  <a:latin typeface="PT Sans" charset="0"/>
                  <a:ea typeface="ＭＳ Ｐゴシック" charset="0"/>
                </a:defRPr>
              </a:lvl9pPr>
            </a:lstStyle>
            <a:p>
              <a:pPr eaLnBrk="1" hangingPunct="1"/>
              <a:r>
                <a:rPr lang="en-US" sz="1400" b="1" err="1">
                  <a:solidFill>
                    <a:schemeClr val="accent2"/>
                  </a:solidFill>
                  <a:latin typeface="Arial"/>
                </a:rPr>
                <a:t>Lorem Ipsum</a:t>
              </a:r>
              <a:endParaRPr lang="en-US" sz="1400" b="1">
                <a:solidFill>
                  <a:schemeClr val="accent2"/>
                </a:solidFill>
                <a:latin typeface="Arial"/>
              </a:endParaRPr>
            </a:p>
          </p:txBody>
        </p:sp>
        <p:sp>
          <p:nvSpPr>
            <p:cNvPr id="80" name="TextBox 79">
              <a:extLst>
                <a:ext uri="{FF2B5EF4-FFF2-40B4-BE49-F238E27FC236}">
                  <a16:creationId xmlns:a16="http://schemas.microsoft.com/office/drawing/2014/main" id="{1A0A3DE4-3C3C-889B-4E3D-BB4FB21DC566}"/>
                </a:ext>
              </a:extLst>
            </p:cNvPr>
            <p:cNvSpPr txBox="1"/>
            <p:nvPr/>
          </p:nvSpPr>
          <p:spPr>
            <a:xfrm>
              <a:off x="771073" y="2522982"/>
              <a:ext cx="3271365" cy="576717"/>
            </a:xfrm>
            <a:prstGeom prst="rect">
              <a:avLst/>
            </a:prstGeom>
            <a:noFill/>
          </p:spPr>
          <p:txBody>
            <a:bodyPr>
              <a:spAutoFit/>
            </a:bodyPr>
            <a:lstStyle/>
            <a:p>
              <a:pPr eaLnBrk="1" fontAlgn="auto" hangingPunct="1">
                <a:lnSpc>
                  <a:spcPct val="150000"/>
                </a:lnSpc>
                <a:spcBef>
                  <a:spcPct val="0"/>
                </a:spcBef>
                <a:spcAft>
                  <a:spcPct val="0"/>
                </a:spcAft>
                <a:defRPr/>
              </a:pPr>
              <a:r>
                <a:rPr lang="en-US" sz="1050" err="1">
                  <a:solidFill>
                    <a:srgbClr val="768692"/>
                  </a:solidFill>
                  <a:latin typeface="+mn-lt"/>
                  <a:ea typeface="+mn-ea"/>
                  <a:cs typeface="+mn-cs"/>
                </a:rPr>
                <a:t>Lorem ipsum dolor sit amet, consectetu adipiscing elit consectetu adipiscing.</a:t>
              </a:r>
            </a:p>
          </p:txBody>
        </p:sp>
      </p:grpSp>
      <p:grpSp>
        <p:nvGrpSpPr>
          <p:cNvPr id="81" name="Group 80">
            <a:extLst>
              <a:ext uri="{FF2B5EF4-FFF2-40B4-BE49-F238E27FC236}">
                <a16:creationId xmlns:a16="http://schemas.microsoft.com/office/drawing/2014/main" id="{3CF49918-FD6E-9566-1235-50BDDDE86817}"/>
              </a:ext>
            </a:extLst>
          </p:cNvPr>
          <p:cNvGrpSpPr/>
          <p:nvPr/>
        </p:nvGrpSpPr>
        <p:grpSpPr>
          <a:xfrm>
            <a:off x="7508875" y="3380573"/>
            <a:ext cx="3209925" cy="776287"/>
            <a:chOff x="771073" y="2322800"/>
            <a:chExt cx="3271365" cy="776899"/>
          </a:xfrm>
        </p:grpSpPr>
        <p:sp>
          <p:nvSpPr>
            <p:cNvPr id="82" name="TextBox 81">
              <a:extLst>
                <a:ext uri="{FF2B5EF4-FFF2-40B4-BE49-F238E27FC236}">
                  <a16:creationId xmlns:a16="http://schemas.microsoft.com/office/drawing/2014/main" id="{93E070E7-12A4-C20D-B022-645CE1482A57}"/>
                </a:ext>
              </a:extLst>
            </p:cNvPr>
            <p:cNvSpPr txBox="1"/>
            <p:nvPr/>
          </p:nvSpPr>
          <p:spPr>
            <a:xfrm>
              <a:off x="771073" y="2322800"/>
              <a:ext cx="1337051" cy="308020"/>
            </a:xfrm>
            <a:prstGeom prst="rect">
              <a:avLst/>
            </a:prstGeom>
            <a:noFill/>
          </p:spPr>
          <p:txBody>
            <a:bodyPr wrap="none">
              <a:spAutoFit/>
            </a:bodyPr>
            <a:lstStyle/>
            <a:p>
              <a:pPr eaLnBrk="1" fontAlgn="auto" hangingPunct="1">
                <a:spcBef>
                  <a:spcPct val="0"/>
                </a:spcBef>
                <a:spcAft>
                  <a:spcPct val="0"/>
                </a:spcAft>
                <a:defRPr/>
              </a:pPr>
              <a:r>
                <a:rPr lang="en-US" sz="1400" b="1" err="1">
                  <a:solidFill>
                    <a:schemeClr val="accent3">
                      <a:lumMod val="75000"/>
                    </a:schemeClr>
                  </a:solidFill>
                  <a:latin typeface="+mn-lt"/>
                  <a:ea typeface="+mn-ea"/>
                  <a:cs typeface="+mn-cs"/>
                </a:rPr>
                <a:t>Lorem Ipsum</a:t>
              </a:r>
              <a:endParaRPr lang="en-US" sz="1400" b="1">
                <a:solidFill>
                  <a:schemeClr val="accent3">
                    <a:lumMod val="75000"/>
                  </a:schemeClr>
                </a:solidFill>
                <a:latin typeface="+mn-lt"/>
                <a:ea typeface="+mn-ea"/>
                <a:cs typeface="+mn-cs"/>
              </a:endParaRPr>
            </a:p>
          </p:txBody>
        </p:sp>
        <p:sp>
          <p:nvSpPr>
            <p:cNvPr id="83" name="TextBox 82">
              <a:extLst>
                <a:ext uri="{FF2B5EF4-FFF2-40B4-BE49-F238E27FC236}">
                  <a16:creationId xmlns:a16="http://schemas.microsoft.com/office/drawing/2014/main" id="{B526B1C1-62E4-B248-AF49-F4B6D0476170}"/>
                </a:ext>
              </a:extLst>
            </p:cNvPr>
            <p:cNvSpPr txBox="1"/>
            <p:nvPr/>
          </p:nvSpPr>
          <p:spPr>
            <a:xfrm>
              <a:off x="771073" y="2522983"/>
              <a:ext cx="3271365" cy="576716"/>
            </a:xfrm>
            <a:prstGeom prst="rect">
              <a:avLst/>
            </a:prstGeom>
            <a:noFill/>
          </p:spPr>
          <p:txBody>
            <a:bodyPr>
              <a:spAutoFit/>
            </a:bodyPr>
            <a:lstStyle/>
            <a:p>
              <a:pPr eaLnBrk="1" fontAlgn="auto" hangingPunct="1">
                <a:lnSpc>
                  <a:spcPct val="150000"/>
                </a:lnSpc>
                <a:spcBef>
                  <a:spcPct val="0"/>
                </a:spcBef>
                <a:spcAft>
                  <a:spcPct val="0"/>
                </a:spcAft>
                <a:defRPr/>
              </a:pPr>
              <a:r>
                <a:rPr lang="en-US" sz="1050" err="1">
                  <a:solidFill>
                    <a:srgbClr val="768692"/>
                  </a:solidFill>
                  <a:latin typeface="+mn-lt"/>
                  <a:ea typeface="+mn-ea"/>
                  <a:cs typeface="+mn-cs"/>
                </a:rPr>
                <a:t>Lorem ipsum dolor sit amet, consectetu adipiscing elit consectetu adipiscing.</a:t>
              </a:r>
            </a:p>
          </p:txBody>
        </p:sp>
      </p:grpSp>
      <p:grpSp>
        <p:nvGrpSpPr>
          <p:cNvPr id="84" name="Group 83">
            <a:extLst>
              <a:ext uri="{FF2B5EF4-FFF2-40B4-BE49-F238E27FC236}">
                <a16:creationId xmlns:a16="http://schemas.microsoft.com/office/drawing/2014/main" id="{1FF2DED3-C34D-5676-2F3F-FB9B50D00EE7}"/>
              </a:ext>
            </a:extLst>
          </p:cNvPr>
          <p:cNvGrpSpPr/>
          <p:nvPr/>
        </p:nvGrpSpPr>
        <p:grpSpPr>
          <a:xfrm>
            <a:off x="7508875" y="4217718"/>
            <a:ext cx="3209925" cy="777875"/>
            <a:chOff x="771073" y="2322800"/>
            <a:chExt cx="3271365" cy="776899"/>
          </a:xfrm>
        </p:grpSpPr>
        <p:sp>
          <p:nvSpPr>
            <p:cNvPr id="85" name="TextBox 84">
              <a:extLst>
                <a:ext uri="{FF2B5EF4-FFF2-40B4-BE49-F238E27FC236}">
                  <a16:creationId xmlns:a16="http://schemas.microsoft.com/office/drawing/2014/main" id="{9A5EC955-D44E-677E-D381-5FA34130D761}"/>
                </a:ext>
              </a:extLst>
            </p:cNvPr>
            <p:cNvSpPr txBox="1"/>
            <p:nvPr/>
          </p:nvSpPr>
          <p:spPr>
            <a:xfrm>
              <a:off x="771073" y="2322800"/>
              <a:ext cx="1337051" cy="307391"/>
            </a:xfrm>
            <a:prstGeom prst="rect">
              <a:avLst/>
            </a:prstGeom>
            <a:noFill/>
          </p:spPr>
          <p:txBody>
            <a:bodyPr wrap="none">
              <a:spAutoFit/>
            </a:bodyPr>
            <a:lstStyle/>
            <a:p>
              <a:pPr eaLnBrk="1" fontAlgn="auto" hangingPunct="1">
                <a:spcBef>
                  <a:spcPct val="0"/>
                </a:spcBef>
                <a:spcAft>
                  <a:spcPct val="0"/>
                </a:spcAft>
                <a:defRPr/>
              </a:pPr>
              <a:r>
                <a:rPr lang="en-US" sz="1400" b="1" dirty="0">
                  <a:latin typeface="+mn-lt"/>
                  <a:ea typeface="+mn-ea"/>
                  <a:cs typeface="+mn-cs"/>
                </a:rPr>
                <a:t>Lorem Ipsum</a:t>
              </a:r>
            </a:p>
          </p:txBody>
        </p:sp>
        <p:sp>
          <p:nvSpPr>
            <p:cNvPr id="86" name="TextBox 85">
              <a:extLst>
                <a:ext uri="{FF2B5EF4-FFF2-40B4-BE49-F238E27FC236}">
                  <a16:creationId xmlns:a16="http://schemas.microsoft.com/office/drawing/2014/main" id="{55D91363-41BC-D05E-4D8D-BCE712F47BB1}"/>
                </a:ext>
              </a:extLst>
            </p:cNvPr>
            <p:cNvSpPr txBox="1"/>
            <p:nvPr/>
          </p:nvSpPr>
          <p:spPr>
            <a:xfrm>
              <a:off x="771073" y="2522574"/>
              <a:ext cx="3271365" cy="577125"/>
            </a:xfrm>
            <a:prstGeom prst="rect">
              <a:avLst/>
            </a:prstGeom>
            <a:noFill/>
          </p:spPr>
          <p:txBody>
            <a:bodyPr>
              <a:spAutoFit/>
            </a:bodyPr>
            <a:lstStyle/>
            <a:p>
              <a:pPr eaLnBrk="1" fontAlgn="auto" hangingPunct="1">
                <a:lnSpc>
                  <a:spcPct val="150000"/>
                </a:lnSpc>
                <a:spcBef>
                  <a:spcPct val="0"/>
                </a:spcBef>
                <a:spcAft>
                  <a:spcPct val="0"/>
                </a:spcAft>
                <a:defRPr/>
              </a:pPr>
              <a:r>
                <a:rPr lang="en-US" sz="1050" err="1">
                  <a:solidFill>
                    <a:srgbClr val="768692"/>
                  </a:solidFill>
                  <a:latin typeface="+mn-lt"/>
                  <a:ea typeface="+mn-ea"/>
                  <a:cs typeface="+mn-cs"/>
                </a:rPr>
                <a:t>Lorem ipsum dolor sit amet, consectetu adipiscing elit consectetu adipiscing.</a:t>
              </a:r>
            </a:p>
          </p:txBody>
        </p:sp>
      </p:grpSp>
      <p:grpSp>
        <p:nvGrpSpPr>
          <p:cNvPr id="90" name="Group 89">
            <a:extLst>
              <a:ext uri="{FF2B5EF4-FFF2-40B4-BE49-F238E27FC236}">
                <a16:creationId xmlns:a16="http://schemas.microsoft.com/office/drawing/2014/main" id="{3FFC8BC7-41FE-3685-534D-B7467BCB67E6}"/>
              </a:ext>
            </a:extLst>
          </p:cNvPr>
          <p:cNvGrpSpPr/>
          <p:nvPr/>
        </p:nvGrpSpPr>
        <p:grpSpPr>
          <a:xfrm>
            <a:off x="7191375" y="1781705"/>
            <a:ext cx="163513" cy="163512"/>
            <a:chOff x="7910614" y="2360939"/>
            <a:chExt cx="163292" cy="163290"/>
          </a:xfrm>
        </p:grpSpPr>
        <p:sp>
          <p:nvSpPr>
            <p:cNvPr id="91" name="Oval 90">
              <a:extLst>
                <a:ext uri="{FF2B5EF4-FFF2-40B4-BE49-F238E27FC236}">
                  <a16:creationId xmlns:a16="http://schemas.microsoft.com/office/drawing/2014/main" id="{16E82777-6A2E-F8DA-4903-79B3EE4949DE}"/>
                </a:ext>
              </a:extLst>
            </p:cNvPr>
            <p:cNvSpPr/>
            <p:nvPr/>
          </p:nvSpPr>
          <p:spPr>
            <a:xfrm>
              <a:off x="7943907" y="2394231"/>
              <a:ext cx="96706" cy="967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92" name="Oval 91">
              <a:extLst>
                <a:ext uri="{FF2B5EF4-FFF2-40B4-BE49-F238E27FC236}">
                  <a16:creationId xmlns:a16="http://schemas.microsoft.com/office/drawing/2014/main" id="{5279CA9A-F6E8-DC79-75BB-E8E485AA24E7}"/>
                </a:ext>
              </a:extLst>
            </p:cNvPr>
            <p:cNvSpPr/>
            <p:nvPr/>
          </p:nvSpPr>
          <p:spPr>
            <a:xfrm>
              <a:off x="7910614" y="2360939"/>
              <a:ext cx="163292" cy="163290"/>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grpSp>
      <p:grpSp>
        <p:nvGrpSpPr>
          <p:cNvPr id="93" name="Group 92">
            <a:extLst>
              <a:ext uri="{FF2B5EF4-FFF2-40B4-BE49-F238E27FC236}">
                <a16:creationId xmlns:a16="http://schemas.microsoft.com/office/drawing/2014/main" id="{AE1BDD8F-B58F-93EE-FC5F-B8867C8622B9}"/>
              </a:ext>
            </a:extLst>
          </p:cNvPr>
          <p:cNvGrpSpPr/>
          <p:nvPr/>
        </p:nvGrpSpPr>
        <p:grpSpPr>
          <a:xfrm>
            <a:off x="7191375" y="2647157"/>
            <a:ext cx="163513" cy="163512"/>
            <a:chOff x="7910614" y="2360939"/>
            <a:chExt cx="163292" cy="163290"/>
          </a:xfrm>
        </p:grpSpPr>
        <p:sp>
          <p:nvSpPr>
            <p:cNvPr id="94" name="Oval 93">
              <a:extLst>
                <a:ext uri="{FF2B5EF4-FFF2-40B4-BE49-F238E27FC236}">
                  <a16:creationId xmlns:a16="http://schemas.microsoft.com/office/drawing/2014/main" id="{7E36C470-8B12-42E0-CEE7-3422915DB866}"/>
                </a:ext>
              </a:extLst>
            </p:cNvPr>
            <p:cNvSpPr/>
            <p:nvPr/>
          </p:nvSpPr>
          <p:spPr>
            <a:xfrm>
              <a:off x="7943907" y="2394231"/>
              <a:ext cx="96706" cy="96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95" name="Oval 94">
              <a:extLst>
                <a:ext uri="{FF2B5EF4-FFF2-40B4-BE49-F238E27FC236}">
                  <a16:creationId xmlns:a16="http://schemas.microsoft.com/office/drawing/2014/main" id="{CAEC1599-DC60-2728-D490-9FED972E01DF}"/>
                </a:ext>
              </a:extLst>
            </p:cNvPr>
            <p:cNvSpPr/>
            <p:nvPr/>
          </p:nvSpPr>
          <p:spPr>
            <a:xfrm>
              <a:off x="7910614" y="2360939"/>
              <a:ext cx="163292" cy="16329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grpSp>
      <p:grpSp>
        <p:nvGrpSpPr>
          <p:cNvPr id="96" name="Group 95">
            <a:extLst>
              <a:ext uri="{FF2B5EF4-FFF2-40B4-BE49-F238E27FC236}">
                <a16:creationId xmlns:a16="http://schemas.microsoft.com/office/drawing/2014/main" id="{F71F2EAE-B39B-64C6-CEC2-340147971968}"/>
              </a:ext>
            </a:extLst>
          </p:cNvPr>
          <p:cNvGrpSpPr/>
          <p:nvPr/>
        </p:nvGrpSpPr>
        <p:grpSpPr>
          <a:xfrm>
            <a:off x="7191375" y="3479116"/>
            <a:ext cx="163513" cy="163513"/>
            <a:chOff x="7910614" y="2360939"/>
            <a:chExt cx="163292" cy="163290"/>
          </a:xfrm>
        </p:grpSpPr>
        <p:sp>
          <p:nvSpPr>
            <p:cNvPr id="97" name="Oval 96">
              <a:extLst>
                <a:ext uri="{FF2B5EF4-FFF2-40B4-BE49-F238E27FC236}">
                  <a16:creationId xmlns:a16="http://schemas.microsoft.com/office/drawing/2014/main" id="{9118CDB5-B543-4C66-17D6-B5042AEE5DFE}"/>
                </a:ext>
              </a:extLst>
            </p:cNvPr>
            <p:cNvSpPr/>
            <p:nvPr/>
          </p:nvSpPr>
          <p:spPr>
            <a:xfrm>
              <a:off x="7943907" y="2394232"/>
              <a:ext cx="96706" cy="967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sp>
          <p:nvSpPr>
            <p:cNvPr id="98" name="Oval 97">
              <a:extLst>
                <a:ext uri="{FF2B5EF4-FFF2-40B4-BE49-F238E27FC236}">
                  <a16:creationId xmlns:a16="http://schemas.microsoft.com/office/drawing/2014/main" id="{93CC0A88-2FE0-8F4B-4201-6D70A7F31414}"/>
                </a:ext>
              </a:extLst>
            </p:cNvPr>
            <p:cNvSpPr/>
            <p:nvPr/>
          </p:nvSpPr>
          <p:spPr>
            <a:xfrm>
              <a:off x="7910614" y="2360939"/>
              <a:ext cx="163292" cy="163290"/>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a:p>
          </p:txBody>
        </p:sp>
      </p:grpSp>
      <p:grpSp>
        <p:nvGrpSpPr>
          <p:cNvPr id="102" name="Group 101">
            <a:extLst>
              <a:ext uri="{FF2B5EF4-FFF2-40B4-BE49-F238E27FC236}">
                <a16:creationId xmlns:a16="http://schemas.microsoft.com/office/drawing/2014/main" id="{171055CE-C8B2-6523-A0C3-BE7142B35952}"/>
              </a:ext>
            </a:extLst>
          </p:cNvPr>
          <p:cNvGrpSpPr/>
          <p:nvPr/>
        </p:nvGrpSpPr>
        <p:grpSpPr>
          <a:xfrm>
            <a:off x="7191375" y="4305298"/>
            <a:ext cx="163513" cy="163512"/>
            <a:chOff x="7910614" y="2360939"/>
            <a:chExt cx="163292" cy="163290"/>
          </a:xfrm>
        </p:grpSpPr>
        <p:sp>
          <p:nvSpPr>
            <p:cNvPr id="103" name="Oval 102">
              <a:extLst>
                <a:ext uri="{FF2B5EF4-FFF2-40B4-BE49-F238E27FC236}">
                  <a16:creationId xmlns:a16="http://schemas.microsoft.com/office/drawing/2014/main" id="{C37DF62D-2DBA-3C2D-88D3-7D9702D17985}"/>
                </a:ext>
              </a:extLst>
            </p:cNvPr>
            <p:cNvSpPr/>
            <p:nvPr/>
          </p:nvSpPr>
          <p:spPr>
            <a:xfrm>
              <a:off x="7943907" y="2394231"/>
              <a:ext cx="96706" cy="967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dirty="0"/>
            </a:p>
          </p:txBody>
        </p:sp>
        <p:sp>
          <p:nvSpPr>
            <p:cNvPr id="104" name="Oval 103">
              <a:extLst>
                <a:ext uri="{FF2B5EF4-FFF2-40B4-BE49-F238E27FC236}">
                  <a16:creationId xmlns:a16="http://schemas.microsoft.com/office/drawing/2014/main" id="{C783B1F2-6D92-468D-0304-42401371E992}"/>
                </a:ext>
              </a:extLst>
            </p:cNvPr>
            <p:cNvSpPr/>
            <p:nvPr/>
          </p:nvSpPr>
          <p:spPr>
            <a:xfrm>
              <a:off x="7910614" y="2360939"/>
              <a:ext cx="163292" cy="16329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en-US" dirty="0"/>
            </a:p>
          </p:txBody>
        </p:sp>
      </p:grpSp>
      <p:sp>
        <p:nvSpPr>
          <p:cNvPr id="105" name="TextBox 104">
            <a:extLst>
              <a:ext uri="{FF2B5EF4-FFF2-40B4-BE49-F238E27FC236}">
                <a16:creationId xmlns:a16="http://schemas.microsoft.com/office/drawing/2014/main" id="{DC8587A7-0C90-0D19-BA83-98CECA58B654}"/>
              </a:ext>
            </a:extLst>
          </p:cNvPr>
          <p:cNvSpPr txBox="1"/>
          <p:nvPr/>
        </p:nvSpPr>
        <p:spPr>
          <a:xfrm>
            <a:off x="1641295" y="2168729"/>
            <a:ext cx="184666" cy="369332"/>
          </a:xfrm>
          <a:prstGeom prst="rect">
            <a:avLst/>
          </a:prstGeom>
          <a:noFill/>
        </p:spPr>
        <p:txBody>
          <a:bodyPr wrap="none" rtlCol="0">
            <a:spAutoFit/>
          </a:bodyPr>
          <a:lstStyle/>
          <a:p>
            <a:endParaRPr lang="en-US">
              <a:latin typeface="Arial"/>
            </a:endParaRPr>
          </a:p>
        </p:txBody>
      </p:sp>
      <p:pic>
        <p:nvPicPr>
          <p:cNvPr id="100" name="Picture 99">
            <a:extLst>
              <a:ext uri="{FF2B5EF4-FFF2-40B4-BE49-F238E27FC236}">
                <a16:creationId xmlns:a16="http://schemas.microsoft.com/office/drawing/2014/main" id="{CC868225-D475-C66E-3B64-393CE31BED7B}"/>
              </a:ext>
            </a:extLst>
          </p:cNvPr>
          <p:cNvPicPr>
            <a:picLocks noChangeAspect="1"/>
          </p:cNvPicPr>
          <p:nvPr/>
        </p:nvPicPr>
        <p:blipFill>
          <a:blip r:embed="rId3"/>
          <a:stretch>
            <a:fillRect/>
          </a:stretch>
        </p:blipFill>
        <p:spPr>
          <a:xfrm>
            <a:off x="4580900" y="2294067"/>
            <a:ext cx="312608" cy="312608"/>
          </a:xfrm>
          <a:prstGeom prst="rect">
            <a:avLst/>
          </a:prstGeom>
        </p:spPr>
      </p:pic>
      <p:pic>
        <p:nvPicPr>
          <p:cNvPr id="101" name="Picture 100">
            <a:extLst>
              <a:ext uri="{FF2B5EF4-FFF2-40B4-BE49-F238E27FC236}">
                <a16:creationId xmlns:a16="http://schemas.microsoft.com/office/drawing/2014/main" id="{B86849DD-C671-0E45-9403-8A01CC9D42E0}"/>
              </a:ext>
            </a:extLst>
          </p:cNvPr>
          <p:cNvPicPr>
            <a:picLocks noChangeAspect="1"/>
          </p:cNvPicPr>
          <p:nvPr/>
        </p:nvPicPr>
        <p:blipFill>
          <a:blip r:embed="rId4"/>
          <a:stretch>
            <a:fillRect/>
          </a:stretch>
        </p:blipFill>
        <p:spPr>
          <a:xfrm>
            <a:off x="5984875" y="2889478"/>
            <a:ext cx="327025" cy="350524"/>
          </a:xfrm>
          <a:prstGeom prst="rect">
            <a:avLst/>
          </a:prstGeom>
        </p:spPr>
      </p:pic>
      <p:pic>
        <p:nvPicPr>
          <p:cNvPr id="106" name="Picture 105">
            <a:extLst>
              <a:ext uri="{FF2B5EF4-FFF2-40B4-BE49-F238E27FC236}">
                <a16:creationId xmlns:a16="http://schemas.microsoft.com/office/drawing/2014/main" id="{B34005E5-FFB4-9A7B-4605-4AFB96C6FFAD}"/>
              </a:ext>
            </a:extLst>
          </p:cNvPr>
          <p:cNvPicPr>
            <a:picLocks noChangeAspect="1"/>
          </p:cNvPicPr>
          <p:nvPr/>
        </p:nvPicPr>
        <p:blipFill>
          <a:blip r:embed="rId5"/>
          <a:stretch>
            <a:fillRect/>
          </a:stretch>
        </p:blipFill>
        <p:spPr>
          <a:xfrm>
            <a:off x="5096138" y="3502025"/>
            <a:ext cx="345812" cy="351640"/>
          </a:xfrm>
          <a:prstGeom prst="rect">
            <a:avLst/>
          </a:prstGeom>
        </p:spPr>
      </p:pic>
      <p:pic>
        <p:nvPicPr>
          <p:cNvPr id="107" name="Picture 106">
            <a:extLst>
              <a:ext uri="{FF2B5EF4-FFF2-40B4-BE49-F238E27FC236}">
                <a16:creationId xmlns:a16="http://schemas.microsoft.com/office/drawing/2014/main" id="{E1240611-FF6C-5555-1B89-A92DC10EE53B}"/>
              </a:ext>
            </a:extLst>
          </p:cNvPr>
          <p:cNvPicPr>
            <a:picLocks noChangeAspect="1"/>
          </p:cNvPicPr>
          <p:nvPr/>
        </p:nvPicPr>
        <p:blipFill>
          <a:blip r:embed="rId6"/>
          <a:stretch>
            <a:fillRect/>
          </a:stretch>
        </p:blipFill>
        <p:spPr>
          <a:xfrm>
            <a:off x="6232524" y="4102100"/>
            <a:ext cx="310694" cy="342900"/>
          </a:xfrm>
          <a:prstGeom prst="rect">
            <a:avLst/>
          </a:prstGeom>
        </p:spPr>
      </p:pic>
    </p:spTree>
    <p:extLst>
      <p:ext uri="{BB962C8B-B14F-4D97-AF65-F5344CB8AC3E}">
        <p14:creationId xmlns:p14="http://schemas.microsoft.com/office/powerpoint/2010/main" val="28759493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41B7-5674-8679-4998-63C14EA121AA}"/>
              </a:ext>
            </a:extLst>
          </p:cNvPr>
          <p:cNvSpPr>
            <a:spLocks noGrp="1"/>
          </p:cNvSpPr>
          <p:nvPr>
            <p:ph type="title"/>
          </p:nvPr>
        </p:nvSpPr>
        <p:spPr>
          <a:xfrm>
            <a:off x="0" y="365126"/>
            <a:ext cx="12191999" cy="972608"/>
          </a:xfrm>
        </p:spPr>
        <p:txBody>
          <a:bodyPr/>
          <a:lstStyle/>
          <a:p>
            <a:pPr algn="ctr"/>
            <a:r>
              <a:rPr lang="en-US" dirty="0"/>
              <a:t>Headline can go here</a:t>
            </a:r>
          </a:p>
        </p:txBody>
      </p:sp>
      <p:sp>
        <p:nvSpPr>
          <p:cNvPr id="6" name="TextBox 5">
            <a:extLst>
              <a:ext uri="{FF2B5EF4-FFF2-40B4-BE49-F238E27FC236}">
                <a16:creationId xmlns:a16="http://schemas.microsoft.com/office/drawing/2014/main" id="{F8F469F2-A1B9-F104-B5AF-1F9BF7758FEC}"/>
              </a:ext>
            </a:extLst>
          </p:cNvPr>
          <p:cNvSpPr txBox="1"/>
          <p:nvPr/>
        </p:nvSpPr>
        <p:spPr>
          <a:xfrm>
            <a:off x="3297237" y="2156181"/>
            <a:ext cx="5597524" cy="923330"/>
          </a:xfrm>
          <a:prstGeom prst="rect">
            <a:avLst/>
          </a:prstGeom>
          <a:noFill/>
        </p:spPr>
        <p:txBody>
          <a:bodyPr wrap="square" rtlCol="0">
            <a:spAutoFit/>
          </a:bodyPr>
          <a:lstStyle/>
          <a:p>
            <a:pPr algn="ctr">
              <a:lnSpc>
                <a:spcPct val="150000"/>
              </a:lnSpc>
            </a:pPr>
            <a:r>
              <a:rPr lang="en-US" sz="1200" dirty="0">
                <a:solidFill>
                  <a:srgbClr val="768692"/>
                </a:solidFill>
                <a:latin typeface="+mn-lt"/>
              </a:rPr>
              <a:t>Lorem ipsum dolor sit </a:t>
            </a:r>
            <a:r>
              <a:rPr lang="en-US" sz="1200" dirty="0" err="1">
                <a:solidFill>
                  <a:srgbClr val="768692"/>
                </a:solidFill>
                <a:latin typeface="+mn-lt"/>
              </a:rPr>
              <a:t>amet</a:t>
            </a:r>
            <a:r>
              <a:rPr lang="en-US" sz="1200" dirty="0">
                <a:solidFill>
                  <a:srgbClr val="768692"/>
                </a:solidFill>
                <a:latin typeface="+mn-lt"/>
              </a:rPr>
              <a:t>, </a:t>
            </a:r>
            <a:r>
              <a:rPr lang="en-US" sz="1200" dirty="0" err="1">
                <a:solidFill>
                  <a:srgbClr val="768692"/>
                </a:solidFill>
                <a:latin typeface="+mn-lt"/>
              </a:rPr>
              <a:t>consectetur</a:t>
            </a:r>
            <a:r>
              <a:rPr lang="en-US" sz="1200" dirty="0">
                <a:solidFill>
                  <a:srgbClr val="768692"/>
                </a:solidFill>
                <a:latin typeface="+mn-lt"/>
              </a:rPr>
              <a:t> </a:t>
            </a:r>
            <a:r>
              <a:rPr lang="en-US" sz="1200" dirty="0" err="1">
                <a:solidFill>
                  <a:srgbClr val="768692"/>
                </a:solidFill>
                <a:latin typeface="+mn-lt"/>
              </a:rPr>
              <a:t>adipiscing</a:t>
            </a:r>
            <a:r>
              <a:rPr lang="en-US" sz="1200" dirty="0">
                <a:solidFill>
                  <a:srgbClr val="768692"/>
                </a:solidFill>
                <a:latin typeface="+mn-lt"/>
              </a:rPr>
              <a:t> </a:t>
            </a:r>
            <a:r>
              <a:rPr lang="en-US" sz="1200" dirty="0" err="1">
                <a:solidFill>
                  <a:srgbClr val="768692"/>
                </a:solidFill>
                <a:latin typeface="+mn-lt"/>
              </a:rPr>
              <a:t>elit</a:t>
            </a:r>
            <a:r>
              <a:rPr lang="en-US" sz="1200" dirty="0">
                <a:solidFill>
                  <a:srgbClr val="768692"/>
                </a:solidFill>
                <a:latin typeface="+mn-lt"/>
              </a:rPr>
              <a:t> Sed tempus </a:t>
            </a:r>
            <a:r>
              <a:rPr lang="en-US" sz="1200" dirty="0" err="1">
                <a:solidFill>
                  <a:srgbClr val="768692"/>
                </a:solidFill>
                <a:latin typeface="+mn-lt"/>
              </a:rPr>
              <a:t>nibh</a:t>
            </a:r>
            <a:r>
              <a:rPr lang="en-US" sz="1200" dirty="0">
                <a:solidFill>
                  <a:srgbClr val="768692"/>
                </a:solidFill>
                <a:latin typeface="+mn-lt"/>
              </a:rPr>
              <a:t> </a:t>
            </a:r>
            <a:r>
              <a:rPr lang="en-US" sz="1200" dirty="0" err="1">
                <a:solidFill>
                  <a:srgbClr val="768692"/>
                </a:solidFill>
                <a:latin typeface="+mn-lt"/>
              </a:rPr>
              <a:t>felis</a:t>
            </a:r>
            <a:r>
              <a:rPr lang="en-US" sz="1200" dirty="0">
                <a:solidFill>
                  <a:srgbClr val="768692"/>
                </a:solidFill>
                <a:latin typeface="+mn-lt"/>
              </a:rPr>
              <a:t>, </a:t>
            </a:r>
            <a:r>
              <a:rPr lang="en-US" sz="1200" dirty="0" err="1">
                <a:solidFill>
                  <a:srgbClr val="768692"/>
                </a:solidFill>
                <a:latin typeface="+mn-lt"/>
              </a:rPr>
              <a:t>amaxi</a:t>
            </a:r>
            <a:r>
              <a:rPr lang="en-US" sz="1200" dirty="0">
                <a:solidFill>
                  <a:srgbClr val="768692"/>
                </a:solidFill>
                <a:latin typeface="+mn-lt"/>
              </a:rPr>
              <a:t> </a:t>
            </a:r>
            <a:r>
              <a:rPr lang="en-US" sz="1200" dirty="0" err="1">
                <a:solidFill>
                  <a:srgbClr val="768692"/>
                </a:solidFill>
                <a:latin typeface="+mn-lt"/>
              </a:rPr>
              <a:t>musmi</a:t>
            </a:r>
            <a:r>
              <a:rPr lang="en-US" sz="1200" dirty="0">
                <a:solidFill>
                  <a:srgbClr val="768692"/>
                </a:solidFill>
                <a:latin typeface="+mn-lt"/>
              </a:rPr>
              <a:t> </a:t>
            </a:r>
            <a:r>
              <a:rPr lang="en-US" sz="1200" dirty="0" err="1">
                <a:solidFill>
                  <a:srgbClr val="768692"/>
                </a:solidFill>
                <a:latin typeface="+mn-lt"/>
              </a:rPr>
              <a:t>congue</a:t>
            </a:r>
            <a:r>
              <a:rPr lang="en-US" sz="1200" dirty="0">
                <a:solidFill>
                  <a:srgbClr val="768692"/>
                </a:solidFill>
                <a:latin typeface="+mn-lt"/>
              </a:rPr>
              <a:t> </a:t>
            </a:r>
            <a:r>
              <a:rPr lang="en-US" sz="1200" dirty="0" err="1">
                <a:solidFill>
                  <a:srgbClr val="768692"/>
                </a:solidFill>
                <a:latin typeface="+mn-lt"/>
              </a:rPr>
              <a:t>accur</a:t>
            </a:r>
            <a:r>
              <a:rPr lang="en-US" sz="1200" dirty="0">
                <a:solidFill>
                  <a:srgbClr val="768692"/>
                </a:solidFill>
                <a:latin typeface="+mn-lt"/>
              </a:rPr>
              <a:t> abitur </a:t>
            </a:r>
            <a:r>
              <a:rPr lang="en-US" sz="1200" dirty="0" err="1">
                <a:solidFill>
                  <a:srgbClr val="768692"/>
                </a:solidFill>
                <a:latin typeface="+mn-lt"/>
              </a:rPr>
              <a:t>mauris</a:t>
            </a:r>
            <a:r>
              <a:rPr lang="en-US" sz="1200" dirty="0">
                <a:solidFill>
                  <a:srgbClr val="768692"/>
                </a:solidFill>
                <a:latin typeface="+mn-lt"/>
              </a:rPr>
              <a:t> </a:t>
            </a:r>
            <a:r>
              <a:rPr lang="en-US" sz="1200" dirty="0" err="1">
                <a:solidFill>
                  <a:srgbClr val="768692"/>
                </a:solidFill>
                <a:latin typeface="+mn-lt"/>
              </a:rPr>
              <a:t>turpis</a:t>
            </a:r>
            <a:r>
              <a:rPr lang="en-US" sz="1200" dirty="0">
                <a:solidFill>
                  <a:srgbClr val="768692"/>
                </a:solidFill>
                <a:latin typeface="+mn-lt"/>
              </a:rPr>
              <a:t>, </a:t>
            </a:r>
            <a:r>
              <a:rPr lang="en-US" sz="1200" dirty="0" err="1">
                <a:solidFill>
                  <a:srgbClr val="768692"/>
                </a:solidFill>
                <a:latin typeface="+mn-lt"/>
              </a:rPr>
              <a:t>placerat</a:t>
            </a:r>
            <a:r>
              <a:rPr lang="en-US" sz="1200" dirty="0">
                <a:solidFill>
                  <a:srgbClr val="768692"/>
                </a:solidFill>
                <a:latin typeface="+mn-lt"/>
              </a:rPr>
              <a:t>. </a:t>
            </a:r>
            <a:r>
              <a:rPr lang="en-US" sz="1200" dirty="0" err="1">
                <a:solidFill>
                  <a:srgbClr val="768692"/>
                </a:solidFill>
                <a:latin typeface="+mn-lt"/>
              </a:rPr>
              <a:t>Curabitur</a:t>
            </a:r>
            <a:r>
              <a:rPr lang="en-US" sz="1200" dirty="0">
                <a:solidFill>
                  <a:srgbClr val="768692"/>
                </a:solidFill>
                <a:latin typeface="+mn-lt"/>
              </a:rPr>
              <a:t> </a:t>
            </a:r>
            <a:r>
              <a:rPr lang="en-US" sz="1200" dirty="0" err="1">
                <a:solidFill>
                  <a:srgbClr val="768692"/>
                </a:solidFill>
                <a:latin typeface="+mn-lt"/>
              </a:rPr>
              <a:t>mauris</a:t>
            </a:r>
            <a:r>
              <a:rPr lang="en-US" sz="1200" dirty="0">
                <a:solidFill>
                  <a:srgbClr val="768692"/>
                </a:solidFill>
                <a:latin typeface="+mn-lt"/>
              </a:rPr>
              <a:t> </a:t>
            </a:r>
            <a:r>
              <a:rPr lang="en-US" sz="1200" dirty="0" err="1">
                <a:solidFill>
                  <a:srgbClr val="768692"/>
                </a:solidFill>
                <a:latin typeface="+mn-lt"/>
              </a:rPr>
              <a:t>turpis</a:t>
            </a:r>
            <a:r>
              <a:rPr lang="en-US" sz="1200" dirty="0">
                <a:solidFill>
                  <a:srgbClr val="768692"/>
                </a:solidFill>
                <a:latin typeface="+mn-lt"/>
              </a:rPr>
              <a:t>, </a:t>
            </a:r>
            <a:r>
              <a:rPr lang="en-US" sz="1200" dirty="0" err="1">
                <a:solidFill>
                  <a:srgbClr val="768692"/>
                </a:solidFill>
                <a:latin typeface="+mn-lt"/>
              </a:rPr>
              <a:t>placerat</a:t>
            </a:r>
            <a:r>
              <a:rPr lang="en-US" sz="1200" dirty="0">
                <a:solidFill>
                  <a:srgbClr val="768692"/>
                </a:solidFill>
                <a:latin typeface="+mn-lt"/>
              </a:rPr>
              <a:t> vel </a:t>
            </a:r>
            <a:r>
              <a:rPr lang="en-US" sz="1200" dirty="0" err="1">
                <a:solidFill>
                  <a:srgbClr val="768692"/>
                </a:solidFill>
                <a:latin typeface="+mn-lt"/>
              </a:rPr>
              <a:t>congue</a:t>
            </a:r>
            <a:r>
              <a:rPr lang="en-US" sz="1200" dirty="0">
                <a:solidFill>
                  <a:srgbClr val="768692"/>
                </a:solidFill>
                <a:latin typeface="+mn-lt"/>
              </a:rPr>
              <a:t> </a:t>
            </a:r>
            <a:r>
              <a:rPr lang="en-US" sz="1200" dirty="0" err="1">
                <a:solidFill>
                  <a:srgbClr val="768692"/>
                </a:solidFill>
                <a:latin typeface="+mn-lt"/>
              </a:rPr>
              <a:t>accur</a:t>
            </a:r>
            <a:r>
              <a:rPr lang="en-US" sz="1200" dirty="0">
                <a:solidFill>
                  <a:srgbClr val="768692"/>
                </a:solidFill>
                <a:latin typeface="+mn-lt"/>
              </a:rPr>
              <a:t> </a:t>
            </a:r>
            <a:r>
              <a:rPr lang="en-US" sz="1200" dirty="0" err="1">
                <a:solidFill>
                  <a:srgbClr val="768692"/>
                </a:solidFill>
                <a:latin typeface="+mn-lt"/>
              </a:rPr>
              <a:t>abi</a:t>
            </a:r>
            <a:r>
              <a:rPr lang="en-US" sz="1200" dirty="0">
                <a:solidFill>
                  <a:srgbClr val="768692"/>
                </a:solidFill>
                <a:latin typeface="+mn-lt"/>
              </a:rPr>
              <a:t> tur ligula.</a:t>
            </a:r>
          </a:p>
        </p:txBody>
      </p:sp>
      <p:sp>
        <p:nvSpPr>
          <p:cNvPr id="7" name="TextBox 6">
            <a:extLst>
              <a:ext uri="{FF2B5EF4-FFF2-40B4-BE49-F238E27FC236}">
                <a16:creationId xmlns:a16="http://schemas.microsoft.com/office/drawing/2014/main" id="{86172166-12ED-E2D0-1E77-96B10E96CA70}"/>
              </a:ext>
            </a:extLst>
          </p:cNvPr>
          <p:cNvSpPr txBox="1"/>
          <p:nvPr/>
        </p:nvSpPr>
        <p:spPr>
          <a:xfrm>
            <a:off x="0" y="1516125"/>
            <a:ext cx="12191999" cy="461665"/>
          </a:xfrm>
          <a:prstGeom prst="rect">
            <a:avLst/>
          </a:prstGeom>
          <a:noFill/>
        </p:spPr>
        <p:txBody>
          <a:bodyPr wrap="square" rtlCol="0">
            <a:spAutoFit/>
          </a:bodyPr>
          <a:lstStyle/>
          <a:p>
            <a:pPr algn="ctr"/>
            <a:r>
              <a:rPr lang="en-US" sz="2400" dirty="0">
                <a:solidFill>
                  <a:srgbClr val="768692"/>
                </a:solidFill>
                <a:latin typeface="+mn-lt"/>
              </a:rPr>
              <a:t>This is a heading</a:t>
            </a:r>
            <a:endParaRPr lang="en-US" sz="2400" dirty="0">
              <a:solidFill>
                <a:schemeClr val="accent4"/>
              </a:solidFill>
              <a:latin typeface="+mn-lt"/>
            </a:endParaRPr>
          </a:p>
        </p:txBody>
      </p:sp>
      <p:sp>
        <p:nvSpPr>
          <p:cNvPr id="12" name="TextBox 11">
            <a:extLst>
              <a:ext uri="{FF2B5EF4-FFF2-40B4-BE49-F238E27FC236}">
                <a16:creationId xmlns:a16="http://schemas.microsoft.com/office/drawing/2014/main" id="{ED16078E-B579-4611-BA8E-752746213438}"/>
              </a:ext>
            </a:extLst>
          </p:cNvPr>
          <p:cNvSpPr txBox="1"/>
          <p:nvPr/>
        </p:nvSpPr>
        <p:spPr>
          <a:xfrm>
            <a:off x="2608450" y="4324404"/>
            <a:ext cx="1311940" cy="307777"/>
          </a:xfrm>
          <a:prstGeom prst="rect">
            <a:avLst/>
          </a:prstGeom>
          <a:noFill/>
        </p:spPr>
        <p:txBody>
          <a:bodyPr wrap="none" rtlCol="0">
            <a:spAutoFit/>
          </a:bodyPr>
          <a:lstStyle/>
          <a:p>
            <a:pPr algn="ctr"/>
            <a:r>
              <a:rPr lang="en-US" sz="1400" b="1" dirty="0">
                <a:solidFill>
                  <a:srgbClr val="768692"/>
                </a:solidFill>
                <a:latin typeface="+mn-lt"/>
              </a:rPr>
              <a:t>Lorem Ipsum</a:t>
            </a:r>
          </a:p>
        </p:txBody>
      </p:sp>
      <p:sp>
        <p:nvSpPr>
          <p:cNvPr id="13" name="TextBox 12">
            <a:extLst>
              <a:ext uri="{FF2B5EF4-FFF2-40B4-BE49-F238E27FC236}">
                <a16:creationId xmlns:a16="http://schemas.microsoft.com/office/drawing/2014/main" id="{E5F5A7EB-5F1D-F321-67D5-3174B441979D}"/>
              </a:ext>
            </a:extLst>
          </p:cNvPr>
          <p:cNvSpPr txBox="1"/>
          <p:nvPr/>
        </p:nvSpPr>
        <p:spPr>
          <a:xfrm>
            <a:off x="2383225" y="4596625"/>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18" name="TextBox 17">
            <a:extLst>
              <a:ext uri="{FF2B5EF4-FFF2-40B4-BE49-F238E27FC236}">
                <a16:creationId xmlns:a16="http://schemas.microsoft.com/office/drawing/2014/main" id="{2451B1BE-A108-1BD5-7EFC-39C94BE58C5B}"/>
              </a:ext>
            </a:extLst>
          </p:cNvPr>
          <p:cNvSpPr txBox="1"/>
          <p:nvPr/>
        </p:nvSpPr>
        <p:spPr>
          <a:xfrm>
            <a:off x="4526022" y="4324404"/>
            <a:ext cx="1311940" cy="307777"/>
          </a:xfrm>
          <a:prstGeom prst="rect">
            <a:avLst/>
          </a:prstGeom>
          <a:noFill/>
        </p:spPr>
        <p:txBody>
          <a:bodyPr wrap="none" rtlCol="0">
            <a:spAutoFit/>
          </a:bodyPr>
          <a:lstStyle/>
          <a:p>
            <a:pPr algn="ctr"/>
            <a:r>
              <a:rPr lang="en-US" sz="1400" b="1" err="1">
                <a:solidFill>
                  <a:srgbClr val="768692"/>
                </a:solidFill>
                <a:latin typeface="Arial"/>
              </a:rPr>
              <a:t>Lorem Ipsum</a:t>
            </a:r>
            <a:endParaRPr lang="en-US" sz="1400" b="1">
              <a:solidFill>
                <a:srgbClr val="768692"/>
              </a:solidFill>
              <a:latin typeface="Arial"/>
            </a:endParaRPr>
          </a:p>
        </p:txBody>
      </p:sp>
      <p:sp>
        <p:nvSpPr>
          <p:cNvPr id="19" name="TextBox 18">
            <a:extLst>
              <a:ext uri="{FF2B5EF4-FFF2-40B4-BE49-F238E27FC236}">
                <a16:creationId xmlns:a16="http://schemas.microsoft.com/office/drawing/2014/main" id="{8D0A980F-E1EA-CE02-9EA6-93163463F4B1}"/>
              </a:ext>
            </a:extLst>
          </p:cNvPr>
          <p:cNvSpPr txBox="1"/>
          <p:nvPr/>
        </p:nvSpPr>
        <p:spPr>
          <a:xfrm>
            <a:off x="4300797" y="4596625"/>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24" name="TextBox 23">
            <a:extLst>
              <a:ext uri="{FF2B5EF4-FFF2-40B4-BE49-F238E27FC236}">
                <a16:creationId xmlns:a16="http://schemas.microsoft.com/office/drawing/2014/main" id="{4C085E05-1553-B765-4094-33512FEC8C46}"/>
              </a:ext>
            </a:extLst>
          </p:cNvPr>
          <p:cNvSpPr txBox="1"/>
          <p:nvPr/>
        </p:nvSpPr>
        <p:spPr>
          <a:xfrm>
            <a:off x="6443592" y="4324404"/>
            <a:ext cx="1311940" cy="307777"/>
          </a:xfrm>
          <a:prstGeom prst="rect">
            <a:avLst/>
          </a:prstGeom>
          <a:noFill/>
        </p:spPr>
        <p:txBody>
          <a:bodyPr wrap="none" rtlCol="0">
            <a:spAutoFit/>
          </a:bodyPr>
          <a:lstStyle/>
          <a:p>
            <a:pPr algn="ctr"/>
            <a:r>
              <a:rPr lang="en-US" sz="1400" b="1" err="1">
                <a:solidFill>
                  <a:srgbClr val="768692"/>
                </a:solidFill>
                <a:latin typeface="Arial"/>
              </a:rPr>
              <a:t>Lorem Ipsum</a:t>
            </a:r>
            <a:endParaRPr lang="en-US" sz="1400" b="1">
              <a:solidFill>
                <a:srgbClr val="768692"/>
              </a:solidFill>
              <a:latin typeface="Arial"/>
            </a:endParaRPr>
          </a:p>
        </p:txBody>
      </p:sp>
      <p:sp>
        <p:nvSpPr>
          <p:cNvPr id="25" name="TextBox 24">
            <a:extLst>
              <a:ext uri="{FF2B5EF4-FFF2-40B4-BE49-F238E27FC236}">
                <a16:creationId xmlns:a16="http://schemas.microsoft.com/office/drawing/2014/main" id="{97937399-D16B-5791-63BC-58A2EE12BDF5}"/>
              </a:ext>
            </a:extLst>
          </p:cNvPr>
          <p:cNvSpPr txBox="1"/>
          <p:nvPr/>
        </p:nvSpPr>
        <p:spPr>
          <a:xfrm>
            <a:off x="6218369" y="4596625"/>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sp>
        <p:nvSpPr>
          <p:cNvPr id="16" name="TextBox 15">
            <a:extLst>
              <a:ext uri="{FF2B5EF4-FFF2-40B4-BE49-F238E27FC236}">
                <a16:creationId xmlns:a16="http://schemas.microsoft.com/office/drawing/2014/main" id="{2FB7C1D5-7C57-1917-F1B4-F3CC9383839E}"/>
              </a:ext>
            </a:extLst>
          </p:cNvPr>
          <p:cNvSpPr txBox="1"/>
          <p:nvPr/>
        </p:nvSpPr>
        <p:spPr>
          <a:xfrm>
            <a:off x="8200893" y="4324404"/>
            <a:ext cx="1311940" cy="307777"/>
          </a:xfrm>
          <a:prstGeom prst="rect">
            <a:avLst/>
          </a:prstGeom>
          <a:noFill/>
        </p:spPr>
        <p:txBody>
          <a:bodyPr wrap="none" rtlCol="0">
            <a:spAutoFit/>
          </a:bodyPr>
          <a:lstStyle/>
          <a:p>
            <a:pPr algn="ctr"/>
            <a:r>
              <a:rPr lang="en-US" sz="1400" b="1" err="1">
                <a:solidFill>
                  <a:srgbClr val="768692"/>
                </a:solidFill>
                <a:latin typeface="Arial"/>
              </a:rPr>
              <a:t>Lorem Ipsum</a:t>
            </a:r>
            <a:endParaRPr lang="en-US" sz="1400" b="1">
              <a:solidFill>
                <a:srgbClr val="768692"/>
              </a:solidFill>
              <a:latin typeface="Arial"/>
            </a:endParaRPr>
          </a:p>
        </p:txBody>
      </p:sp>
      <p:sp>
        <p:nvSpPr>
          <p:cNvPr id="17" name="TextBox 16">
            <a:extLst>
              <a:ext uri="{FF2B5EF4-FFF2-40B4-BE49-F238E27FC236}">
                <a16:creationId xmlns:a16="http://schemas.microsoft.com/office/drawing/2014/main" id="{DCB71FCC-A304-9462-239E-85F60B9C3AC5}"/>
              </a:ext>
            </a:extLst>
          </p:cNvPr>
          <p:cNvSpPr txBox="1"/>
          <p:nvPr/>
        </p:nvSpPr>
        <p:spPr>
          <a:xfrm>
            <a:off x="7975670" y="4596625"/>
            <a:ext cx="1762380" cy="415498"/>
          </a:xfrm>
          <a:prstGeom prst="rect">
            <a:avLst/>
          </a:prstGeom>
          <a:noFill/>
        </p:spPr>
        <p:txBody>
          <a:bodyPr wrap="square" rtlCol="0">
            <a:spAutoFit/>
          </a:bodyPr>
          <a:lstStyle/>
          <a:p>
            <a:pPr algn="ctr"/>
            <a:r>
              <a:rPr lang="en-US" sz="1050" dirty="0">
                <a:solidFill>
                  <a:srgbClr val="768692"/>
                </a:solidFill>
                <a:latin typeface="+mn-lt"/>
              </a:rPr>
              <a:t>Lorem ipsum dolor sit </a:t>
            </a:r>
            <a:r>
              <a:rPr lang="en-US" sz="1050" dirty="0" err="1">
                <a:solidFill>
                  <a:srgbClr val="768692"/>
                </a:solidFill>
                <a:latin typeface="+mn-lt"/>
              </a:rPr>
              <a:t>amet</a:t>
            </a:r>
            <a:r>
              <a:rPr lang="en-US" sz="1050" dirty="0">
                <a:solidFill>
                  <a:srgbClr val="768692"/>
                </a:solidFill>
                <a:latin typeface="+mn-lt"/>
              </a:rPr>
              <a:t>, </a:t>
            </a:r>
            <a:r>
              <a:rPr lang="en-US" sz="1050" dirty="0" err="1">
                <a:solidFill>
                  <a:srgbClr val="768692"/>
                </a:solidFill>
                <a:latin typeface="+mn-lt"/>
              </a:rPr>
              <a:t>conse</a:t>
            </a:r>
            <a:r>
              <a:rPr lang="en-US" sz="1050" dirty="0">
                <a:solidFill>
                  <a:srgbClr val="768692"/>
                </a:solidFill>
                <a:latin typeface="+mn-lt"/>
              </a:rPr>
              <a:t> </a:t>
            </a:r>
            <a:r>
              <a:rPr lang="en-US" sz="1050" dirty="0" err="1">
                <a:solidFill>
                  <a:srgbClr val="768692"/>
                </a:solidFill>
                <a:latin typeface="+mn-lt"/>
              </a:rPr>
              <a:t>tetur</a:t>
            </a:r>
            <a:endParaRPr lang="en-US" sz="1050" dirty="0">
              <a:solidFill>
                <a:srgbClr val="768692"/>
              </a:solidFill>
              <a:latin typeface="+mn-lt"/>
            </a:endParaRPr>
          </a:p>
        </p:txBody>
      </p:sp>
      <p:pic>
        <p:nvPicPr>
          <p:cNvPr id="28" name="Picture 27">
            <a:extLst>
              <a:ext uri="{FF2B5EF4-FFF2-40B4-BE49-F238E27FC236}">
                <a16:creationId xmlns:a16="http://schemas.microsoft.com/office/drawing/2014/main" id="{5530D049-554D-D770-0F9E-7C86BD2BCC03}"/>
              </a:ext>
            </a:extLst>
          </p:cNvPr>
          <p:cNvPicPr>
            <a:picLocks noChangeAspect="1"/>
          </p:cNvPicPr>
          <p:nvPr/>
        </p:nvPicPr>
        <p:blipFill>
          <a:blip r:embed="rId2"/>
          <a:stretch>
            <a:fillRect/>
          </a:stretch>
        </p:blipFill>
        <p:spPr>
          <a:xfrm>
            <a:off x="2947794" y="3591707"/>
            <a:ext cx="626902" cy="671949"/>
          </a:xfrm>
          <a:prstGeom prst="rect">
            <a:avLst/>
          </a:prstGeom>
        </p:spPr>
      </p:pic>
      <p:pic>
        <p:nvPicPr>
          <p:cNvPr id="32" name="Picture 31">
            <a:extLst>
              <a:ext uri="{FF2B5EF4-FFF2-40B4-BE49-F238E27FC236}">
                <a16:creationId xmlns:a16="http://schemas.microsoft.com/office/drawing/2014/main" id="{AF286662-D203-A2F8-850C-7BE0FBE017DD}"/>
              </a:ext>
            </a:extLst>
          </p:cNvPr>
          <p:cNvPicPr>
            <a:picLocks noChangeAspect="1"/>
          </p:cNvPicPr>
          <p:nvPr/>
        </p:nvPicPr>
        <p:blipFill>
          <a:blip r:embed="rId3"/>
          <a:srcRect/>
          <a:stretch/>
        </p:blipFill>
        <p:spPr>
          <a:xfrm>
            <a:off x="4862041" y="3583172"/>
            <a:ext cx="665072" cy="676282"/>
          </a:xfrm>
          <a:prstGeom prst="rect">
            <a:avLst/>
          </a:prstGeom>
        </p:spPr>
      </p:pic>
      <p:pic>
        <p:nvPicPr>
          <p:cNvPr id="33" name="Picture 32">
            <a:extLst>
              <a:ext uri="{FF2B5EF4-FFF2-40B4-BE49-F238E27FC236}">
                <a16:creationId xmlns:a16="http://schemas.microsoft.com/office/drawing/2014/main" id="{B189AE90-47B1-686C-B024-DE524B318B84}"/>
              </a:ext>
            </a:extLst>
          </p:cNvPr>
          <p:cNvPicPr>
            <a:picLocks noChangeAspect="1"/>
          </p:cNvPicPr>
          <p:nvPr/>
        </p:nvPicPr>
        <p:blipFill>
          <a:blip r:embed="rId4"/>
          <a:stretch>
            <a:fillRect/>
          </a:stretch>
        </p:blipFill>
        <p:spPr>
          <a:xfrm>
            <a:off x="6838065" y="3615134"/>
            <a:ext cx="588006" cy="588006"/>
          </a:xfrm>
          <a:prstGeom prst="rect">
            <a:avLst/>
          </a:prstGeom>
        </p:spPr>
      </p:pic>
      <p:pic>
        <p:nvPicPr>
          <p:cNvPr id="21" name="Picture 20">
            <a:extLst>
              <a:ext uri="{FF2B5EF4-FFF2-40B4-BE49-F238E27FC236}">
                <a16:creationId xmlns:a16="http://schemas.microsoft.com/office/drawing/2014/main" id="{AD6A19A8-5E4E-0250-11A1-39DFCB8B55C9}"/>
              </a:ext>
            </a:extLst>
          </p:cNvPr>
          <p:cNvPicPr>
            <a:picLocks noChangeAspect="1"/>
          </p:cNvPicPr>
          <p:nvPr/>
        </p:nvPicPr>
        <p:blipFill>
          <a:blip r:embed="rId5"/>
          <a:stretch>
            <a:fillRect/>
          </a:stretch>
        </p:blipFill>
        <p:spPr>
          <a:xfrm>
            <a:off x="8615264" y="3591283"/>
            <a:ext cx="441649" cy="598680"/>
          </a:xfrm>
          <a:prstGeom prst="rect">
            <a:avLst/>
          </a:prstGeom>
        </p:spPr>
      </p:pic>
    </p:spTree>
    <p:extLst>
      <p:ext uri="{BB962C8B-B14F-4D97-AF65-F5344CB8AC3E}">
        <p14:creationId xmlns:p14="http://schemas.microsoft.com/office/powerpoint/2010/main" val="2744666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1">
            <a:extLst>
              <a:ext uri="{FF2B5EF4-FFF2-40B4-BE49-F238E27FC236}">
                <a16:creationId xmlns:a16="http://schemas.microsoft.com/office/drawing/2014/main" id="{C66BBB10-49B2-25B2-2627-93F33F68B081}"/>
              </a:ext>
            </a:extLst>
          </p:cNvPr>
          <p:cNvPicPr>
            <a:picLocks/>
          </p:cNvPicPr>
          <p:nvPr/>
        </p:nvPicPr>
        <p:blipFill rotWithShape="1">
          <a:blip r:embed="rId3"/>
          <a:srcRect l="328" t="8299" r="2710" b="30227"/>
          <a:stretch/>
        </p:blipFill>
        <p:spPr>
          <a:xfrm>
            <a:off x="488780" y="962617"/>
            <a:ext cx="11164824" cy="5138380"/>
          </a:xfrm>
          <a:prstGeom prst="rect">
            <a:avLst/>
          </a:prstGeom>
        </p:spPr>
      </p:pic>
      <p:sp>
        <p:nvSpPr>
          <p:cNvPr id="15" name="Text Placeholder 14">
            <a:extLst>
              <a:ext uri="{FF2B5EF4-FFF2-40B4-BE49-F238E27FC236}">
                <a16:creationId xmlns:a16="http://schemas.microsoft.com/office/drawing/2014/main" id="{6B3F4DC4-36AC-B492-E170-8E74484A3444}"/>
              </a:ext>
            </a:extLst>
          </p:cNvPr>
          <p:cNvSpPr>
            <a:spLocks noGrp="1"/>
          </p:cNvSpPr>
          <p:nvPr>
            <p:ph type="body" sz="quarter" idx="11"/>
          </p:nvPr>
        </p:nvSpPr>
        <p:spPr/>
        <p:txBody>
          <a:bodyPr/>
          <a:lstStyle/>
          <a:p>
            <a:endParaRPr lang="en-US"/>
          </a:p>
        </p:txBody>
      </p:sp>
      <p:sp>
        <p:nvSpPr>
          <p:cNvPr id="16" name="Text Placeholder 15">
            <a:extLst>
              <a:ext uri="{FF2B5EF4-FFF2-40B4-BE49-F238E27FC236}">
                <a16:creationId xmlns:a16="http://schemas.microsoft.com/office/drawing/2014/main" id="{199F1A23-4160-2AC2-EA6B-F47249E8E99B}"/>
              </a:ext>
            </a:extLst>
          </p:cNvPr>
          <p:cNvSpPr>
            <a:spLocks noGrp="1"/>
          </p:cNvSpPr>
          <p:nvPr>
            <p:ph type="body" sz="quarter" idx="12"/>
          </p:nvPr>
        </p:nvSpPr>
        <p:spPr/>
        <p:txBody>
          <a:bodyPr/>
          <a:lstStyle/>
          <a:p>
            <a:endParaRPr lang="en-US"/>
          </a:p>
        </p:txBody>
      </p:sp>
      <p:sp>
        <p:nvSpPr>
          <p:cNvPr id="9" name="TextBox 8">
            <a:extLst>
              <a:ext uri="{FF2B5EF4-FFF2-40B4-BE49-F238E27FC236}">
                <a16:creationId xmlns:a16="http://schemas.microsoft.com/office/drawing/2014/main" id="{6E56B045-78A2-772C-A49E-D77E3ABA1C01}"/>
              </a:ext>
            </a:extLst>
          </p:cNvPr>
          <p:cNvSpPr txBox="1">
            <a:spLocks noChangeArrowheads="1"/>
          </p:cNvSpPr>
          <p:nvPr/>
        </p:nvSpPr>
        <p:spPr bwMode="auto">
          <a:xfrm>
            <a:off x="8558784" y="448056"/>
            <a:ext cx="2623474" cy="253916"/>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1050" kern="1200" dirty="0">
                <a:solidFill>
                  <a:srgbClr val="63727D"/>
                </a:solidFill>
                <a:latin typeface="Arial"/>
                <a:ea typeface="ＭＳ Ｐゴシック" charset="0"/>
                <a:cs typeface="ＭＳ Ｐゴシック" charset="0"/>
              </a:rPr>
              <a:t>CLICK TO EDIT DEPARTMENT | MONTH</a:t>
            </a:r>
          </a:p>
        </p:txBody>
      </p:sp>
      <p:sp>
        <p:nvSpPr>
          <p:cNvPr id="13" name="Rectangle 12">
            <a:extLst>
              <a:ext uri="{FF2B5EF4-FFF2-40B4-BE49-F238E27FC236}">
                <a16:creationId xmlns:a16="http://schemas.microsoft.com/office/drawing/2014/main" id="{EA5D8B01-2C89-CE4B-27FD-51954E4BD601}"/>
              </a:ext>
            </a:extLst>
          </p:cNvPr>
          <p:cNvSpPr/>
          <p:nvPr/>
        </p:nvSpPr>
        <p:spPr>
          <a:xfrm>
            <a:off x="6855343" y="961533"/>
            <a:ext cx="4424314" cy="4716684"/>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5">
            <a:extLst>
              <a:ext uri="{FF2B5EF4-FFF2-40B4-BE49-F238E27FC236}">
                <a16:creationId xmlns:a16="http://schemas.microsoft.com/office/drawing/2014/main" id="{646F433A-2561-1750-D146-9AD4379319B5}"/>
              </a:ext>
            </a:extLst>
          </p:cNvPr>
          <p:cNvSpPr txBox="1">
            <a:spLocks/>
          </p:cNvSpPr>
          <p:nvPr/>
        </p:nvSpPr>
        <p:spPr>
          <a:xfrm>
            <a:off x="7117030" y="1139210"/>
            <a:ext cx="4025983" cy="2772566"/>
          </a:xfrm>
          <a:prstGeom prst="rect">
            <a:avLst/>
          </a:prstGeom>
        </p:spPr>
        <p:txBody>
          <a:bodyPr anchor="b"/>
          <a:lstStyle>
            <a:lvl1pPr marL="0" indent="0" algn="l" defTabSz="914400" rtl="0" eaLnBrk="1" latinLnBrk="0" hangingPunct="1">
              <a:lnSpc>
                <a:spcPct val="100000"/>
              </a:lnSpc>
              <a:spcBef>
                <a:spcPts val="1000"/>
              </a:spcBef>
              <a:buFontTx/>
              <a:buNone/>
              <a:defRPr sz="54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2400" b="1"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2000" b="1"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dirty="0"/>
              <a:t>Presentation</a:t>
            </a:r>
            <a:br>
              <a:rPr lang="en-US" sz="4000" dirty="0"/>
            </a:br>
            <a:r>
              <a:rPr lang="en-US" sz="4000" dirty="0"/>
              <a:t>title goes </a:t>
            </a:r>
            <a:br>
              <a:rPr lang="en-US" sz="4000" dirty="0"/>
            </a:br>
            <a:r>
              <a:rPr lang="en-US" sz="4000" dirty="0"/>
              <a:t>here and here</a:t>
            </a:r>
          </a:p>
        </p:txBody>
      </p:sp>
      <p:sp>
        <p:nvSpPr>
          <p:cNvPr id="8" name="Content Placeholder 17">
            <a:extLst>
              <a:ext uri="{FF2B5EF4-FFF2-40B4-BE49-F238E27FC236}">
                <a16:creationId xmlns:a16="http://schemas.microsoft.com/office/drawing/2014/main" id="{E06D16D2-3ABC-94DA-D45F-54E6A848FE32}"/>
              </a:ext>
            </a:extLst>
          </p:cNvPr>
          <p:cNvSpPr txBox="1">
            <a:spLocks/>
          </p:cNvSpPr>
          <p:nvPr/>
        </p:nvSpPr>
        <p:spPr>
          <a:xfrm>
            <a:off x="7117030" y="4173386"/>
            <a:ext cx="3192606" cy="905897"/>
          </a:xfrm>
          <a:prstGeom prst="rect">
            <a:avLst/>
          </a:prstGeom>
        </p:spPr>
        <p:txBody>
          <a:bodyPr/>
          <a:lstStyle>
            <a:lvl1pPr marL="0" indent="0" algn="l" defTabSz="914400" rtl="0" eaLnBrk="1" latinLnBrk="0" hangingPunct="1">
              <a:lnSpc>
                <a:spcPct val="100000"/>
              </a:lnSpc>
              <a:spcBef>
                <a:spcPts val="1000"/>
              </a:spcBef>
              <a:buFontTx/>
              <a:buNone/>
              <a:defRPr sz="20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1600"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0" dirty="0"/>
              <a:t>UPPERCASE SUBTITLE GOES HERE AND HERE</a:t>
            </a:r>
          </a:p>
        </p:txBody>
      </p:sp>
      <p:cxnSp>
        <p:nvCxnSpPr>
          <p:cNvPr id="11" name="Straight Connector 10">
            <a:extLst>
              <a:ext uri="{FF2B5EF4-FFF2-40B4-BE49-F238E27FC236}">
                <a16:creationId xmlns:a16="http://schemas.microsoft.com/office/drawing/2014/main" id="{AF8FA399-ED17-960E-E8E9-E5353DE73B34}"/>
              </a:ext>
            </a:extLst>
          </p:cNvPr>
          <p:cNvCxnSpPr>
            <a:cxnSpLocks/>
          </p:cNvCxnSpPr>
          <p:nvPr/>
        </p:nvCxnSpPr>
        <p:spPr>
          <a:xfrm flipH="1">
            <a:off x="7218225" y="4024529"/>
            <a:ext cx="373933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86390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Rectangle 329">
            <a:extLst>
              <a:ext uri="{FF2B5EF4-FFF2-40B4-BE49-F238E27FC236}">
                <a16:creationId xmlns:a16="http://schemas.microsoft.com/office/drawing/2014/main" id="{70C89B0B-75F8-F520-A3CF-2733E9F51D26}"/>
              </a:ext>
            </a:extLst>
          </p:cNvPr>
          <p:cNvSpPr/>
          <p:nvPr/>
        </p:nvSpPr>
        <p:spPr>
          <a:xfrm>
            <a:off x="10852850" y="869859"/>
            <a:ext cx="583932" cy="5345077"/>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8" name="Picture 187">
            <a:extLst>
              <a:ext uri="{FF2B5EF4-FFF2-40B4-BE49-F238E27FC236}">
                <a16:creationId xmlns:a16="http://schemas.microsoft.com/office/drawing/2014/main" id="{F804EA9B-64CF-B44F-8C45-804EE11043F4}"/>
              </a:ext>
            </a:extLst>
          </p:cNvPr>
          <p:cNvPicPr>
            <a:picLocks noChangeAspect="1"/>
          </p:cNvPicPr>
          <p:nvPr/>
        </p:nvPicPr>
        <p:blipFill>
          <a:blip r:embed="rId2">
            <a:biLevel thresh="25000"/>
          </a:blip>
          <a:stretch>
            <a:fillRect/>
          </a:stretch>
        </p:blipFill>
        <p:spPr>
          <a:xfrm>
            <a:off x="10881039" y="5657610"/>
            <a:ext cx="512137" cy="512137"/>
          </a:xfrm>
          <a:prstGeom prst="rect">
            <a:avLst/>
          </a:prstGeom>
        </p:spPr>
      </p:pic>
      <p:sp>
        <p:nvSpPr>
          <p:cNvPr id="2" name="Title 1">
            <a:extLst>
              <a:ext uri="{FF2B5EF4-FFF2-40B4-BE49-F238E27FC236}">
                <a16:creationId xmlns:a16="http://schemas.microsoft.com/office/drawing/2014/main" id="{F405FCD0-EEAB-1333-D9E2-505EEB6ACD92}"/>
              </a:ext>
            </a:extLst>
          </p:cNvPr>
          <p:cNvSpPr>
            <a:spLocks noGrp="1"/>
          </p:cNvSpPr>
          <p:nvPr>
            <p:ph type="title"/>
          </p:nvPr>
        </p:nvSpPr>
        <p:spPr>
          <a:xfrm>
            <a:off x="603504" y="365126"/>
            <a:ext cx="5806921" cy="468157"/>
          </a:xfrm>
        </p:spPr>
        <p:txBody>
          <a:bodyPr anchor="t" anchorCtr="0"/>
          <a:lstStyle/>
          <a:p>
            <a:r>
              <a:rPr lang="en-US" dirty="0"/>
              <a:t>GuideWell Enterprise icons</a:t>
            </a:r>
          </a:p>
        </p:txBody>
      </p:sp>
      <p:sp>
        <p:nvSpPr>
          <p:cNvPr id="27" name="Content Placeholder 7">
            <a:extLst>
              <a:ext uri="{FF2B5EF4-FFF2-40B4-BE49-F238E27FC236}">
                <a16:creationId xmlns:a16="http://schemas.microsoft.com/office/drawing/2014/main" id="{5A02ACAD-D0B3-E673-36BB-2DC294EE4A45}"/>
              </a:ext>
            </a:extLst>
          </p:cNvPr>
          <p:cNvSpPr txBox="1">
            <a:spLocks/>
          </p:cNvSpPr>
          <p:nvPr/>
        </p:nvSpPr>
        <p:spPr>
          <a:xfrm>
            <a:off x="6584111" y="1050476"/>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Accounting</a:t>
            </a:r>
          </a:p>
        </p:txBody>
      </p:sp>
      <p:pic>
        <p:nvPicPr>
          <p:cNvPr id="32" name="Picture 31">
            <a:extLst>
              <a:ext uri="{FF2B5EF4-FFF2-40B4-BE49-F238E27FC236}">
                <a16:creationId xmlns:a16="http://schemas.microsoft.com/office/drawing/2014/main" id="{BA22E078-9B4F-9E60-4CEB-6275BE91F9FB}"/>
              </a:ext>
            </a:extLst>
          </p:cNvPr>
          <p:cNvPicPr>
            <a:picLocks noChangeAspect="1"/>
          </p:cNvPicPr>
          <p:nvPr/>
        </p:nvPicPr>
        <p:blipFill>
          <a:blip r:embed="rId3"/>
          <a:stretch>
            <a:fillRect/>
          </a:stretch>
        </p:blipFill>
        <p:spPr>
          <a:xfrm>
            <a:off x="7622497" y="964273"/>
            <a:ext cx="450634" cy="450634"/>
          </a:xfrm>
          <a:prstGeom prst="rect">
            <a:avLst/>
          </a:prstGeom>
        </p:spPr>
      </p:pic>
      <p:pic>
        <p:nvPicPr>
          <p:cNvPr id="34" name="Picture 33">
            <a:extLst>
              <a:ext uri="{FF2B5EF4-FFF2-40B4-BE49-F238E27FC236}">
                <a16:creationId xmlns:a16="http://schemas.microsoft.com/office/drawing/2014/main" id="{4BF07FAA-2FAF-DD20-AB5C-4E849B3AA707}"/>
              </a:ext>
            </a:extLst>
          </p:cNvPr>
          <p:cNvPicPr>
            <a:picLocks noChangeAspect="1"/>
          </p:cNvPicPr>
          <p:nvPr/>
        </p:nvPicPr>
        <p:blipFill>
          <a:blip r:embed="rId4"/>
          <a:stretch>
            <a:fillRect/>
          </a:stretch>
        </p:blipFill>
        <p:spPr>
          <a:xfrm>
            <a:off x="8171996" y="964273"/>
            <a:ext cx="450634" cy="450634"/>
          </a:xfrm>
          <a:prstGeom prst="rect">
            <a:avLst/>
          </a:prstGeom>
        </p:spPr>
      </p:pic>
      <p:pic>
        <p:nvPicPr>
          <p:cNvPr id="36" name="Picture 35">
            <a:extLst>
              <a:ext uri="{FF2B5EF4-FFF2-40B4-BE49-F238E27FC236}">
                <a16:creationId xmlns:a16="http://schemas.microsoft.com/office/drawing/2014/main" id="{B95CBAFC-D8E0-1D27-E67D-DE0CCD665400}"/>
              </a:ext>
            </a:extLst>
          </p:cNvPr>
          <p:cNvPicPr>
            <a:picLocks noChangeAspect="1"/>
          </p:cNvPicPr>
          <p:nvPr/>
        </p:nvPicPr>
        <p:blipFill>
          <a:blip r:embed="rId5"/>
          <a:stretch>
            <a:fillRect/>
          </a:stretch>
        </p:blipFill>
        <p:spPr>
          <a:xfrm>
            <a:off x="8717201" y="964273"/>
            <a:ext cx="450634" cy="450634"/>
          </a:xfrm>
          <a:prstGeom prst="rect">
            <a:avLst/>
          </a:prstGeom>
        </p:spPr>
      </p:pic>
      <p:pic>
        <p:nvPicPr>
          <p:cNvPr id="38" name="Picture 37">
            <a:extLst>
              <a:ext uri="{FF2B5EF4-FFF2-40B4-BE49-F238E27FC236}">
                <a16:creationId xmlns:a16="http://schemas.microsoft.com/office/drawing/2014/main" id="{92C88121-C71A-E938-4954-2431A10A9E8F}"/>
              </a:ext>
            </a:extLst>
          </p:cNvPr>
          <p:cNvPicPr>
            <a:picLocks noChangeAspect="1"/>
          </p:cNvPicPr>
          <p:nvPr/>
        </p:nvPicPr>
        <p:blipFill>
          <a:blip r:embed="rId6"/>
          <a:stretch>
            <a:fillRect/>
          </a:stretch>
        </p:blipFill>
        <p:spPr>
          <a:xfrm>
            <a:off x="9266700" y="964273"/>
            <a:ext cx="450634" cy="450634"/>
          </a:xfrm>
          <a:prstGeom prst="rect">
            <a:avLst/>
          </a:prstGeom>
        </p:spPr>
      </p:pic>
      <p:pic>
        <p:nvPicPr>
          <p:cNvPr id="40" name="Picture 39">
            <a:extLst>
              <a:ext uri="{FF2B5EF4-FFF2-40B4-BE49-F238E27FC236}">
                <a16:creationId xmlns:a16="http://schemas.microsoft.com/office/drawing/2014/main" id="{9D6C92B9-9DA1-BDAF-222E-2C83A76952D4}"/>
              </a:ext>
            </a:extLst>
          </p:cNvPr>
          <p:cNvPicPr>
            <a:picLocks noChangeAspect="1"/>
          </p:cNvPicPr>
          <p:nvPr/>
        </p:nvPicPr>
        <p:blipFill>
          <a:blip r:embed="rId7"/>
          <a:stretch>
            <a:fillRect/>
          </a:stretch>
        </p:blipFill>
        <p:spPr>
          <a:xfrm>
            <a:off x="9819338" y="964273"/>
            <a:ext cx="450634" cy="450634"/>
          </a:xfrm>
          <a:prstGeom prst="rect">
            <a:avLst/>
          </a:prstGeom>
        </p:spPr>
      </p:pic>
      <p:pic>
        <p:nvPicPr>
          <p:cNvPr id="42" name="Picture 41">
            <a:extLst>
              <a:ext uri="{FF2B5EF4-FFF2-40B4-BE49-F238E27FC236}">
                <a16:creationId xmlns:a16="http://schemas.microsoft.com/office/drawing/2014/main" id="{50FE0427-66FC-5B08-997D-6E7C9F738A73}"/>
              </a:ext>
            </a:extLst>
          </p:cNvPr>
          <p:cNvPicPr>
            <a:picLocks noChangeAspect="1"/>
          </p:cNvPicPr>
          <p:nvPr/>
        </p:nvPicPr>
        <p:blipFill>
          <a:blip r:embed="rId8"/>
          <a:stretch>
            <a:fillRect/>
          </a:stretch>
        </p:blipFill>
        <p:spPr>
          <a:xfrm>
            <a:off x="10368846" y="964273"/>
            <a:ext cx="450634" cy="450634"/>
          </a:xfrm>
          <a:prstGeom prst="rect">
            <a:avLst/>
          </a:prstGeom>
        </p:spPr>
      </p:pic>
      <p:pic>
        <p:nvPicPr>
          <p:cNvPr id="44" name="Picture 43">
            <a:extLst>
              <a:ext uri="{FF2B5EF4-FFF2-40B4-BE49-F238E27FC236}">
                <a16:creationId xmlns:a16="http://schemas.microsoft.com/office/drawing/2014/main" id="{8C110F8C-B627-8C69-69AE-BCD3EC9F4C96}"/>
              </a:ext>
            </a:extLst>
          </p:cNvPr>
          <p:cNvPicPr>
            <a:picLocks noChangeAspect="1"/>
          </p:cNvPicPr>
          <p:nvPr/>
        </p:nvPicPr>
        <p:blipFill>
          <a:blip r:embed="rId8">
            <a:biLevel thresh="25000"/>
          </a:blip>
          <a:stretch>
            <a:fillRect/>
          </a:stretch>
        </p:blipFill>
        <p:spPr>
          <a:xfrm>
            <a:off x="10911790" y="964273"/>
            <a:ext cx="450634" cy="450634"/>
          </a:xfrm>
          <a:prstGeom prst="rect">
            <a:avLst/>
          </a:prstGeom>
        </p:spPr>
      </p:pic>
      <p:sp>
        <p:nvSpPr>
          <p:cNvPr id="57" name="Content Placeholder 7">
            <a:extLst>
              <a:ext uri="{FF2B5EF4-FFF2-40B4-BE49-F238E27FC236}">
                <a16:creationId xmlns:a16="http://schemas.microsoft.com/office/drawing/2014/main" id="{3702060F-2B85-9474-0F3A-0F37CBC220C9}"/>
              </a:ext>
            </a:extLst>
          </p:cNvPr>
          <p:cNvSpPr txBox="1">
            <a:spLocks/>
          </p:cNvSpPr>
          <p:nvPr/>
        </p:nvSpPr>
        <p:spPr>
          <a:xfrm>
            <a:off x="6584111" y="1610152"/>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Ambulance</a:t>
            </a:r>
          </a:p>
        </p:txBody>
      </p:sp>
      <p:pic>
        <p:nvPicPr>
          <p:cNvPr id="78" name="Picture 77">
            <a:extLst>
              <a:ext uri="{FF2B5EF4-FFF2-40B4-BE49-F238E27FC236}">
                <a16:creationId xmlns:a16="http://schemas.microsoft.com/office/drawing/2014/main" id="{D5523CC5-FD34-354F-9C21-B3B1F992AF4E}"/>
              </a:ext>
            </a:extLst>
          </p:cNvPr>
          <p:cNvPicPr>
            <a:picLocks noChangeAspect="1"/>
          </p:cNvPicPr>
          <p:nvPr/>
        </p:nvPicPr>
        <p:blipFill>
          <a:blip r:embed="rId9"/>
          <a:stretch>
            <a:fillRect/>
          </a:stretch>
        </p:blipFill>
        <p:spPr>
          <a:xfrm>
            <a:off x="7588090" y="1466339"/>
            <a:ext cx="519448" cy="519448"/>
          </a:xfrm>
          <a:prstGeom prst="rect">
            <a:avLst/>
          </a:prstGeom>
        </p:spPr>
      </p:pic>
      <p:pic>
        <p:nvPicPr>
          <p:cNvPr id="79" name="Picture 78">
            <a:extLst>
              <a:ext uri="{FF2B5EF4-FFF2-40B4-BE49-F238E27FC236}">
                <a16:creationId xmlns:a16="http://schemas.microsoft.com/office/drawing/2014/main" id="{C68DE075-EDCA-A07F-B573-5699D37B46C2}"/>
              </a:ext>
            </a:extLst>
          </p:cNvPr>
          <p:cNvPicPr>
            <a:picLocks noChangeAspect="1"/>
          </p:cNvPicPr>
          <p:nvPr/>
        </p:nvPicPr>
        <p:blipFill>
          <a:blip r:embed="rId10"/>
          <a:stretch>
            <a:fillRect/>
          </a:stretch>
        </p:blipFill>
        <p:spPr>
          <a:xfrm>
            <a:off x="8137589" y="1466339"/>
            <a:ext cx="519448" cy="519448"/>
          </a:xfrm>
          <a:prstGeom prst="rect">
            <a:avLst/>
          </a:prstGeom>
        </p:spPr>
      </p:pic>
      <p:pic>
        <p:nvPicPr>
          <p:cNvPr id="80" name="Picture 79">
            <a:extLst>
              <a:ext uri="{FF2B5EF4-FFF2-40B4-BE49-F238E27FC236}">
                <a16:creationId xmlns:a16="http://schemas.microsoft.com/office/drawing/2014/main" id="{5B136BD3-4E43-CA0E-A656-FE1A3D53D87E}"/>
              </a:ext>
            </a:extLst>
          </p:cNvPr>
          <p:cNvPicPr>
            <a:picLocks noChangeAspect="1"/>
          </p:cNvPicPr>
          <p:nvPr/>
        </p:nvPicPr>
        <p:blipFill>
          <a:blip r:embed="rId11"/>
          <a:stretch>
            <a:fillRect/>
          </a:stretch>
        </p:blipFill>
        <p:spPr>
          <a:xfrm>
            <a:off x="8682794" y="1466339"/>
            <a:ext cx="519448" cy="519448"/>
          </a:xfrm>
          <a:prstGeom prst="rect">
            <a:avLst/>
          </a:prstGeom>
        </p:spPr>
      </p:pic>
      <p:pic>
        <p:nvPicPr>
          <p:cNvPr id="81" name="Picture 80">
            <a:extLst>
              <a:ext uri="{FF2B5EF4-FFF2-40B4-BE49-F238E27FC236}">
                <a16:creationId xmlns:a16="http://schemas.microsoft.com/office/drawing/2014/main" id="{F73FC8CA-6EE8-7F44-DB01-4BF4ED300886}"/>
              </a:ext>
            </a:extLst>
          </p:cNvPr>
          <p:cNvPicPr>
            <a:picLocks noChangeAspect="1"/>
          </p:cNvPicPr>
          <p:nvPr/>
        </p:nvPicPr>
        <p:blipFill>
          <a:blip r:embed="rId12"/>
          <a:stretch>
            <a:fillRect/>
          </a:stretch>
        </p:blipFill>
        <p:spPr>
          <a:xfrm>
            <a:off x="9232293" y="1466339"/>
            <a:ext cx="519448" cy="519448"/>
          </a:xfrm>
          <a:prstGeom prst="rect">
            <a:avLst/>
          </a:prstGeom>
        </p:spPr>
      </p:pic>
      <p:pic>
        <p:nvPicPr>
          <p:cNvPr id="82" name="Picture 81">
            <a:extLst>
              <a:ext uri="{FF2B5EF4-FFF2-40B4-BE49-F238E27FC236}">
                <a16:creationId xmlns:a16="http://schemas.microsoft.com/office/drawing/2014/main" id="{0ACBCFCB-059F-C251-2BC4-B05DEF918B31}"/>
              </a:ext>
            </a:extLst>
          </p:cNvPr>
          <p:cNvPicPr>
            <a:picLocks noChangeAspect="1"/>
          </p:cNvPicPr>
          <p:nvPr/>
        </p:nvPicPr>
        <p:blipFill>
          <a:blip r:embed="rId13"/>
          <a:stretch>
            <a:fillRect/>
          </a:stretch>
        </p:blipFill>
        <p:spPr>
          <a:xfrm>
            <a:off x="9777499" y="1466339"/>
            <a:ext cx="519448" cy="519448"/>
          </a:xfrm>
          <a:prstGeom prst="rect">
            <a:avLst/>
          </a:prstGeom>
        </p:spPr>
      </p:pic>
      <p:pic>
        <p:nvPicPr>
          <p:cNvPr id="83" name="Picture 82">
            <a:extLst>
              <a:ext uri="{FF2B5EF4-FFF2-40B4-BE49-F238E27FC236}">
                <a16:creationId xmlns:a16="http://schemas.microsoft.com/office/drawing/2014/main" id="{BDDB20E6-F935-C058-39DD-FF4268F3CADB}"/>
              </a:ext>
            </a:extLst>
          </p:cNvPr>
          <p:cNvPicPr>
            <a:picLocks noChangeAspect="1"/>
          </p:cNvPicPr>
          <p:nvPr/>
        </p:nvPicPr>
        <p:blipFill>
          <a:blip r:embed="rId14"/>
          <a:stretch>
            <a:fillRect/>
          </a:stretch>
        </p:blipFill>
        <p:spPr>
          <a:xfrm>
            <a:off x="10331290" y="1466339"/>
            <a:ext cx="519448" cy="519448"/>
          </a:xfrm>
          <a:prstGeom prst="rect">
            <a:avLst/>
          </a:prstGeom>
        </p:spPr>
      </p:pic>
      <p:pic>
        <p:nvPicPr>
          <p:cNvPr id="86" name="Picture 85">
            <a:extLst>
              <a:ext uri="{FF2B5EF4-FFF2-40B4-BE49-F238E27FC236}">
                <a16:creationId xmlns:a16="http://schemas.microsoft.com/office/drawing/2014/main" id="{0C629256-574E-61A5-CF00-87EF0B0030C3}"/>
              </a:ext>
            </a:extLst>
          </p:cNvPr>
          <p:cNvPicPr>
            <a:picLocks noChangeAspect="1"/>
          </p:cNvPicPr>
          <p:nvPr/>
        </p:nvPicPr>
        <p:blipFill>
          <a:blip r:embed="rId9">
            <a:biLevel thresh="25000"/>
          </a:blip>
          <a:stretch>
            <a:fillRect/>
          </a:stretch>
        </p:blipFill>
        <p:spPr>
          <a:xfrm>
            <a:off x="10877383" y="1466339"/>
            <a:ext cx="519448" cy="519448"/>
          </a:xfrm>
          <a:prstGeom prst="rect">
            <a:avLst/>
          </a:prstGeom>
        </p:spPr>
      </p:pic>
      <p:sp>
        <p:nvSpPr>
          <p:cNvPr id="87" name="Content Placeholder 7">
            <a:extLst>
              <a:ext uri="{FF2B5EF4-FFF2-40B4-BE49-F238E27FC236}">
                <a16:creationId xmlns:a16="http://schemas.microsoft.com/office/drawing/2014/main" id="{672BAE5A-2A49-4964-F054-8C280ADEA5B1}"/>
              </a:ext>
            </a:extLst>
          </p:cNvPr>
          <p:cNvSpPr txBox="1">
            <a:spLocks/>
          </p:cNvSpPr>
          <p:nvPr/>
        </p:nvSpPr>
        <p:spPr>
          <a:xfrm>
            <a:off x="6584111" y="2143552"/>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Appeals</a:t>
            </a:r>
          </a:p>
        </p:txBody>
      </p:sp>
      <p:pic>
        <p:nvPicPr>
          <p:cNvPr id="101" name="Picture 100">
            <a:extLst>
              <a:ext uri="{FF2B5EF4-FFF2-40B4-BE49-F238E27FC236}">
                <a16:creationId xmlns:a16="http://schemas.microsoft.com/office/drawing/2014/main" id="{62D01BF4-E87A-C2A9-01E1-0BD2B3E8FB33}"/>
              </a:ext>
            </a:extLst>
          </p:cNvPr>
          <p:cNvPicPr>
            <a:picLocks noChangeAspect="1"/>
          </p:cNvPicPr>
          <p:nvPr/>
        </p:nvPicPr>
        <p:blipFill>
          <a:blip r:embed="rId15"/>
          <a:stretch>
            <a:fillRect/>
          </a:stretch>
        </p:blipFill>
        <p:spPr>
          <a:xfrm>
            <a:off x="7602892" y="1988558"/>
            <a:ext cx="489844" cy="489844"/>
          </a:xfrm>
          <a:prstGeom prst="rect">
            <a:avLst/>
          </a:prstGeom>
        </p:spPr>
      </p:pic>
      <p:pic>
        <p:nvPicPr>
          <p:cNvPr id="102" name="Picture 101">
            <a:extLst>
              <a:ext uri="{FF2B5EF4-FFF2-40B4-BE49-F238E27FC236}">
                <a16:creationId xmlns:a16="http://schemas.microsoft.com/office/drawing/2014/main" id="{095BFD6A-B927-4438-0D85-A9F30297159A}"/>
              </a:ext>
            </a:extLst>
          </p:cNvPr>
          <p:cNvPicPr>
            <a:picLocks noChangeAspect="1"/>
          </p:cNvPicPr>
          <p:nvPr/>
        </p:nvPicPr>
        <p:blipFill>
          <a:blip r:embed="rId16"/>
          <a:stretch>
            <a:fillRect/>
          </a:stretch>
        </p:blipFill>
        <p:spPr>
          <a:xfrm>
            <a:off x="8152391" y="1988558"/>
            <a:ext cx="489844" cy="489844"/>
          </a:xfrm>
          <a:prstGeom prst="rect">
            <a:avLst/>
          </a:prstGeom>
        </p:spPr>
      </p:pic>
      <p:pic>
        <p:nvPicPr>
          <p:cNvPr id="103" name="Picture 102">
            <a:extLst>
              <a:ext uri="{FF2B5EF4-FFF2-40B4-BE49-F238E27FC236}">
                <a16:creationId xmlns:a16="http://schemas.microsoft.com/office/drawing/2014/main" id="{853D417F-73B5-3C8F-30EA-D836AFB014A3}"/>
              </a:ext>
            </a:extLst>
          </p:cNvPr>
          <p:cNvPicPr>
            <a:picLocks noChangeAspect="1"/>
          </p:cNvPicPr>
          <p:nvPr/>
        </p:nvPicPr>
        <p:blipFill>
          <a:blip r:embed="rId17"/>
          <a:stretch>
            <a:fillRect/>
          </a:stretch>
        </p:blipFill>
        <p:spPr>
          <a:xfrm>
            <a:off x="8697596" y="1988558"/>
            <a:ext cx="489844" cy="489844"/>
          </a:xfrm>
          <a:prstGeom prst="rect">
            <a:avLst/>
          </a:prstGeom>
        </p:spPr>
      </p:pic>
      <p:pic>
        <p:nvPicPr>
          <p:cNvPr id="104" name="Picture 103">
            <a:extLst>
              <a:ext uri="{FF2B5EF4-FFF2-40B4-BE49-F238E27FC236}">
                <a16:creationId xmlns:a16="http://schemas.microsoft.com/office/drawing/2014/main" id="{F0DBCEA6-8989-E8F4-C2D7-6E46C19F9CD9}"/>
              </a:ext>
            </a:extLst>
          </p:cNvPr>
          <p:cNvPicPr>
            <a:picLocks noChangeAspect="1"/>
          </p:cNvPicPr>
          <p:nvPr/>
        </p:nvPicPr>
        <p:blipFill>
          <a:blip r:embed="rId18"/>
          <a:stretch>
            <a:fillRect/>
          </a:stretch>
        </p:blipFill>
        <p:spPr>
          <a:xfrm>
            <a:off x="9247095" y="1988558"/>
            <a:ext cx="489844" cy="489844"/>
          </a:xfrm>
          <a:prstGeom prst="rect">
            <a:avLst/>
          </a:prstGeom>
        </p:spPr>
      </p:pic>
      <p:pic>
        <p:nvPicPr>
          <p:cNvPr id="105" name="Picture 104">
            <a:extLst>
              <a:ext uri="{FF2B5EF4-FFF2-40B4-BE49-F238E27FC236}">
                <a16:creationId xmlns:a16="http://schemas.microsoft.com/office/drawing/2014/main" id="{CAE50AC2-3690-B486-7D5B-59ADA8451866}"/>
              </a:ext>
            </a:extLst>
          </p:cNvPr>
          <p:cNvPicPr>
            <a:picLocks noChangeAspect="1"/>
          </p:cNvPicPr>
          <p:nvPr/>
        </p:nvPicPr>
        <p:blipFill>
          <a:blip r:embed="rId19"/>
          <a:stretch>
            <a:fillRect/>
          </a:stretch>
        </p:blipFill>
        <p:spPr>
          <a:xfrm>
            <a:off x="9790377" y="1988558"/>
            <a:ext cx="489844" cy="489844"/>
          </a:xfrm>
          <a:prstGeom prst="rect">
            <a:avLst/>
          </a:prstGeom>
        </p:spPr>
      </p:pic>
      <p:pic>
        <p:nvPicPr>
          <p:cNvPr id="106" name="Picture 105">
            <a:extLst>
              <a:ext uri="{FF2B5EF4-FFF2-40B4-BE49-F238E27FC236}">
                <a16:creationId xmlns:a16="http://schemas.microsoft.com/office/drawing/2014/main" id="{2F1C4FCD-FF75-6259-810B-94BA47F99CFA}"/>
              </a:ext>
            </a:extLst>
          </p:cNvPr>
          <p:cNvPicPr>
            <a:picLocks noChangeAspect="1"/>
          </p:cNvPicPr>
          <p:nvPr/>
        </p:nvPicPr>
        <p:blipFill>
          <a:blip r:embed="rId20"/>
          <a:stretch>
            <a:fillRect/>
          </a:stretch>
        </p:blipFill>
        <p:spPr>
          <a:xfrm>
            <a:off x="10339876" y="1988558"/>
            <a:ext cx="489844" cy="489844"/>
          </a:xfrm>
          <a:prstGeom prst="rect">
            <a:avLst/>
          </a:prstGeom>
        </p:spPr>
      </p:pic>
      <p:pic>
        <p:nvPicPr>
          <p:cNvPr id="107" name="Picture 106">
            <a:extLst>
              <a:ext uri="{FF2B5EF4-FFF2-40B4-BE49-F238E27FC236}">
                <a16:creationId xmlns:a16="http://schemas.microsoft.com/office/drawing/2014/main" id="{AD52E05D-4220-5A76-23DF-C71DD8760966}"/>
              </a:ext>
            </a:extLst>
          </p:cNvPr>
          <p:cNvPicPr>
            <a:picLocks noChangeAspect="1"/>
          </p:cNvPicPr>
          <p:nvPr/>
        </p:nvPicPr>
        <p:blipFill>
          <a:blip r:embed="rId15">
            <a:biLevel thresh="25000"/>
          </a:blip>
          <a:stretch>
            <a:fillRect/>
          </a:stretch>
        </p:blipFill>
        <p:spPr>
          <a:xfrm>
            <a:off x="10892185" y="1988558"/>
            <a:ext cx="489844" cy="489844"/>
          </a:xfrm>
          <a:prstGeom prst="rect">
            <a:avLst/>
          </a:prstGeom>
        </p:spPr>
      </p:pic>
      <p:sp>
        <p:nvSpPr>
          <p:cNvPr id="108" name="Content Placeholder 7">
            <a:extLst>
              <a:ext uri="{FF2B5EF4-FFF2-40B4-BE49-F238E27FC236}">
                <a16:creationId xmlns:a16="http://schemas.microsoft.com/office/drawing/2014/main" id="{240C83A8-0E0B-4308-1529-44C9545AB879}"/>
              </a:ext>
            </a:extLst>
          </p:cNvPr>
          <p:cNvSpPr txBox="1">
            <a:spLocks/>
          </p:cNvSpPr>
          <p:nvPr/>
        </p:nvSpPr>
        <p:spPr>
          <a:xfrm>
            <a:off x="6305712" y="2513821"/>
            <a:ext cx="1262395"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Business Continuity</a:t>
            </a:r>
          </a:p>
        </p:txBody>
      </p:sp>
      <p:pic>
        <p:nvPicPr>
          <p:cNvPr id="110" name="Picture 109">
            <a:extLst>
              <a:ext uri="{FF2B5EF4-FFF2-40B4-BE49-F238E27FC236}">
                <a16:creationId xmlns:a16="http://schemas.microsoft.com/office/drawing/2014/main" id="{58CC7770-8EAF-9E71-7BFF-D1CCF76BAE4D}"/>
              </a:ext>
            </a:extLst>
          </p:cNvPr>
          <p:cNvPicPr>
            <a:picLocks noChangeAspect="1"/>
          </p:cNvPicPr>
          <p:nvPr/>
        </p:nvPicPr>
        <p:blipFill>
          <a:blip r:embed="rId21"/>
          <a:stretch>
            <a:fillRect/>
          </a:stretch>
        </p:blipFill>
        <p:spPr>
          <a:xfrm>
            <a:off x="7606649" y="2508006"/>
            <a:ext cx="482331" cy="482331"/>
          </a:xfrm>
          <a:prstGeom prst="rect">
            <a:avLst/>
          </a:prstGeom>
        </p:spPr>
      </p:pic>
      <p:pic>
        <p:nvPicPr>
          <p:cNvPr id="111" name="Picture 110">
            <a:extLst>
              <a:ext uri="{FF2B5EF4-FFF2-40B4-BE49-F238E27FC236}">
                <a16:creationId xmlns:a16="http://schemas.microsoft.com/office/drawing/2014/main" id="{5923707B-1432-FEEE-A0FD-F820E9CA2ABB}"/>
              </a:ext>
            </a:extLst>
          </p:cNvPr>
          <p:cNvPicPr>
            <a:picLocks noChangeAspect="1"/>
          </p:cNvPicPr>
          <p:nvPr/>
        </p:nvPicPr>
        <p:blipFill>
          <a:blip r:embed="rId22"/>
          <a:stretch>
            <a:fillRect/>
          </a:stretch>
        </p:blipFill>
        <p:spPr>
          <a:xfrm>
            <a:off x="8156148" y="2508006"/>
            <a:ext cx="482331" cy="482331"/>
          </a:xfrm>
          <a:prstGeom prst="rect">
            <a:avLst/>
          </a:prstGeom>
        </p:spPr>
      </p:pic>
      <p:pic>
        <p:nvPicPr>
          <p:cNvPr id="112" name="Picture 111">
            <a:extLst>
              <a:ext uri="{FF2B5EF4-FFF2-40B4-BE49-F238E27FC236}">
                <a16:creationId xmlns:a16="http://schemas.microsoft.com/office/drawing/2014/main" id="{89FF9E4E-87B3-316A-1A81-3C9BAD8B2F33}"/>
              </a:ext>
            </a:extLst>
          </p:cNvPr>
          <p:cNvPicPr>
            <a:picLocks noChangeAspect="1"/>
          </p:cNvPicPr>
          <p:nvPr/>
        </p:nvPicPr>
        <p:blipFill>
          <a:blip r:embed="rId23"/>
          <a:stretch>
            <a:fillRect/>
          </a:stretch>
        </p:blipFill>
        <p:spPr>
          <a:xfrm>
            <a:off x="8701353" y="2508006"/>
            <a:ext cx="482331" cy="482331"/>
          </a:xfrm>
          <a:prstGeom prst="rect">
            <a:avLst/>
          </a:prstGeom>
        </p:spPr>
      </p:pic>
      <p:pic>
        <p:nvPicPr>
          <p:cNvPr id="114" name="Picture 113">
            <a:extLst>
              <a:ext uri="{FF2B5EF4-FFF2-40B4-BE49-F238E27FC236}">
                <a16:creationId xmlns:a16="http://schemas.microsoft.com/office/drawing/2014/main" id="{A83FD902-B0D2-F864-0405-50C1FED295E8}"/>
              </a:ext>
            </a:extLst>
          </p:cNvPr>
          <p:cNvPicPr>
            <a:picLocks noChangeAspect="1"/>
          </p:cNvPicPr>
          <p:nvPr/>
        </p:nvPicPr>
        <p:blipFill>
          <a:blip r:embed="rId24"/>
          <a:stretch>
            <a:fillRect/>
          </a:stretch>
        </p:blipFill>
        <p:spPr>
          <a:xfrm>
            <a:off x="9802183" y="2508006"/>
            <a:ext cx="482331" cy="482331"/>
          </a:xfrm>
          <a:prstGeom prst="rect">
            <a:avLst/>
          </a:prstGeom>
        </p:spPr>
      </p:pic>
      <p:pic>
        <p:nvPicPr>
          <p:cNvPr id="115" name="Picture 114">
            <a:extLst>
              <a:ext uri="{FF2B5EF4-FFF2-40B4-BE49-F238E27FC236}">
                <a16:creationId xmlns:a16="http://schemas.microsoft.com/office/drawing/2014/main" id="{A186969B-E9AB-B29F-0CE9-F6309DF2262A}"/>
              </a:ext>
            </a:extLst>
          </p:cNvPr>
          <p:cNvPicPr>
            <a:picLocks noChangeAspect="1"/>
          </p:cNvPicPr>
          <p:nvPr/>
        </p:nvPicPr>
        <p:blipFill>
          <a:blip r:embed="rId25"/>
          <a:stretch>
            <a:fillRect/>
          </a:stretch>
        </p:blipFill>
        <p:spPr>
          <a:xfrm>
            <a:off x="10347389" y="2508006"/>
            <a:ext cx="482331" cy="482331"/>
          </a:xfrm>
          <a:prstGeom prst="rect">
            <a:avLst/>
          </a:prstGeom>
        </p:spPr>
      </p:pic>
      <p:pic>
        <p:nvPicPr>
          <p:cNvPr id="116" name="Picture 115">
            <a:extLst>
              <a:ext uri="{FF2B5EF4-FFF2-40B4-BE49-F238E27FC236}">
                <a16:creationId xmlns:a16="http://schemas.microsoft.com/office/drawing/2014/main" id="{74B96A27-4103-B985-C42C-695D93CA4F6D}"/>
              </a:ext>
            </a:extLst>
          </p:cNvPr>
          <p:cNvPicPr>
            <a:picLocks noChangeAspect="1"/>
          </p:cNvPicPr>
          <p:nvPr/>
        </p:nvPicPr>
        <p:blipFill>
          <a:blip r:embed="rId26"/>
          <a:stretch>
            <a:fillRect/>
          </a:stretch>
        </p:blipFill>
        <p:spPr>
          <a:xfrm>
            <a:off x="9250852" y="2508006"/>
            <a:ext cx="482331" cy="482331"/>
          </a:xfrm>
          <a:prstGeom prst="rect">
            <a:avLst/>
          </a:prstGeom>
        </p:spPr>
      </p:pic>
      <p:pic>
        <p:nvPicPr>
          <p:cNvPr id="117" name="Picture 116">
            <a:extLst>
              <a:ext uri="{FF2B5EF4-FFF2-40B4-BE49-F238E27FC236}">
                <a16:creationId xmlns:a16="http://schemas.microsoft.com/office/drawing/2014/main" id="{A0A8B543-2D3F-2C48-C373-CB9BADFAEDAB}"/>
              </a:ext>
            </a:extLst>
          </p:cNvPr>
          <p:cNvPicPr>
            <a:picLocks noChangeAspect="1"/>
          </p:cNvPicPr>
          <p:nvPr/>
        </p:nvPicPr>
        <p:blipFill>
          <a:blip r:embed="rId26">
            <a:biLevel thresh="50000"/>
          </a:blip>
          <a:stretch>
            <a:fillRect/>
          </a:stretch>
        </p:blipFill>
        <p:spPr>
          <a:xfrm>
            <a:off x="10895942" y="2508006"/>
            <a:ext cx="482331" cy="482331"/>
          </a:xfrm>
          <a:prstGeom prst="rect">
            <a:avLst/>
          </a:prstGeom>
        </p:spPr>
      </p:pic>
      <p:pic>
        <p:nvPicPr>
          <p:cNvPr id="131" name="Picture 130">
            <a:extLst>
              <a:ext uri="{FF2B5EF4-FFF2-40B4-BE49-F238E27FC236}">
                <a16:creationId xmlns:a16="http://schemas.microsoft.com/office/drawing/2014/main" id="{2B45F8AF-B1A2-78C2-6747-B07B577E3716}"/>
              </a:ext>
            </a:extLst>
          </p:cNvPr>
          <p:cNvPicPr>
            <a:picLocks noChangeAspect="1"/>
          </p:cNvPicPr>
          <p:nvPr/>
        </p:nvPicPr>
        <p:blipFill>
          <a:blip r:embed="rId27"/>
          <a:stretch>
            <a:fillRect/>
          </a:stretch>
        </p:blipFill>
        <p:spPr>
          <a:xfrm>
            <a:off x="7615771" y="3053212"/>
            <a:ext cx="464086" cy="464086"/>
          </a:xfrm>
          <a:prstGeom prst="rect">
            <a:avLst/>
          </a:prstGeom>
        </p:spPr>
      </p:pic>
      <p:pic>
        <p:nvPicPr>
          <p:cNvPr id="132" name="Picture 131">
            <a:extLst>
              <a:ext uri="{FF2B5EF4-FFF2-40B4-BE49-F238E27FC236}">
                <a16:creationId xmlns:a16="http://schemas.microsoft.com/office/drawing/2014/main" id="{ADD2C897-4A26-BBA4-0394-B7ACE489F292}"/>
              </a:ext>
            </a:extLst>
          </p:cNvPr>
          <p:cNvPicPr>
            <a:picLocks noChangeAspect="1"/>
          </p:cNvPicPr>
          <p:nvPr/>
        </p:nvPicPr>
        <p:blipFill>
          <a:blip r:embed="rId28"/>
          <a:stretch>
            <a:fillRect/>
          </a:stretch>
        </p:blipFill>
        <p:spPr>
          <a:xfrm>
            <a:off x="8165270" y="3053212"/>
            <a:ext cx="464086" cy="464086"/>
          </a:xfrm>
          <a:prstGeom prst="rect">
            <a:avLst/>
          </a:prstGeom>
        </p:spPr>
      </p:pic>
      <p:pic>
        <p:nvPicPr>
          <p:cNvPr id="133" name="Picture 132">
            <a:extLst>
              <a:ext uri="{FF2B5EF4-FFF2-40B4-BE49-F238E27FC236}">
                <a16:creationId xmlns:a16="http://schemas.microsoft.com/office/drawing/2014/main" id="{F707483C-3F3A-C756-1D87-C389310786A8}"/>
              </a:ext>
            </a:extLst>
          </p:cNvPr>
          <p:cNvPicPr>
            <a:picLocks noChangeAspect="1"/>
          </p:cNvPicPr>
          <p:nvPr/>
        </p:nvPicPr>
        <p:blipFill>
          <a:blip r:embed="rId29"/>
          <a:stretch>
            <a:fillRect/>
          </a:stretch>
        </p:blipFill>
        <p:spPr>
          <a:xfrm>
            <a:off x="8710475" y="3053212"/>
            <a:ext cx="464086" cy="464086"/>
          </a:xfrm>
          <a:prstGeom prst="rect">
            <a:avLst/>
          </a:prstGeom>
        </p:spPr>
      </p:pic>
      <p:pic>
        <p:nvPicPr>
          <p:cNvPr id="134" name="Picture 133">
            <a:extLst>
              <a:ext uri="{FF2B5EF4-FFF2-40B4-BE49-F238E27FC236}">
                <a16:creationId xmlns:a16="http://schemas.microsoft.com/office/drawing/2014/main" id="{4B3D3C85-4266-E8A9-BF8C-9A21A5B8D8C4}"/>
              </a:ext>
            </a:extLst>
          </p:cNvPr>
          <p:cNvPicPr>
            <a:picLocks noChangeAspect="1"/>
          </p:cNvPicPr>
          <p:nvPr/>
        </p:nvPicPr>
        <p:blipFill>
          <a:blip r:embed="rId30"/>
          <a:stretch>
            <a:fillRect/>
          </a:stretch>
        </p:blipFill>
        <p:spPr>
          <a:xfrm>
            <a:off x="9259974" y="3053212"/>
            <a:ext cx="464086" cy="464086"/>
          </a:xfrm>
          <a:prstGeom prst="rect">
            <a:avLst/>
          </a:prstGeom>
        </p:spPr>
      </p:pic>
      <p:pic>
        <p:nvPicPr>
          <p:cNvPr id="135" name="Picture 134">
            <a:extLst>
              <a:ext uri="{FF2B5EF4-FFF2-40B4-BE49-F238E27FC236}">
                <a16:creationId xmlns:a16="http://schemas.microsoft.com/office/drawing/2014/main" id="{C7ED2A30-27AE-B891-82D5-E3A3706CBE5D}"/>
              </a:ext>
            </a:extLst>
          </p:cNvPr>
          <p:cNvPicPr>
            <a:picLocks noChangeAspect="1"/>
          </p:cNvPicPr>
          <p:nvPr/>
        </p:nvPicPr>
        <p:blipFill>
          <a:blip r:embed="rId31"/>
          <a:stretch>
            <a:fillRect/>
          </a:stretch>
        </p:blipFill>
        <p:spPr>
          <a:xfrm>
            <a:off x="9816135" y="3053212"/>
            <a:ext cx="464086" cy="464086"/>
          </a:xfrm>
          <a:prstGeom prst="rect">
            <a:avLst/>
          </a:prstGeom>
        </p:spPr>
      </p:pic>
      <p:pic>
        <p:nvPicPr>
          <p:cNvPr id="136" name="Picture 135">
            <a:extLst>
              <a:ext uri="{FF2B5EF4-FFF2-40B4-BE49-F238E27FC236}">
                <a16:creationId xmlns:a16="http://schemas.microsoft.com/office/drawing/2014/main" id="{D3A78915-E517-6A7D-1032-CA8092DFB73F}"/>
              </a:ext>
            </a:extLst>
          </p:cNvPr>
          <p:cNvPicPr>
            <a:picLocks noChangeAspect="1"/>
          </p:cNvPicPr>
          <p:nvPr/>
        </p:nvPicPr>
        <p:blipFill>
          <a:blip r:embed="rId32"/>
          <a:stretch>
            <a:fillRect/>
          </a:stretch>
        </p:blipFill>
        <p:spPr>
          <a:xfrm>
            <a:off x="10352755" y="3053212"/>
            <a:ext cx="464086" cy="464086"/>
          </a:xfrm>
          <a:prstGeom prst="rect">
            <a:avLst/>
          </a:prstGeom>
        </p:spPr>
      </p:pic>
      <p:pic>
        <p:nvPicPr>
          <p:cNvPr id="139" name="Picture 138">
            <a:extLst>
              <a:ext uri="{FF2B5EF4-FFF2-40B4-BE49-F238E27FC236}">
                <a16:creationId xmlns:a16="http://schemas.microsoft.com/office/drawing/2014/main" id="{89B2DBD4-6F34-8007-EB87-406FF5F9FEA8}"/>
              </a:ext>
            </a:extLst>
          </p:cNvPr>
          <p:cNvPicPr>
            <a:picLocks noChangeAspect="1"/>
          </p:cNvPicPr>
          <p:nvPr/>
        </p:nvPicPr>
        <p:blipFill>
          <a:blip r:embed="rId32">
            <a:biLevel thresh="25000"/>
          </a:blip>
          <a:stretch>
            <a:fillRect/>
          </a:stretch>
        </p:blipFill>
        <p:spPr>
          <a:xfrm>
            <a:off x="10905064" y="3053212"/>
            <a:ext cx="464086" cy="464086"/>
          </a:xfrm>
          <a:prstGeom prst="rect">
            <a:avLst/>
          </a:prstGeom>
        </p:spPr>
      </p:pic>
      <p:sp>
        <p:nvSpPr>
          <p:cNvPr id="140" name="Content Placeholder 7">
            <a:extLst>
              <a:ext uri="{FF2B5EF4-FFF2-40B4-BE49-F238E27FC236}">
                <a16:creationId xmlns:a16="http://schemas.microsoft.com/office/drawing/2014/main" id="{2574CBFF-0B46-8022-55B3-DFCC924CA065}"/>
              </a:ext>
            </a:extLst>
          </p:cNvPr>
          <p:cNvSpPr txBox="1">
            <a:spLocks/>
          </p:cNvSpPr>
          <p:nvPr/>
        </p:nvSpPr>
        <p:spPr>
          <a:xfrm>
            <a:off x="6584111" y="3032194"/>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Care Plan</a:t>
            </a:r>
          </a:p>
        </p:txBody>
      </p:sp>
      <p:sp>
        <p:nvSpPr>
          <p:cNvPr id="141" name="Content Placeholder 7">
            <a:extLst>
              <a:ext uri="{FF2B5EF4-FFF2-40B4-BE49-F238E27FC236}">
                <a16:creationId xmlns:a16="http://schemas.microsoft.com/office/drawing/2014/main" id="{443EE156-2414-1316-6062-6DD3F9260C94}"/>
              </a:ext>
            </a:extLst>
          </p:cNvPr>
          <p:cNvSpPr txBox="1">
            <a:spLocks/>
          </p:cNvSpPr>
          <p:nvPr/>
        </p:nvSpPr>
        <p:spPr>
          <a:xfrm>
            <a:off x="6584111" y="3552718"/>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Cloud Migration</a:t>
            </a:r>
          </a:p>
        </p:txBody>
      </p:sp>
      <p:pic>
        <p:nvPicPr>
          <p:cNvPr id="143" name="Picture 142">
            <a:extLst>
              <a:ext uri="{FF2B5EF4-FFF2-40B4-BE49-F238E27FC236}">
                <a16:creationId xmlns:a16="http://schemas.microsoft.com/office/drawing/2014/main" id="{1048D05D-F7D7-C717-9B97-68AA55955111}"/>
              </a:ext>
            </a:extLst>
          </p:cNvPr>
          <p:cNvPicPr>
            <a:picLocks noChangeAspect="1"/>
          </p:cNvPicPr>
          <p:nvPr/>
        </p:nvPicPr>
        <p:blipFill>
          <a:blip r:embed="rId33"/>
          <a:stretch>
            <a:fillRect/>
          </a:stretch>
        </p:blipFill>
        <p:spPr>
          <a:xfrm>
            <a:off x="7609018" y="3578474"/>
            <a:ext cx="477592" cy="477592"/>
          </a:xfrm>
          <a:prstGeom prst="rect">
            <a:avLst/>
          </a:prstGeom>
        </p:spPr>
      </p:pic>
      <p:pic>
        <p:nvPicPr>
          <p:cNvPr id="144" name="Picture 143">
            <a:extLst>
              <a:ext uri="{FF2B5EF4-FFF2-40B4-BE49-F238E27FC236}">
                <a16:creationId xmlns:a16="http://schemas.microsoft.com/office/drawing/2014/main" id="{43A9AE93-FB7C-6CDB-A687-2359572D6F92}"/>
              </a:ext>
            </a:extLst>
          </p:cNvPr>
          <p:cNvPicPr>
            <a:picLocks noChangeAspect="1"/>
          </p:cNvPicPr>
          <p:nvPr/>
        </p:nvPicPr>
        <p:blipFill>
          <a:blip r:embed="rId34"/>
          <a:stretch>
            <a:fillRect/>
          </a:stretch>
        </p:blipFill>
        <p:spPr>
          <a:xfrm>
            <a:off x="8158517" y="3578474"/>
            <a:ext cx="477592" cy="477592"/>
          </a:xfrm>
          <a:prstGeom prst="rect">
            <a:avLst/>
          </a:prstGeom>
        </p:spPr>
      </p:pic>
      <p:pic>
        <p:nvPicPr>
          <p:cNvPr id="145" name="Picture 144">
            <a:extLst>
              <a:ext uri="{FF2B5EF4-FFF2-40B4-BE49-F238E27FC236}">
                <a16:creationId xmlns:a16="http://schemas.microsoft.com/office/drawing/2014/main" id="{A6836C20-E7BD-BC9D-3A3C-E996896FB3C2}"/>
              </a:ext>
            </a:extLst>
          </p:cNvPr>
          <p:cNvPicPr>
            <a:picLocks noChangeAspect="1"/>
          </p:cNvPicPr>
          <p:nvPr/>
        </p:nvPicPr>
        <p:blipFill>
          <a:blip r:embed="rId35"/>
          <a:stretch>
            <a:fillRect/>
          </a:stretch>
        </p:blipFill>
        <p:spPr>
          <a:xfrm>
            <a:off x="8703722" y="3578474"/>
            <a:ext cx="477592" cy="477592"/>
          </a:xfrm>
          <a:prstGeom prst="rect">
            <a:avLst/>
          </a:prstGeom>
        </p:spPr>
      </p:pic>
      <p:pic>
        <p:nvPicPr>
          <p:cNvPr id="146" name="Picture 145">
            <a:extLst>
              <a:ext uri="{FF2B5EF4-FFF2-40B4-BE49-F238E27FC236}">
                <a16:creationId xmlns:a16="http://schemas.microsoft.com/office/drawing/2014/main" id="{B0B0316C-3A13-690D-5EF2-A0B5E29E09E9}"/>
              </a:ext>
            </a:extLst>
          </p:cNvPr>
          <p:cNvPicPr>
            <a:picLocks noChangeAspect="1"/>
          </p:cNvPicPr>
          <p:nvPr/>
        </p:nvPicPr>
        <p:blipFill>
          <a:blip r:embed="rId36"/>
          <a:stretch>
            <a:fillRect/>
          </a:stretch>
        </p:blipFill>
        <p:spPr>
          <a:xfrm>
            <a:off x="9253221" y="3578474"/>
            <a:ext cx="477592" cy="477592"/>
          </a:xfrm>
          <a:prstGeom prst="rect">
            <a:avLst/>
          </a:prstGeom>
        </p:spPr>
      </p:pic>
      <p:pic>
        <p:nvPicPr>
          <p:cNvPr id="147" name="Picture 146">
            <a:extLst>
              <a:ext uri="{FF2B5EF4-FFF2-40B4-BE49-F238E27FC236}">
                <a16:creationId xmlns:a16="http://schemas.microsoft.com/office/drawing/2014/main" id="{B7808AE9-585E-2AA5-E8CF-5F5425C4AFB9}"/>
              </a:ext>
            </a:extLst>
          </p:cNvPr>
          <p:cNvPicPr>
            <a:picLocks noChangeAspect="1"/>
          </p:cNvPicPr>
          <p:nvPr/>
        </p:nvPicPr>
        <p:blipFill>
          <a:blip r:embed="rId37"/>
          <a:stretch>
            <a:fillRect/>
          </a:stretch>
        </p:blipFill>
        <p:spPr>
          <a:xfrm>
            <a:off x="9807549" y="3578474"/>
            <a:ext cx="477592" cy="477592"/>
          </a:xfrm>
          <a:prstGeom prst="rect">
            <a:avLst/>
          </a:prstGeom>
        </p:spPr>
      </p:pic>
      <p:pic>
        <p:nvPicPr>
          <p:cNvPr id="148" name="Picture 147">
            <a:extLst>
              <a:ext uri="{FF2B5EF4-FFF2-40B4-BE49-F238E27FC236}">
                <a16:creationId xmlns:a16="http://schemas.microsoft.com/office/drawing/2014/main" id="{DE8A501A-6D92-2199-264C-DC2967339773}"/>
              </a:ext>
            </a:extLst>
          </p:cNvPr>
          <p:cNvPicPr>
            <a:picLocks noChangeAspect="1"/>
          </p:cNvPicPr>
          <p:nvPr/>
        </p:nvPicPr>
        <p:blipFill>
          <a:blip r:embed="rId38"/>
          <a:stretch>
            <a:fillRect/>
          </a:stretch>
        </p:blipFill>
        <p:spPr>
          <a:xfrm>
            <a:off x="10348462" y="3578474"/>
            <a:ext cx="477592" cy="477592"/>
          </a:xfrm>
          <a:prstGeom prst="rect">
            <a:avLst/>
          </a:prstGeom>
        </p:spPr>
      </p:pic>
      <p:pic>
        <p:nvPicPr>
          <p:cNvPr id="149" name="Picture 148">
            <a:extLst>
              <a:ext uri="{FF2B5EF4-FFF2-40B4-BE49-F238E27FC236}">
                <a16:creationId xmlns:a16="http://schemas.microsoft.com/office/drawing/2014/main" id="{089C2ECF-4EBD-63E1-20E7-3F5F29BA07DD}"/>
              </a:ext>
            </a:extLst>
          </p:cNvPr>
          <p:cNvPicPr>
            <a:picLocks noChangeAspect="1"/>
          </p:cNvPicPr>
          <p:nvPr/>
        </p:nvPicPr>
        <p:blipFill>
          <a:blip r:embed="rId33">
            <a:biLevel thresh="25000"/>
          </a:blip>
          <a:stretch>
            <a:fillRect/>
          </a:stretch>
        </p:blipFill>
        <p:spPr>
          <a:xfrm>
            <a:off x="10898311" y="3578474"/>
            <a:ext cx="477592" cy="477592"/>
          </a:xfrm>
          <a:prstGeom prst="rect">
            <a:avLst/>
          </a:prstGeom>
        </p:spPr>
      </p:pic>
      <p:pic>
        <p:nvPicPr>
          <p:cNvPr id="151" name="Picture 150">
            <a:extLst>
              <a:ext uri="{FF2B5EF4-FFF2-40B4-BE49-F238E27FC236}">
                <a16:creationId xmlns:a16="http://schemas.microsoft.com/office/drawing/2014/main" id="{3E3E47DC-1305-1533-42AA-6ABB1C774531}"/>
              </a:ext>
            </a:extLst>
          </p:cNvPr>
          <p:cNvPicPr>
            <a:picLocks noChangeAspect="1"/>
          </p:cNvPicPr>
          <p:nvPr/>
        </p:nvPicPr>
        <p:blipFill>
          <a:blip r:embed="rId39"/>
          <a:stretch>
            <a:fillRect/>
          </a:stretch>
        </p:blipFill>
        <p:spPr>
          <a:xfrm>
            <a:off x="7603429" y="4094254"/>
            <a:ext cx="488771" cy="488771"/>
          </a:xfrm>
          <a:prstGeom prst="rect">
            <a:avLst/>
          </a:prstGeom>
        </p:spPr>
      </p:pic>
      <p:pic>
        <p:nvPicPr>
          <p:cNvPr id="152" name="Picture 151">
            <a:extLst>
              <a:ext uri="{FF2B5EF4-FFF2-40B4-BE49-F238E27FC236}">
                <a16:creationId xmlns:a16="http://schemas.microsoft.com/office/drawing/2014/main" id="{AB4D56AF-15A9-1447-CE0D-AAC0C1BC55B5}"/>
              </a:ext>
            </a:extLst>
          </p:cNvPr>
          <p:cNvPicPr>
            <a:picLocks noChangeAspect="1"/>
          </p:cNvPicPr>
          <p:nvPr/>
        </p:nvPicPr>
        <p:blipFill>
          <a:blip r:embed="rId40"/>
          <a:stretch>
            <a:fillRect/>
          </a:stretch>
        </p:blipFill>
        <p:spPr>
          <a:xfrm>
            <a:off x="8152928" y="4094254"/>
            <a:ext cx="488771" cy="488771"/>
          </a:xfrm>
          <a:prstGeom prst="rect">
            <a:avLst/>
          </a:prstGeom>
        </p:spPr>
      </p:pic>
      <p:pic>
        <p:nvPicPr>
          <p:cNvPr id="153" name="Picture 152">
            <a:extLst>
              <a:ext uri="{FF2B5EF4-FFF2-40B4-BE49-F238E27FC236}">
                <a16:creationId xmlns:a16="http://schemas.microsoft.com/office/drawing/2014/main" id="{4486315D-45BF-0FA5-EB01-E8FAE4BE0607}"/>
              </a:ext>
            </a:extLst>
          </p:cNvPr>
          <p:cNvPicPr>
            <a:picLocks noChangeAspect="1"/>
          </p:cNvPicPr>
          <p:nvPr/>
        </p:nvPicPr>
        <p:blipFill>
          <a:blip r:embed="rId41"/>
          <a:stretch>
            <a:fillRect/>
          </a:stretch>
        </p:blipFill>
        <p:spPr>
          <a:xfrm>
            <a:off x="8698133" y="4094254"/>
            <a:ext cx="488771" cy="488771"/>
          </a:xfrm>
          <a:prstGeom prst="rect">
            <a:avLst/>
          </a:prstGeom>
        </p:spPr>
      </p:pic>
      <p:pic>
        <p:nvPicPr>
          <p:cNvPr id="154" name="Picture 153">
            <a:extLst>
              <a:ext uri="{FF2B5EF4-FFF2-40B4-BE49-F238E27FC236}">
                <a16:creationId xmlns:a16="http://schemas.microsoft.com/office/drawing/2014/main" id="{2B341F76-0B0A-2F5F-F060-9023479F4E9D}"/>
              </a:ext>
            </a:extLst>
          </p:cNvPr>
          <p:cNvPicPr>
            <a:picLocks noChangeAspect="1"/>
          </p:cNvPicPr>
          <p:nvPr/>
        </p:nvPicPr>
        <p:blipFill>
          <a:blip r:embed="rId42"/>
          <a:stretch>
            <a:fillRect/>
          </a:stretch>
        </p:blipFill>
        <p:spPr>
          <a:xfrm>
            <a:off x="9247632" y="4094254"/>
            <a:ext cx="488771" cy="488771"/>
          </a:xfrm>
          <a:prstGeom prst="rect">
            <a:avLst/>
          </a:prstGeom>
        </p:spPr>
      </p:pic>
      <p:pic>
        <p:nvPicPr>
          <p:cNvPr id="155" name="Picture 154">
            <a:extLst>
              <a:ext uri="{FF2B5EF4-FFF2-40B4-BE49-F238E27FC236}">
                <a16:creationId xmlns:a16="http://schemas.microsoft.com/office/drawing/2014/main" id="{AF460371-BC00-AA6B-67E2-63C775316756}"/>
              </a:ext>
            </a:extLst>
          </p:cNvPr>
          <p:cNvPicPr>
            <a:picLocks noChangeAspect="1"/>
          </p:cNvPicPr>
          <p:nvPr/>
        </p:nvPicPr>
        <p:blipFill>
          <a:blip r:embed="rId43"/>
          <a:stretch>
            <a:fillRect/>
          </a:stretch>
        </p:blipFill>
        <p:spPr>
          <a:xfrm>
            <a:off x="9794121" y="4094254"/>
            <a:ext cx="488771" cy="488771"/>
          </a:xfrm>
          <a:prstGeom prst="rect">
            <a:avLst/>
          </a:prstGeom>
        </p:spPr>
      </p:pic>
      <p:pic>
        <p:nvPicPr>
          <p:cNvPr id="156" name="Picture 155">
            <a:extLst>
              <a:ext uri="{FF2B5EF4-FFF2-40B4-BE49-F238E27FC236}">
                <a16:creationId xmlns:a16="http://schemas.microsoft.com/office/drawing/2014/main" id="{331FC55C-ED9D-DCB1-CD1F-D8709F75A4A1}"/>
              </a:ext>
            </a:extLst>
          </p:cNvPr>
          <p:cNvPicPr>
            <a:picLocks noChangeAspect="1"/>
          </p:cNvPicPr>
          <p:nvPr/>
        </p:nvPicPr>
        <p:blipFill>
          <a:blip r:embed="rId44"/>
          <a:stretch>
            <a:fillRect/>
          </a:stretch>
        </p:blipFill>
        <p:spPr>
          <a:xfrm>
            <a:off x="10342946" y="4094254"/>
            <a:ext cx="488771" cy="488771"/>
          </a:xfrm>
          <a:prstGeom prst="rect">
            <a:avLst/>
          </a:prstGeom>
        </p:spPr>
      </p:pic>
      <p:pic>
        <p:nvPicPr>
          <p:cNvPr id="159" name="Picture 158">
            <a:extLst>
              <a:ext uri="{FF2B5EF4-FFF2-40B4-BE49-F238E27FC236}">
                <a16:creationId xmlns:a16="http://schemas.microsoft.com/office/drawing/2014/main" id="{5A8AE23E-E9C6-9BC5-F44D-28C443244414}"/>
              </a:ext>
            </a:extLst>
          </p:cNvPr>
          <p:cNvPicPr>
            <a:picLocks noChangeAspect="1"/>
          </p:cNvPicPr>
          <p:nvPr/>
        </p:nvPicPr>
        <p:blipFill>
          <a:blip r:embed="rId39">
            <a:biLevel thresh="25000"/>
          </a:blip>
          <a:stretch>
            <a:fillRect/>
          </a:stretch>
        </p:blipFill>
        <p:spPr>
          <a:xfrm>
            <a:off x="10892722" y="4094254"/>
            <a:ext cx="488771" cy="488771"/>
          </a:xfrm>
          <a:prstGeom prst="rect">
            <a:avLst/>
          </a:prstGeom>
        </p:spPr>
      </p:pic>
      <p:sp>
        <p:nvSpPr>
          <p:cNvPr id="160" name="Content Placeholder 7">
            <a:extLst>
              <a:ext uri="{FF2B5EF4-FFF2-40B4-BE49-F238E27FC236}">
                <a16:creationId xmlns:a16="http://schemas.microsoft.com/office/drawing/2014/main" id="{511E23D6-0AB5-7D45-9AF4-863FE6562157}"/>
              </a:ext>
            </a:extLst>
          </p:cNvPr>
          <p:cNvSpPr txBox="1">
            <a:spLocks/>
          </p:cNvSpPr>
          <p:nvPr/>
        </p:nvSpPr>
        <p:spPr>
          <a:xfrm>
            <a:off x="6584111" y="4096398"/>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Computer</a:t>
            </a:r>
          </a:p>
        </p:txBody>
      </p:sp>
      <p:pic>
        <p:nvPicPr>
          <p:cNvPr id="162" name="Picture 161">
            <a:extLst>
              <a:ext uri="{FF2B5EF4-FFF2-40B4-BE49-F238E27FC236}">
                <a16:creationId xmlns:a16="http://schemas.microsoft.com/office/drawing/2014/main" id="{214CA267-E129-8696-9280-E98F83E6C401}"/>
              </a:ext>
            </a:extLst>
          </p:cNvPr>
          <p:cNvPicPr>
            <a:picLocks noChangeAspect="1"/>
          </p:cNvPicPr>
          <p:nvPr/>
        </p:nvPicPr>
        <p:blipFill>
          <a:blip r:embed="rId45"/>
          <a:stretch>
            <a:fillRect/>
          </a:stretch>
        </p:blipFill>
        <p:spPr>
          <a:xfrm>
            <a:off x="7585045" y="4605265"/>
            <a:ext cx="510510" cy="510510"/>
          </a:xfrm>
          <a:prstGeom prst="rect">
            <a:avLst/>
          </a:prstGeom>
        </p:spPr>
      </p:pic>
      <p:pic>
        <p:nvPicPr>
          <p:cNvPr id="163" name="Picture 162">
            <a:extLst>
              <a:ext uri="{FF2B5EF4-FFF2-40B4-BE49-F238E27FC236}">
                <a16:creationId xmlns:a16="http://schemas.microsoft.com/office/drawing/2014/main" id="{554CD020-F621-56CD-F15C-1609B4C2F983}"/>
              </a:ext>
            </a:extLst>
          </p:cNvPr>
          <p:cNvPicPr>
            <a:picLocks noChangeAspect="1"/>
          </p:cNvPicPr>
          <p:nvPr/>
        </p:nvPicPr>
        <p:blipFill>
          <a:blip r:embed="rId46"/>
          <a:stretch>
            <a:fillRect/>
          </a:stretch>
        </p:blipFill>
        <p:spPr>
          <a:xfrm>
            <a:off x="8142058" y="4605265"/>
            <a:ext cx="510510" cy="510510"/>
          </a:xfrm>
          <a:prstGeom prst="rect">
            <a:avLst/>
          </a:prstGeom>
        </p:spPr>
      </p:pic>
      <p:pic>
        <p:nvPicPr>
          <p:cNvPr id="164" name="Picture 163">
            <a:extLst>
              <a:ext uri="{FF2B5EF4-FFF2-40B4-BE49-F238E27FC236}">
                <a16:creationId xmlns:a16="http://schemas.microsoft.com/office/drawing/2014/main" id="{F9877462-82C3-34BE-6DFD-57785A3B71BC}"/>
              </a:ext>
            </a:extLst>
          </p:cNvPr>
          <p:cNvPicPr>
            <a:picLocks noChangeAspect="1"/>
          </p:cNvPicPr>
          <p:nvPr/>
        </p:nvPicPr>
        <p:blipFill>
          <a:blip r:embed="rId47"/>
          <a:stretch>
            <a:fillRect/>
          </a:stretch>
        </p:blipFill>
        <p:spPr>
          <a:xfrm>
            <a:off x="8687263" y="4605265"/>
            <a:ext cx="510510" cy="510510"/>
          </a:xfrm>
          <a:prstGeom prst="rect">
            <a:avLst/>
          </a:prstGeom>
        </p:spPr>
      </p:pic>
      <p:pic>
        <p:nvPicPr>
          <p:cNvPr id="165" name="Picture 164">
            <a:extLst>
              <a:ext uri="{FF2B5EF4-FFF2-40B4-BE49-F238E27FC236}">
                <a16:creationId xmlns:a16="http://schemas.microsoft.com/office/drawing/2014/main" id="{6C1DA2B8-207D-90B2-483C-99E480C92861}"/>
              </a:ext>
            </a:extLst>
          </p:cNvPr>
          <p:cNvPicPr>
            <a:picLocks noChangeAspect="1"/>
          </p:cNvPicPr>
          <p:nvPr/>
        </p:nvPicPr>
        <p:blipFill>
          <a:blip r:embed="rId48"/>
          <a:stretch>
            <a:fillRect/>
          </a:stretch>
        </p:blipFill>
        <p:spPr>
          <a:xfrm>
            <a:off x="9241231" y="4605265"/>
            <a:ext cx="510510" cy="510510"/>
          </a:xfrm>
          <a:prstGeom prst="rect">
            <a:avLst/>
          </a:prstGeom>
        </p:spPr>
      </p:pic>
      <p:pic>
        <p:nvPicPr>
          <p:cNvPr id="166" name="Picture 165">
            <a:extLst>
              <a:ext uri="{FF2B5EF4-FFF2-40B4-BE49-F238E27FC236}">
                <a16:creationId xmlns:a16="http://schemas.microsoft.com/office/drawing/2014/main" id="{875B3918-5A13-D285-07C4-68DC0658CF60}"/>
              </a:ext>
            </a:extLst>
          </p:cNvPr>
          <p:cNvPicPr>
            <a:picLocks noChangeAspect="1"/>
          </p:cNvPicPr>
          <p:nvPr/>
        </p:nvPicPr>
        <p:blipFill>
          <a:blip r:embed="rId49"/>
          <a:stretch>
            <a:fillRect/>
          </a:stretch>
        </p:blipFill>
        <p:spPr>
          <a:xfrm>
            <a:off x="9769711" y="4605265"/>
            <a:ext cx="510510" cy="510510"/>
          </a:xfrm>
          <a:prstGeom prst="rect">
            <a:avLst/>
          </a:prstGeom>
        </p:spPr>
      </p:pic>
      <p:pic>
        <p:nvPicPr>
          <p:cNvPr id="167" name="Picture 166">
            <a:extLst>
              <a:ext uri="{FF2B5EF4-FFF2-40B4-BE49-F238E27FC236}">
                <a16:creationId xmlns:a16="http://schemas.microsoft.com/office/drawing/2014/main" id="{8BD0E9FA-5F5D-D70D-651C-3CBFCF803D0C}"/>
              </a:ext>
            </a:extLst>
          </p:cNvPr>
          <p:cNvPicPr>
            <a:picLocks noChangeAspect="1"/>
          </p:cNvPicPr>
          <p:nvPr/>
        </p:nvPicPr>
        <p:blipFill>
          <a:blip r:embed="rId50"/>
          <a:stretch>
            <a:fillRect/>
          </a:stretch>
        </p:blipFill>
        <p:spPr>
          <a:xfrm>
            <a:off x="10331716" y="4605265"/>
            <a:ext cx="510510" cy="510510"/>
          </a:xfrm>
          <a:prstGeom prst="rect">
            <a:avLst/>
          </a:prstGeom>
        </p:spPr>
      </p:pic>
      <p:pic>
        <p:nvPicPr>
          <p:cNvPr id="168" name="Picture 167">
            <a:extLst>
              <a:ext uri="{FF2B5EF4-FFF2-40B4-BE49-F238E27FC236}">
                <a16:creationId xmlns:a16="http://schemas.microsoft.com/office/drawing/2014/main" id="{88B040C1-51A6-B507-8C99-449160920CC4}"/>
              </a:ext>
            </a:extLst>
          </p:cNvPr>
          <p:cNvPicPr>
            <a:picLocks noChangeAspect="1"/>
          </p:cNvPicPr>
          <p:nvPr/>
        </p:nvPicPr>
        <p:blipFill>
          <a:blip r:embed="rId50">
            <a:biLevel thresh="25000"/>
          </a:blip>
          <a:stretch>
            <a:fillRect/>
          </a:stretch>
        </p:blipFill>
        <p:spPr>
          <a:xfrm>
            <a:off x="10881852" y="4605265"/>
            <a:ext cx="510510" cy="510510"/>
          </a:xfrm>
          <a:prstGeom prst="rect">
            <a:avLst/>
          </a:prstGeom>
        </p:spPr>
      </p:pic>
      <p:sp>
        <p:nvSpPr>
          <p:cNvPr id="169" name="Content Placeholder 7">
            <a:extLst>
              <a:ext uri="{FF2B5EF4-FFF2-40B4-BE49-F238E27FC236}">
                <a16:creationId xmlns:a16="http://schemas.microsoft.com/office/drawing/2014/main" id="{F9EA5CC0-362E-FD8A-582C-76609B8CB9D6}"/>
              </a:ext>
            </a:extLst>
          </p:cNvPr>
          <p:cNvSpPr txBox="1">
            <a:spLocks/>
          </p:cNvSpPr>
          <p:nvPr/>
        </p:nvSpPr>
        <p:spPr>
          <a:xfrm>
            <a:off x="6584111" y="4612077"/>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Doctor</a:t>
            </a:r>
          </a:p>
        </p:txBody>
      </p:sp>
      <p:pic>
        <p:nvPicPr>
          <p:cNvPr id="171" name="Picture 170">
            <a:extLst>
              <a:ext uri="{FF2B5EF4-FFF2-40B4-BE49-F238E27FC236}">
                <a16:creationId xmlns:a16="http://schemas.microsoft.com/office/drawing/2014/main" id="{E05BAEC1-8791-1A6F-6BE5-AA3310D6EE36}"/>
              </a:ext>
            </a:extLst>
          </p:cNvPr>
          <p:cNvPicPr>
            <a:picLocks noChangeAspect="1"/>
          </p:cNvPicPr>
          <p:nvPr/>
        </p:nvPicPr>
        <p:blipFill>
          <a:blip r:embed="rId51"/>
          <a:stretch>
            <a:fillRect/>
          </a:stretch>
        </p:blipFill>
        <p:spPr>
          <a:xfrm>
            <a:off x="7607034" y="5144284"/>
            <a:ext cx="488520" cy="488520"/>
          </a:xfrm>
          <a:prstGeom prst="rect">
            <a:avLst/>
          </a:prstGeom>
        </p:spPr>
      </p:pic>
      <p:pic>
        <p:nvPicPr>
          <p:cNvPr id="172" name="Picture 171">
            <a:extLst>
              <a:ext uri="{FF2B5EF4-FFF2-40B4-BE49-F238E27FC236}">
                <a16:creationId xmlns:a16="http://schemas.microsoft.com/office/drawing/2014/main" id="{9FA59244-1A5B-4317-8CA3-74774D229F87}"/>
              </a:ext>
            </a:extLst>
          </p:cNvPr>
          <p:cNvPicPr>
            <a:picLocks noChangeAspect="1"/>
          </p:cNvPicPr>
          <p:nvPr/>
        </p:nvPicPr>
        <p:blipFill>
          <a:blip r:embed="rId52"/>
          <a:stretch>
            <a:fillRect/>
          </a:stretch>
        </p:blipFill>
        <p:spPr>
          <a:xfrm>
            <a:off x="8143978" y="5144284"/>
            <a:ext cx="488520" cy="488520"/>
          </a:xfrm>
          <a:prstGeom prst="rect">
            <a:avLst/>
          </a:prstGeom>
        </p:spPr>
      </p:pic>
      <p:pic>
        <p:nvPicPr>
          <p:cNvPr id="173" name="Picture 172">
            <a:extLst>
              <a:ext uri="{FF2B5EF4-FFF2-40B4-BE49-F238E27FC236}">
                <a16:creationId xmlns:a16="http://schemas.microsoft.com/office/drawing/2014/main" id="{6B217419-7ED7-884D-6DC5-226847490426}"/>
              </a:ext>
            </a:extLst>
          </p:cNvPr>
          <p:cNvPicPr>
            <a:picLocks noChangeAspect="1"/>
          </p:cNvPicPr>
          <p:nvPr/>
        </p:nvPicPr>
        <p:blipFill>
          <a:blip r:embed="rId53"/>
          <a:stretch>
            <a:fillRect/>
          </a:stretch>
        </p:blipFill>
        <p:spPr>
          <a:xfrm>
            <a:off x="8702187" y="5144284"/>
            <a:ext cx="488520" cy="488520"/>
          </a:xfrm>
          <a:prstGeom prst="rect">
            <a:avLst/>
          </a:prstGeom>
        </p:spPr>
      </p:pic>
      <p:pic>
        <p:nvPicPr>
          <p:cNvPr id="174" name="Picture 173">
            <a:extLst>
              <a:ext uri="{FF2B5EF4-FFF2-40B4-BE49-F238E27FC236}">
                <a16:creationId xmlns:a16="http://schemas.microsoft.com/office/drawing/2014/main" id="{4BAD318C-4089-9E89-B3B7-FD0F74BC5CDF}"/>
              </a:ext>
            </a:extLst>
          </p:cNvPr>
          <p:cNvPicPr>
            <a:picLocks noChangeAspect="1"/>
          </p:cNvPicPr>
          <p:nvPr/>
        </p:nvPicPr>
        <p:blipFill>
          <a:blip r:embed="rId54"/>
          <a:stretch>
            <a:fillRect/>
          </a:stretch>
        </p:blipFill>
        <p:spPr>
          <a:xfrm>
            <a:off x="9244448" y="5144284"/>
            <a:ext cx="488520" cy="488520"/>
          </a:xfrm>
          <a:prstGeom prst="rect">
            <a:avLst/>
          </a:prstGeom>
        </p:spPr>
      </p:pic>
      <p:pic>
        <p:nvPicPr>
          <p:cNvPr id="175" name="Picture 174">
            <a:extLst>
              <a:ext uri="{FF2B5EF4-FFF2-40B4-BE49-F238E27FC236}">
                <a16:creationId xmlns:a16="http://schemas.microsoft.com/office/drawing/2014/main" id="{04ADDEB4-0053-FF03-A571-0220154CF065}"/>
              </a:ext>
            </a:extLst>
          </p:cNvPr>
          <p:cNvPicPr>
            <a:picLocks noChangeAspect="1"/>
          </p:cNvPicPr>
          <p:nvPr/>
        </p:nvPicPr>
        <p:blipFill>
          <a:blip r:embed="rId55"/>
          <a:stretch>
            <a:fillRect/>
          </a:stretch>
        </p:blipFill>
        <p:spPr>
          <a:xfrm>
            <a:off x="9792025" y="5144284"/>
            <a:ext cx="488520" cy="488520"/>
          </a:xfrm>
          <a:prstGeom prst="rect">
            <a:avLst/>
          </a:prstGeom>
        </p:spPr>
      </p:pic>
      <p:pic>
        <p:nvPicPr>
          <p:cNvPr id="177" name="Picture 176">
            <a:extLst>
              <a:ext uri="{FF2B5EF4-FFF2-40B4-BE49-F238E27FC236}">
                <a16:creationId xmlns:a16="http://schemas.microsoft.com/office/drawing/2014/main" id="{F537115B-25DF-83ED-86E1-2A1763A2CFCB}"/>
              </a:ext>
            </a:extLst>
          </p:cNvPr>
          <p:cNvPicPr>
            <a:picLocks noChangeAspect="1"/>
          </p:cNvPicPr>
          <p:nvPr/>
        </p:nvPicPr>
        <p:blipFill>
          <a:blip r:embed="rId56"/>
          <a:stretch>
            <a:fillRect/>
          </a:stretch>
        </p:blipFill>
        <p:spPr>
          <a:xfrm>
            <a:off x="10339602" y="5144284"/>
            <a:ext cx="488520" cy="488520"/>
          </a:xfrm>
          <a:prstGeom prst="rect">
            <a:avLst/>
          </a:prstGeom>
        </p:spPr>
      </p:pic>
      <p:pic>
        <p:nvPicPr>
          <p:cNvPr id="178" name="Picture 177">
            <a:extLst>
              <a:ext uri="{FF2B5EF4-FFF2-40B4-BE49-F238E27FC236}">
                <a16:creationId xmlns:a16="http://schemas.microsoft.com/office/drawing/2014/main" id="{589CA184-2B59-9871-8D9C-F697B5CE24C8}"/>
              </a:ext>
            </a:extLst>
          </p:cNvPr>
          <p:cNvPicPr>
            <a:picLocks noChangeAspect="1"/>
          </p:cNvPicPr>
          <p:nvPr/>
        </p:nvPicPr>
        <p:blipFill>
          <a:blip r:embed="rId51">
            <a:biLevel thresh="25000"/>
          </a:blip>
          <a:stretch>
            <a:fillRect/>
          </a:stretch>
        </p:blipFill>
        <p:spPr>
          <a:xfrm>
            <a:off x="10892847" y="5144284"/>
            <a:ext cx="488520" cy="488520"/>
          </a:xfrm>
          <a:prstGeom prst="rect">
            <a:avLst/>
          </a:prstGeom>
        </p:spPr>
      </p:pic>
      <p:sp>
        <p:nvSpPr>
          <p:cNvPr id="179" name="Content Placeholder 7">
            <a:extLst>
              <a:ext uri="{FF2B5EF4-FFF2-40B4-BE49-F238E27FC236}">
                <a16:creationId xmlns:a16="http://schemas.microsoft.com/office/drawing/2014/main" id="{F662ACAC-4BF2-E02C-4DD3-17F3B497A315}"/>
              </a:ext>
            </a:extLst>
          </p:cNvPr>
          <p:cNvSpPr txBox="1">
            <a:spLocks/>
          </p:cNvSpPr>
          <p:nvPr/>
        </p:nvSpPr>
        <p:spPr>
          <a:xfrm>
            <a:off x="6584111" y="5141932"/>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Document</a:t>
            </a:r>
          </a:p>
        </p:txBody>
      </p:sp>
      <p:pic>
        <p:nvPicPr>
          <p:cNvPr id="181" name="Picture 180">
            <a:extLst>
              <a:ext uri="{FF2B5EF4-FFF2-40B4-BE49-F238E27FC236}">
                <a16:creationId xmlns:a16="http://schemas.microsoft.com/office/drawing/2014/main" id="{346F62D2-B4D2-C49C-1CAC-5EB043C925C3}"/>
              </a:ext>
            </a:extLst>
          </p:cNvPr>
          <p:cNvPicPr>
            <a:picLocks noChangeAspect="1"/>
          </p:cNvPicPr>
          <p:nvPr/>
        </p:nvPicPr>
        <p:blipFill>
          <a:blip r:embed="rId2"/>
          <a:stretch>
            <a:fillRect/>
          </a:stretch>
        </p:blipFill>
        <p:spPr>
          <a:xfrm>
            <a:off x="7588587" y="5657610"/>
            <a:ext cx="512137" cy="512137"/>
          </a:xfrm>
          <a:prstGeom prst="rect">
            <a:avLst/>
          </a:prstGeom>
        </p:spPr>
      </p:pic>
      <p:pic>
        <p:nvPicPr>
          <p:cNvPr id="182" name="Picture 181">
            <a:extLst>
              <a:ext uri="{FF2B5EF4-FFF2-40B4-BE49-F238E27FC236}">
                <a16:creationId xmlns:a16="http://schemas.microsoft.com/office/drawing/2014/main" id="{FC09F338-161B-BE97-2CA1-3F049772DA87}"/>
              </a:ext>
            </a:extLst>
          </p:cNvPr>
          <p:cNvPicPr>
            <a:picLocks noChangeAspect="1"/>
          </p:cNvPicPr>
          <p:nvPr/>
        </p:nvPicPr>
        <p:blipFill>
          <a:blip r:embed="rId57"/>
          <a:stretch>
            <a:fillRect/>
          </a:stretch>
        </p:blipFill>
        <p:spPr>
          <a:xfrm>
            <a:off x="8136165" y="5657610"/>
            <a:ext cx="512137" cy="512137"/>
          </a:xfrm>
          <a:prstGeom prst="rect">
            <a:avLst/>
          </a:prstGeom>
        </p:spPr>
      </p:pic>
      <p:pic>
        <p:nvPicPr>
          <p:cNvPr id="183" name="Picture 182">
            <a:extLst>
              <a:ext uri="{FF2B5EF4-FFF2-40B4-BE49-F238E27FC236}">
                <a16:creationId xmlns:a16="http://schemas.microsoft.com/office/drawing/2014/main" id="{02DC83AC-4496-365B-A859-EA0241BE2D5F}"/>
              </a:ext>
            </a:extLst>
          </p:cNvPr>
          <p:cNvPicPr>
            <a:picLocks noChangeAspect="1"/>
          </p:cNvPicPr>
          <p:nvPr/>
        </p:nvPicPr>
        <p:blipFill>
          <a:blip r:embed="rId58"/>
          <a:stretch>
            <a:fillRect/>
          </a:stretch>
        </p:blipFill>
        <p:spPr>
          <a:xfrm>
            <a:off x="8678425" y="5657610"/>
            <a:ext cx="512137" cy="512137"/>
          </a:xfrm>
          <a:prstGeom prst="rect">
            <a:avLst/>
          </a:prstGeom>
        </p:spPr>
      </p:pic>
      <p:pic>
        <p:nvPicPr>
          <p:cNvPr id="184" name="Picture 183">
            <a:extLst>
              <a:ext uri="{FF2B5EF4-FFF2-40B4-BE49-F238E27FC236}">
                <a16:creationId xmlns:a16="http://schemas.microsoft.com/office/drawing/2014/main" id="{C52627A4-E742-6E9D-8D5B-A908C5BBC5F0}"/>
              </a:ext>
            </a:extLst>
          </p:cNvPr>
          <p:cNvPicPr>
            <a:picLocks noChangeAspect="1"/>
          </p:cNvPicPr>
          <p:nvPr/>
        </p:nvPicPr>
        <p:blipFill>
          <a:blip r:embed="rId59"/>
          <a:stretch>
            <a:fillRect/>
          </a:stretch>
        </p:blipFill>
        <p:spPr>
          <a:xfrm>
            <a:off x="9236634" y="5657610"/>
            <a:ext cx="512137" cy="512137"/>
          </a:xfrm>
          <a:prstGeom prst="rect">
            <a:avLst/>
          </a:prstGeom>
        </p:spPr>
      </p:pic>
      <p:pic>
        <p:nvPicPr>
          <p:cNvPr id="185" name="Picture 184">
            <a:extLst>
              <a:ext uri="{FF2B5EF4-FFF2-40B4-BE49-F238E27FC236}">
                <a16:creationId xmlns:a16="http://schemas.microsoft.com/office/drawing/2014/main" id="{B595259F-F00E-FED1-A757-23B33C933013}"/>
              </a:ext>
            </a:extLst>
          </p:cNvPr>
          <p:cNvPicPr>
            <a:picLocks noChangeAspect="1"/>
          </p:cNvPicPr>
          <p:nvPr/>
        </p:nvPicPr>
        <p:blipFill>
          <a:blip r:embed="rId60"/>
          <a:stretch>
            <a:fillRect/>
          </a:stretch>
        </p:blipFill>
        <p:spPr>
          <a:xfrm>
            <a:off x="9778894" y="5657610"/>
            <a:ext cx="512137" cy="512137"/>
          </a:xfrm>
          <a:prstGeom prst="rect">
            <a:avLst/>
          </a:prstGeom>
        </p:spPr>
      </p:pic>
      <p:pic>
        <p:nvPicPr>
          <p:cNvPr id="187" name="Picture 186">
            <a:extLst>
              <a:ext uri="{FF2B5EF4-FFF2-40B4-BE49-F238E27FC236}">
                <a16:creationId xmlns:a16="http://schemas.microsoft.com/office/drawing/2014/main" id="{27DABE29-5632-566F-A644-43098310ADE7}"/>
              </a:ext>
            </a:extLst>
          </p:cNvPr>
          <p:cNvPicPr>
            <a:picLocks noChangeAspect="1"/>
          </p:cNvPicPr>
          <p:nvPr/>
        </p:nvPicPr>
        <p:blipFill>
          <a:blip r:embed="rId61"/>
          <a:stretch>
            <a:fillRect/>
          </a:stretch>
        </p:blipFill>
        <p:spPr>
          <a:xfrm>
            <a:off x="10330016" y="5657610"/>
            <a:ext cx="512137" cy="512137"/>
          </a:xfrm>
          <a:prstGeom prst="rect">
            <a:avLst/>
          </a:prstGeom>
        </p:spPr>
      </p:pic>
      <p:sp>
        <p:nvSpPr>
          <p:cNvPr id="189" name="Content Placeholder 7">
            <a:extLst>
              <a:ext uri="{FF2B5EF4-FFF2-40B4-BE49-F238E27FC236}">
                <a16:creationId xmlns:a16="http://schemas.microsoft.com/office/drawing/2014/main" id="{FBF4DFC3-7A8E-4DF4-A91A-2B7B642444D7}"/>
              </a:ext>
            </a:extLst>
          </p:cNvPr>
          <p:cNvSpPr txBox="1">
            <a:spLocks/>
          </p:cNvSpPr>
          <p:nvPr/>
        </p:nvSpPr>
        <p:spPr>
          <a:xfrm>
            <a:off x="6584111" y="5664700"/>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Globe</a:t>
            </a:r>
          </a:p>
        </p:txBody>
      </p:sp>
      <p:sp>
        <p:nvSpPr>
          <p:cNvPr id="321" name="TextBox 320">
            <a:extLst>
              <a:ext uri="{FF2B5EF4-FFF2-40B4-BE49-F238E27FC236}">
                <a16:creationId xmlns:a16="http://schemas.microsoft.com/office/drawing/2014/main" id="{8B85003C-0A7E-4B45-BF7C-5AF9DB96494D}"/>
              </a:ext>
            </a:extLst>
          </p:cNvPr>
          <p:cNvSpPr txBox="1"/>
          <p:nvPr/>
        </p:nvSpPr>
        <p:spPr>
          <a:xfrm>
            <a:off x="603504" y="1709251"/>
            <a:ext cx="5282786" cy="3908762"/>
          </a:xfrm>
          <a:prstGeom prst="rect">
            <a:avLst/>
          </a:prstGeom>
          <a:noFill/>
        </p:spPr>
        <p:txBody>
          <a:bodyPr wrap="square" numCol="1" spcCol="457200" rtlCol="0">
            <a:spAutoFit/>
          </a:bodyPr>
          <a:lstStyle/>
          <a:p>
            <a:pPr>
              <a:spcBef>
                <a:spcPts val="600"/>
              </a:spcBef>
            </a:pPr>
            <a:r>
              <a:rPr lang="en-US" dirty="0">
                <a:solidFill>
                  <a:srgbClr val="63727D"/>
                </a:solidFill>
                <a:ea typeface="Arial"/>
                <a:cs typeface="Arial"/>
              </a:rPr>
              <a:t>Sizing the icons proportionally:</a:t>
            </a:r>
          </a:p>
          <a:p>
            <a:pPr>
              <a:spcBef>
                <a:spcPts val="600"/>
              </a:spcBef>
            </a:pPr>
            <a:r>
              <a:rPr lang="en-US" sz="1400" dirty="0">
                <a:solidFill>
                  <a:srgbClr val="63727D"/>
                </a:solidFill>
                <a:ea typeface="Arial"/>
                <a:cs typeface="Arial"/>
              </a:rPr>
              <a:t>You can conveniently copy and paste these icons into your slides. To size them up or down, click on the image, hold down the SHIFT key(mac) or CTRL key(pc). </a:t>
            </a:r>
            <a:r>
              <a:rPr lang="en-US" sz="1400" b="0" i="0" dirty="0">
                <a:solidFill>
                  <a:srgbClr val="63727D"/>
                </a:solidFill>
                <a:effectLst/>
              </a:rPr>
              <a:t>Move the mouse pointer over one of the handles and then click and drag the mouse.</a:t>
            </a:r>
            <a:r>
              <a:rPr lang="en-US" sz="1400" dirty="0">
                <a:solidFill>
                  <a:srgbClr val="63727D"/>
                </a:solidFill>
                <a:ea typeface="Arial"/>
                <a:cs typeface="Arial"/>
              </a:rPr>
              <a:t> </a:t>
            </a:r>
            <a:r>
              <a:rPr lang="en-US" sz="1400" b="0" i="0" dirty="0">
                <a:solidFill>
                  <a:srgbClr val="63727D"/>
                </a:solidFill>
                <a:effectLst/>
              </a:rPr>
              <a:t>Release the mouse button before you release CTRL. </a:t>
            </a:r>
            <a:r>
              <a:rPr lang="en-US" sz="1400" dirty="0">
                <a:solidFill>
                  <a:srgbClr val="63727D"/>
                </a:solidFill>
                <a:ea typeface="Arial"/>
                <a:cs typeface="Arial"/>
              </a:rPr>
              <a:t>This will proportionally change the size of the image.</a:t>
            </a:r>
          </a:p>
          <a:p>
            <a:pPr>
              <a:spcBef>
                <a:spcPts val="1200"/>
              </a:spcBef>
            </a:pPr>
            <a:r>
              <a:rPr lang="en-US" dirty="0">
                <a:solidFill>
                  <a:srgbClr val="63727D"/>
                </a:solidFill>
                <a:ea typeface="Arial"/>
                <a:cs typeface="Arial"/>
              </a:rPr>
              <a:t>GuideWell colors:</a:t>
            </a:r>
          </a:p>
          <a:p>
            <a:pPr>
              <a:spcBef>
                <a:spcPts val="600"/>
              </a:spcBef>
            </a:pPr>
            <a:r>
              <a:rPr lang="en-US" sz="1400" dirty="0">
                <a:solidFill>
                  <a:srgbClr val="63727D"/>
                </a:solidFill>
                <a:ea typeface="Arial"/>
                <a:cs typeface="Arial"/>
              </a:rPr>
              <a:t>We have made the icons available in the GuideWell brand colors. See additional icons on the following pages.</a:t>
            </a:r>
          </a:p>
          <a:p>
            <a:pPr>
              <a:spcBef>
                <a:spcPts val="1200"/>
              </a:spcBef>
            </a:pPr>
            <a:r>
              <a:rPr lang="en-US" dirty="0">
                <a:solidFill>
                  <a:srgbClr val="63727D"/>
                </a:solidFill>
                <a:ea typeface="Arial"/>
                <a:cs typeface="Arial"/>
              </a:rPr>
              <a:t>Ideal size for the icons:</a:t>
            </a:r>
          </a:p>
          <a:p>
            <a:pPr>
              <a:spcBef>
                <a:spcPts val="600"/>
              </a:spcBef>
            </a:pPr>
            <a:r>
              <a:rPr lang="en-US" sz="1400" dirty="0">
                <a:solidFill>
                  <a:srgbClr val="63727D"/>
                </a:solidFill>
                <a:ea typeface="Arial"/>
                <a:cs typeface="Arial"/>
              </a:rPr>
              <a:t>To keep the size of the PowerPoint to a minimum, delete the Icon pages once you have pasted the art you will be using.</a:t>
            </a:r>
          </a:p>
          <a:p>
            <a:pPr>
              <a:spcBef>
                <a:spcPts val="600"/>
              </a:spcBef>
            </a:pPr>
            <a:r>
              <a:rPr lang="en-US" sz="1400" dirty="0">
                <a:solidFill>
                  <a:srgbClr val="63727D"/>
                </a:solidFill>
                <a:ea typeface="Arial"/>
                <a:cs typeface="Arial"/>
              </a:rPr>
              <a:t>Please reference pages 27/28 for the recommended usage size. </a:t>
            </a:r>
          </a:p>
        </p:txBody>
      </p:sp>
      <p:sp>
        <p:nvSpPr>
          <p:cNvPr id="322" name="Title 1">
            <a:extLst>
              <a:ext uri="{FF2B5EF4-FFF2-40B4-BE49-F238E27FC236}">
                <a16:creationId xmlns:a16="http://schemas.microsoft.com/office/drawing/2014/main" id="{EC422C11-4C4F-EB40-A281-2989012AB221}"/>
              </a:ext>
            </a:extLst>
          </p:cNvPr>
          <p:cNvSpPr txBox="1">
            <a:spLocks/>
          </p:cNvSpPr>
          <p:nvPr/>
        </p:nvSpPr>
        <p:spPr>
          <a:xfrm>
            <a:off x="603504" y="871458"/>
            <a:ext cx="5822521" cy="269758"/>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spcBef>
                <a:spcPts val="300"/>
              </a:spcBef>
            </a:pPr>
            <a:r>
              <a:rPr lang="en-US" sz="1400" spc="300" dirty="0">
                <a:solidFill>
                  <a:srgbClr val="63727D"/>
                </a:solidFill>
                <a:latin typeface="Arial" panose="020B0604020202020204" pitchFamily="34" charset="0"/>
              </a:rPr>
              <a:t>Important Information Regarding Icon Usage</a:t>
            </a:r>
          </a:p>
          <a:p>
            <a:pPr>
              <a:lnSpc>
                <a:spcPct val="100000"/>
              </a:lnSpc>
            </a:pPr>
            <a:endParaRPr lang="en-US" sz="1800" b="1" dirty="0">
              <a:solidFill>
                <a:srgbClr val="264774"/>
              </a:solidFill>
            </a:endParaRPr>
          </a:p>
        </p:txBody>
      </p:sp>
    </p:spTree>
    <p:extLst>
      <p:ext uri="{BB962C8B-B14F-4D97-AF65-F5344CB8AC3E}">
        <p14:creationId xmlns:p14="http://schemas.microsoft.com/office/powerpoint/2010/main" val="4857141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Rectangle 470">
            <a:extLst>
              <a:ext uri="{FF2B5EF4-FFF2-40B4-BE49-F238E27FC236}">
                <a16:creationId xmlns:a16="http://schemas.microsoft.com/office/drawing/2014/main" id="{77D28442-E834-E01D-662A-CD8650CE37E5}"/>
              </a:ext>
            </a:extLst>
          </p:cNvPr>
          <p:cNvSpPr/>
          <p:nvPr/>
        </p:nvSpPr>
        <p:spPr>
          <a:xfrm>
            <a:off x="10852850" y="869859"/>
            <a:ext cx="583932" cy="5345077"/>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tangle 469">
            <a:extLst>
              <a:ext uri="{FF2B5EF4-FFF2-40B4-BE49-F238E27FC236}">
                <a16:creationId xmlns:a16="http://schemas.microsoft.com/office/drawing/2014/main" id="{84CF9EDC-A94B-A060-2D28-D328479B1240}"/>
              </a:ext>
            </a:extLst>
          </p:cNvPr>
          <p:cNvSpPr/>
          <p:nvPr/>
        </p:nvSpPr>
        <p:spPr>
          <a:xfrm>
            <a:off x="5649914" y="869859"/>
            <a:ext cx="583932" cy="5345077"/>
          </a:xfrm>
          <a:prstGeom prst="rect">
            <a:avLst/>
          </a:prstGeom>
          <a:solidFill>
            <a:srgbClr val="71C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5" name="Picture 374">
            <a:extLst>
              <a:ext uri="{FF2B5EF4-FFF2-40B4-BE49-F238E27FC236}">
                <a16:creationId xmlns:a16="http://schemas.microsoft.com/office/drawing/2014/main" id="{3867FC74-3CD6-3CEA-E213-5512C534452A}"/>
              </a:ext>
            </a:extLst>
          </p:cNvPr>
          <p:cNvPicPr>
            <a:picLocks noChangeAspect="1"/>
          </p:cNvPicPr>
          <p:nvPr/>
        </p:nvPicPr>
        <p:blipFill>
          <a:blip r:embed="rId2">
            <a:biLevel thresh="25000"/>
          </a:blip>
          <a:stretch>
            <a:fillRect/>
          </a:stretch>
        </p:blipFill>
        <p:spPr>
          <a:xfrm>
            <a:off x="10862074" y="5663484"/>
            <a:ext cx="514876" cy="514876"/>
          </a:xfrm>
          <a:prstGeom prst="rect">
            <a:avLst/>
          </a:prstGeom>
        </p:spPr>
      </p:pic>
      <p:sp>
        <p:nvSpPr>
          <p:cNvPr id="262" name="Title 1">
            <a:extLst>
              <a:ext uri="{FF2B5EF4-FFF2-40B4-BE49-F238E27FC236}">
                <a16:creationId xmlns:a16="http://schemas.microsoft.com/office/drawing/2014/main" id="{CF0DC2CE-EF0D-327D-4B67-0670557C68F4}"/>
              </a:ext>
            </a:extLst>
          </p:cNvPr>
          <p:cNvSpPr txBox="1">
            <a:spLocks/>
          </p:cNvSpPr>
          <p:nvPr/>
        </p:nvSpPr>
        <p:spPr>
          <a:xfrm>
            <a:off x="603504" y="365126"/>
            <a:ext cx="8122282" cy="468157"/>
          </a:xfrm>
          <a:prstGeom prst="rect">
            <a:avLst/>
          </a:prstGeom>
        </p:spPr>
        <p:txBody>
          <a:bodyPr anchor="t" anchorCtr="0"/>
          <a:lstStyle>
            <a:lvl1pPr algn="l" defTabSz="914400" rtl="0" eaLnBrk="1" latinLnBrk="0" hangingPunct="1">
              <a:lnSpc>
                <a:spcPct val="90000"/>
              </a:lnSpc>
              <a:spcBef>
                <a:spcPct val="0"/>
              </a:spcBef>
              <a:buNone/>
              <a:defRPr sz="3200" b="1" kern="1200">
                <a:solidFill>
                  <a:srgbClr val="009FAE"/>
                </a:solidFill>
                <a:latin typeface="+mj-lt"/>
                <a:ea typeface="+mj-ea"/>
                <a:cs typeface="+mj-cs"/>
              </a:defRPr>
            </a:lvl1pPr>
          </a:lstStyle>
          <a:p>
            <a:r>
              <a:rPr lang="en-US" dirty="0"/>
              <a:t>GuideWell Enterprise icons continued</a:t>
            </a:r>
          </a:p>
        </p:txBody>
      </p:sp>
      <p:sp>
        <p:nvSpPr>
          <p:cNvPr id="263" name="Content Placeholder 7">
            <a:extLst>
              <a:ext uri="{FF2B5EF4-FFF2-40B4-BE49-F238E27FC236}">
                <a16:creationId xmlns:a16="http://schemas.microsoft.com/office/drawing/2014/main" id="{92E2600A-F42D-5EEE-4F69-3EE9ABC6E4F1}"/>
              </a:ext>
            </a:extLst>
          </p:cNvPr>
          <p:cNvSpPr txBox="1">
            <a:spLocks/>
          </p:cNvSpPr>
          <p:nvPr/>
        </p:nvSpPr>
        <p:spPr>
          <a:xfrm>
            <a:off x="6577403" y="1061860"/>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Nurse</a:t>
            </a:r>
          </a:p>
        </p:txBody>
      </p:sp>
      <p:sp>
        <p:nvSpPr>
          <p:cNvPr id="264" name="Content Placeholder 7">
            <a:extLst>
              <a:ext uri="{FF2B5EF4-FFF2-40B4-BE49-F238E27FC236}">
                <a16:creationId xmlns:a16="http://schemas.microsoft.com/office/drawing/2014/main" id="{4079FEB2-1054-E3FE-065C-97ECAFFB9C23}"/>
              </a:ext>
            </a:extLst>
          </p:cNvPr>
          <p:cNvSpPr txBox="1">
            <a:spLocks/>
          </p:cNvSpPr>
          <p:nvPr/>
        </p:nvSpPr>
        <p:spPr>
          <a:xfrm>
            <a:off x="6577403" y="1621536"/>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Open</a:t>
            </a:r>
          </a:p>
        </p:txBody>
      </p:sp>
      <p:sp>
        <p:nvSpPr>
          <p:cNvPr id="265" name="Content Placeholder 7">
            <a:extLst>
              <a:ext uri="{FF2B5EF4-FFF2-40B4-BE49-F238E27FC236}">
                <a16:creationId xmlns:a16="http://schemas.microsoft.com/office/drawing/2014/main" id="{16AB0773-BE5B-9EEF-311C-2AB54AB623F9}"/>
              </a:ext>
            </a:extLst>
          </p:cNvPr>
          <p:cNvSpPr txBox="1">
            <a:spLocks/>
          </p:cNvSpPr>
          <p:nvPr/>
        </p:nvSpPr>
        <p:spPr>
          <a:xfrm>
            <a:off x="6577403" y="2154936"/>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Person</a:t>
            </a:r>
          </a:p>
        </p:txBody>
      </p:sp>
      <p:sp>
        <p:nvSpPr>
          <p:cNvPr id="266" name="Content Placeholder 7">
            <a:extLst>
              <a:ext uri="{FF2B5EF4-FFF2-40B4-BE49-F238E27FC236}">
                <a16:creationId xmlns:a16="http://schemas.microsoft.com/office/drawing/2014/main" id="{C1775AE6-E12A-A079-F211-0A2DEDCE6499}"/>
              </a:ext>
            </a:extLst>
          </p:cNvPr>
          <p:cNvSpPr txBox="1">
            <a:spLocks/>
          </p:cNvSpPr>
          <p:nvPr/>
        </p:nvSpPr>
        <p:spPr>
          <a:xfrm>
            <a:off x="6299004" y="2525205"/>
            <a:ext cx="1262395"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Prescription</a:t>
            </a:r>
          </a:p>
        </p:txBody>
      </p:sp>
      <p:sp>
        <p:nvSpPr>
          <p:cNvPr id="267" name="Content Placeholder 7">
            <a:extLst>
              <a:ext uri="{FF2B5EF4-FFF2-40B4-BE49-F238E27FC236}">
                <a16:creationId xmlns:a16="http://schemas.microsoft.com/office/drawing/2014/main" id="{B2D1525E-9CC6-A339-FAB9-1E198395CD0E}"/>
              </a:ext>
            </a:extLst>
          </p:cNvPr>
          <p:cNvSpPr txBox="1">
            <a:spLocks/>
          </p:cNvSpPr>
          <p:nvPr/>
        </p:nvSpPr>
        <p:spPr>
          <a:xfrm>
            <a:off x="6577403" y="3043578"/>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Reimburse</a:t>
            </a:r>
          </a:p>
        </p:txBody>
      </p:sp>
      <p:sp>
        <p:nvSpPr>
          <p:cNvPr id="268" name="Content Placeholder 7">
            <a:extLst>
              <a:ext uri="{FF2B5EF4-FFF2-40B4-BE49-F238E27FC236}">
                <a16:creationId xmlns:a16="http://schemas.microsoft.com/office/drawing/2014/main" id="{444CE5DC-B730-CB13-D5A7-C433951C8B3D}"/>
              </a:ext>
            </a:extLst>
          </p:cNvPr>
          <p:cNvSpPr txBox="1">
            <a:spLocks/>
          </p:cNvSpPr>
          <p:nvPr/>
        </p:nvSpPr>
        <p:spPr>
          <a:xfrm>
            <a:off x="6577403" y="3564102"/>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Savings</a:t>
            </a:r>
          </a:p>
        </p:txBody>
      </p:sp>
      <p:sp>
        <p:nvSpPr>
          <p:cNvPr id="269" name="Content Placeholder 7">
            <a:extLst>
              <a:ext uri="{FF2B5EF4-FFF2-40B4-BE49-F238E27FC236}">
                <a16:creationId xmlns:a16="http://schemas.microsoft.com/office/drawing/2014/main" id="{91237FDD-9EEF-955A-C6C9-4229EBD3D9CB}"/>
              </a:ext>
            </a:extLst>
          </p:cNvPr>
          <p:cNvSpPr txBox="1">
            <a:spLocks/>
          </p:cNvSpPr>
          <p:nvPr/>
        </p:nvSpPr>
        <p:spPr>
          <a:xfrm>
            <a:off x="6577403" y="4107782"/>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Share</a:t>
            </a:r>
          </a:p>
        </p:txBody>
      </p:sp>
      <p:sp>
        <p:nvSpPr>
          <p:cNvPr id="270" name="Content Placeholder 7">
            <a:extLst>
              <a:ext uri="{FF2B5EF4-FFF2-40B4-BE49-F238E27FC236}">
                <a16:creationId xmlns:a16="http://schemas.microsoft.com/office/drawing/2014/main" id="{FA8B1CB2-56DB-B933-9326-60EF1568531B}"/>
              </a:ext>
            </a:extLst>
          </p:cNvPr>
          <p:cNvSpPr txBox="1">
            <a:spLocks/>
          </p:cNvSpPr>
          <p:nvPr/>
        </p:nvSpPr>
        <p:spPr>
          <a:xfrm>
            <a:off x="6577403" y="4623461"/>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Shopping</a:t>
            </a:r>
          </a:p>
        </p:txBody>
      </p:sp>
      <p:sp>
        <p:nvSpPr>
          <p:cNvPr id="271" name="Content Placeholder 7">
            <a:extLst>
              <a:ext uri="{FF2B5EF4-FFF2-40B4-BE49-F238E27FC236}">
                <a16:creationId xmlns:a16="http://schemas.microsoft.com/office/drawing/2014/main" id="{EA731B71-401F-5919-14F5-B4F70F61F7EF}"/>
              </a:ext>
            </a:extLst>
          </p:cNvPr>
          <p:cNvSpPr txBox="1">
            <a:spLocks/>
          </p:cNvSpPr>
          <p:nvPr/>
        </p:nvSpPr>
        <p:spPr>
          <a:xfrm>
            <a:off x="6577403" y="5153316"/>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Stethoscope</a:t>
            </a:r>
          </a:p>
        </p:txBody>
      </p:sp>
      <p:sp>
        <p:nvSpPr>
          <p:cNvPr id="272" name="Content Placeholder 7">
            <a:extLst>
              <a:ext uri="{FF2B5EF4-FFF2-40B4-BE49-F238E27FC236}">
                <a16:creationId xmlns:a16="http://schemas.microsoft.com/office/drawing/2014/main" id="{B129D9D7-1F38-8A5D-DC42-2ED4BB8201F0}"/>
              </a:ext>
            </a:extLst>
          </p:cNvPr>
          <p:cNvSpPr txBox="1">
            <a:spLocks/>
          </p:cNvSpPr>
          <p:nvPr/>
        </p:nvSpPr>
        <p:spPr>
          <a:xfrm>
            <a:off x="6577403" y="5676084"/>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Trophy</a:t>
            </a:r>
          </a:p>
        </p:txBody>
      </p:sp>
      <p:pic>
        <p:nvPicPr>
          <p:cNvPr id="285" name="Picture 284">
            <a:extLst>
              <a:ext uri="{FF2B5EF4-FFF2-40B4-BE49-F238E27FC236}">
                <a16:creationId xmlns:a16="http://schemas.microsoft.com/office/drawing/2014/main" id="{B7D4143F-B8EB-608D-92E8-E213A93B3178}"/>
              </a:ext>
            </a:extLst>
          </p:cNvPr>
          <p:cNvPicPr>
            <a:picLocks noChangeAspect="1"/>
          </p:cNvPicPr>
          <p:nvPr/>
        </p:nvPicPr>
        <p:blipFill>
          <a:blip r:embed="rId3"/>
          <a:stretch>
            <a:fillRect/>
          </a:stretch>
        </p:blipFill>
        <p:spPr>
          <a:xfrm>
            <a:off x="7577135" y="939315"/>
            <a:ext cx="521447" cy="521447"/>
          </a:xfrm>
          <a:prstGeom prst="rect">
            <a:avLst/>
          </a:prstGeom>
        </p:spPr>
      </p:pic>
      <p:pic>
        <p:nvPicPr>
          <p:cNvPr id="286" name="Picture 285">
            <a:extLst>
              <a:ext uri="{FF2B5EF4-FFF2-40B4-BE49-F238E27FC236}">
                <a16:creationId xmlns:a16="http://schemas.microsoft.com/office/drawing/2014/main" id="{F1B7488B-DB90-AEF4-6115-FCCAA11C101B}"/>
              </a:ext>
            </a:extLst>
          </p:cNvPr>
          <p:cNvPicPr>
            <a:picLocks noChangeAspect="1"/>
          </p:cNvPicPr>
          <p:nvPr/>
        </p:nvPicPr>
        <p:blipFill>
          <a:blip r:embed="rId4"/>
          <a:stretch>
            <a:fillRect/>
          </a:stretch>
        </p:blipFill>
        <p:spPr>
          <a:xfrm>
            <a:off x="8111408" y="939315"/>
            <a:ext cx="521447" cy="521447"/>
          </a:xfrm>
          <a:prstGeom prst="rect">
            <a:avLst/>
          </a:prstGeom>
        </p:spPr>
      </p:pic>
      <p:pic>
        <p:nvPicPr>
          <p:cNvPr id="287" name="Picture 286">
            <a:extLst>
              <a:ext uri="{FF2B5EF4-FFF2-40B4-BE49-F238E27FC236}">
                <a16:creationId xmlns:a16="http://schemas.microsoft.com/office/drawing/2014/main" id="{B699B239-C0FA-9C1B-07B8-DCB555F840BE}"/>
              </a:ext>
            </a:extLst>
          </p:cNvPr>
          <p:cNvPicPr>
            <a:picLocks noChangeAspect="1"/>
          </p:cNvPicPr>
          <p:nvPr/>
        </p:nvPicPr>
        <p:blipFill>
          <a:blip r:embed="rId5"/>
          <a:stretch>
            <a:fillRect/>
          </a:stretch>
        </p:blipFill>
        <p:spPr>
          <a:xfrm>
            <a:off x="8673510" y="939315"/>
            <a:ext cx="521447" cy="521447"/>
          </a:xfrm>
          <a:prstGeom prst="rect">
            <a:avLst/>
          </a:prstGeom>
        </p:spPr>
      </p:pic>
      <p:pic>
        <p:nvPicPr>
          <p:cNvPr id="288" name="Picture 287">
            <a:extLst>
              <a:ext uri="{FF2B5EF4-FFF2-40B4-BE49-F238E27FC236}">
                <a16:creationId xmlns:a16="http://schemas.microsoft.com/office/drawing/2014/main" id="{A1F53CB5-E595-F4F9-DBD5-68B7E0693FB5}"/>
              </a:ext>
            </a:extLst>
          </p:cNvPr>
          <p:cNvPicPr>
            <a:picLocks noChangeAspect="1"/>
          </p:cNvPicPr>
          <p:nvPr/>
        </p:nvPicPr>
        <p:blipFill>
          <a:blip r:embed="rId6"/>
          <a:stretch>
            <a:fillRect/>
          </a:stretch>
        </p:blipFill>
        <p:spPr>
          <a:xfrm>
            <a:off x="9216673" y="939315"/>
            <a:ext cx="521447" cy="521447"/>
          </a:xfrm>
          <a:prstGeom prst="rect">
            <a:avLst/>
          </a:prstGeom>
        </p:spPr>
      </p:pic>
      <p:pic>
        <p:nvPicPr>
          <p:cNvPr id="289" name="Picture 288">
            <a:extLst>
              <a:ext uri="{FF2B5EF4-FFF2-40B4-BE49-F238E27FC236}">
                <a16:creationId xmlns:a16="http://schemas.microsoft.com/office/drawing/2014/main" id="{3F896346-6740-FD1D-AC34-DE01B6767B6C}"/>
              </a:ext>
            </a:extLst>
          </p:cNvPr>
          <p:cNvPicPr>
            <a:picLocks noChangeAspect="1"/>
          </p:cNvPicPr>
          <p:nvPr/>
        </p:nvPicPr>
        <p:blipFill>
          <a:blip r:embed="rId7"/>
          <a:stretch>
            <a:fillRect/>
          </a:stretch>
        </p:blipFill>
        <p:spPr>
          <a:xfrm>
            <a:off x="9775037" y="939315"/>
            <a:ext cx="521447" cy="521447"/>
          </a:xfrm>
          <a:prstGeom prst="rect">
            <a:avLst/>
          </a:prstGeom>
        </p:spPr>
      </p:pic>
      <p:pic>
        <p:nvPicPr>
          <p:cNvPr id="290" name="Picture 289">
            <a:extLst>
              <a:ext uri="{FF2B5EF4-FFF2-40B4-BE49-F238E27FC236}">
                <a16:creationId xmlns:a16="http://schemas.microsoft.com/office/drawing/2014/main" id="{1054E343-F869-A07F-3C9B-999945AF74C7}"/>
              </a:ext>
            </a:extLst>
          </p:cNvPr>
          <p:cNvPicPr>
            <a:picLocks noChangeAspect="1"/>
          </p:cNvPicPr>
          <p:nvPr/>
        </p:nvPicPr>
        <p:blipFill>
          <a:blip r:embed="rId8"/>
          <a:stretch>
            <a:fillRect/>
          </a:stretch>
        </p:blipFill>
        <p:spPr>
          <a:xfrm>
            <a:off x="10313997" y="939315"/>
            <a:ext cx="521447" cy="521447"/>
          </a:xfrm>
          <a:prstGeom prst="rect">
            <a:avLst/>
          </a:prstGeom>
        </p:spPr>
      </p:pic>
      <p:pic>
        <p:nvPicPr>
          <p:cNvPr id="291" name="Picture 290">
            <a:extLst>
              <a:ext uri="{FF2B5EF4-FFF2-40B4-BE49-F238E27FC236}">
                <a16:creationId xmlns:a16="http://schemas.microsoft.com/office/drawing/2014/main" id="{F918DFB9-C2A9-DF7A-FB2A-BD92F2F94A36}"/>
              </a:ext>
            </a:extLst>
          </p:cNvPr>
          <p:cNvPicPr>
            <a:picLocks noChangeAspect="1"/>
          </p:cNvPicPr>
          <p:nvPr/>
        </p:nvPicPr>
        <p:blipFill>
          <a:blip r:embed="rId3">
            <a:biLevel thresh="25000"/>
          </a:blip>
          <a:stretch>
            <a:fillRect/>
          </a:stretch>
        </p:blipFill>
        <p:spPr>
          <a:xfrm>
            <a:off x="10859461" y="939315"/>
            <a:ext cx="521447" cy="521447"/>
          </a:xfrm>
          <a:prstGeom prst="rect">
            <a:avLst/>
          </a:prstGeom>
        </p:spPr>
      </p:pic>
      <p:pic>
        <p:nvPicPr>
          <p:cNvPr id="293" name="Picture 292">
            <a:extLst>
              <a:ext uri="{FF2B5EF4-FFF2-40B4-BE49-F238E27FC236}">
                <a16:creationId xmlns:a16="http://schemas.microsoft.com/office/drawing/2014/main" id="{E6AC09D1-ED82-BB4F-B77D-45AFB5D02674}"/>
              </a:ext>
            </a:extLst>
          </p:cNvPr>
          <p:cNvPicPr>
            <a:picLocks noChangeAspect="1"/>
          </p:cNvPicPr>
          <p:nvPr/>
        </p:nvPicPr>
        <p:blipFill>
          <a:blip r:embed="rId9"/>
          <a:stretch>
            <a:fillRect/>
          </a:stretch>
        </p:blipFill>
        <p:spPr>
          <a:xfrm>
            <a:off x="7582544" y="1464636"/>
            <a:ext cx="521448" cy="521448"/>
          </a:xfrm>
          <a:prstGeom prst="rect">
            <a:avLst/>
          </a:prstGeom>
        </p:spPr>
      </p:pic>
      <p:pic>
        <p:nvPicPr>
          <p:cNvPr id="294" name="Picture 293">
            <a:extLst>
              <a:ext uri="{FF2B5EF4-FFF2-40B4-BE49-F238E27FC236}">
                <a16:creationId xmlns:a16="http://schemas.microsoft.com/office/drawing/2014/main" id="{3CA8214D-822B-ADB5-1724-5789F0C3D1E9}"/>
              </a:ext>
            </a:extLst>
          </p:cNvPr>
          <p:cNvPicPr>
            <a:picLocks noChangeAspect="1"/>
          </p:cNvPicPr>
          <p:nvPr/>
        </p:nvPicPr>
        <p:blipFill>
          <a:blip r:embed="rId10"/>
          <a:stretch>
            <a:fillRect/>
          </a:stretch>
        </p:blipFill>
        <p:spPr>
          <a:xfrm>
            <a:off x="8127130" y="1464636"/>
            <a:ext cx="521448" cy="521448"/>
          </a:xfrm>
          <a:prstGeom prst="rect">
            <a:avLst/>
          </a:prstGeom>
        </p:spPr>
      </p:pic>
      <p:pic>
        <p:nvPicPr>
          <p:cNvPr id="295" name="Picture 294">
            <a:extLst>
              <a:ext uri="{FF2B5EF4-FFF2-40B4-BE49-F238E27FC236}">
                <a16:creationId xmlns:a16="http://schemas.microsoft.com/office/drawing/2014/main" id="{9EFD03C5-0A76-18F7-BF65-88B4F323571D}"/>
              </a:ext>
            </a:extLst>
          </p:cNvPr>
          <p:cNvPicPr>
            <a:picLocks noChangeAspect="1"/>
          </p:cNvPicPr>
          <p:nvPr/>
        </p:nvPicPr>
        <p:blipFill>
          <a:blip r:embed="rId11"/>
          <a:stretch>
            <a:fillRect/>
          </a:stretch>
        </p:blipFill>
        <p:spPr>
          <a:xfrm>
            <a:off x="8686468" y="1464636"/>
            <a:ext cx="521448" cy="521448"/>
          </a:xfrm>
          <a:prstGeom prst="rect">
            <a:avLst/>
          </a:prstGeom>
        </p:spPr>
      </p:pic>
      <p:pic>
        <p:nvPicPr>
          <p:cNvPr id="296" name="Picture 295">
            <a:extLst>
              <a:ext uri="{FF2B5EF4-FFF2-40B4-BE49-F238E27FC236}">
                <a16:creationId xmlns:a16="http://schemas.microsoft.com/office/drawing/2014/main" id="{E2874B17-B16D-4904-D185-D85FDA962C05}"/>
              </a:ext>
            </a:extLst>
          </p:cNvPr>
          <p:cNvPicPr>
            <a:picLocks noChangeAspect="1"/>
          </p:cNvPicPr>
          <p:nvPr/>
        </p:nvPicPr>
        <p:blipFill>
          <a:blip r:embed="rId12"/>
          <a:stretch>
            <a:fillRect/>
          </a:stretch>
        </p:blipFill>
        <p:spPr>
          <a:xfrm>
            <a:off x="9222356" y="1464636"/>
            <a:ext cx="521448" cy="521448"/>
          </a:xfrm>
          <a:prstGeom prst="rect">
            <a:avLst/>
          </a:prstGeom>
        </p:spPr>
      </p:pic>
      <p:pic>
        <p:nvPicPr>
          <p:cNvPr id="297" name="Picture 296">
            <a:extLst>
              <a:ext uri="{FF2B5EF4-FFF2-40B4-BE49-F238E27FC236}">
                <a16:creationId xmlns:a16="http://schemas.microsoft.com/office/drawing/2014/main" id="{2A4EED0E-1F4D-DDCD-4D4A-5C9F9838C29E}"/>
              </a:ext>
            </a:extLst>
          </p:cNvPr>
          <p:cNvPicPr>
            <a:picLocks noChangeAspect="1"/>
          </p:cNvPicPr>
          <p:nvPr/>
        </p:nvPicPr>
        <p:blipFill>
          <a:blip r:embed="rId13"/>
          <a:stretch>
            <a:fillRect/>
          </a:stretch>
        </p:blipFill>
        <p:spPr>
          <a:xfrm>
            <a:off x="9783793" y="1464636"/>
            <a:ext cx="521448" cy="521448"/>
          </a:xfrm>
          <a:prstGeom prst="rect">
            <a:avLst/>
          </a:prstGeom>
        </p:spPr>
      </p:pic>
      <p:pic>
        <p:nvPicPr>
          <p:cNvPr id="298" name="Picture 297">
            <a:extLst>
              <a:ext uri="{FF2B5EF4-FFF2-40B4-BE49-F238E27FC236}">
                <a16:creationId xmlns:a16="http://schemas.microsoft.com/office/drawing/2014/main" id="{47F60582-997F-85E9-1920-B10004927F5E}"/>
              </a:ext>
            </a:extLst>
          </p:cNvPr>
          <p:cNvPicPr>
            <a:picLocks noChangeAspect="1"/>
          </p:cNvPicPr>
          <p:nvPr/>
        </p:nvPicPr>
        <p:blipFill>
          <a:blip r:embed="rId14"/>
          <a:stretch>
            <a:fillRect/>
          </a:stretch>
        </p:blipFill>
        <p:spPr>
          <a:xfrm>
            <a:off x="10325658" y="1464636"/>
            <a:ext cx="521448" cy="521448"/>
          </a:xfrm>
          <a:prstGeom prst="rect">
            <a:avLst/>
          </a:prstGeom>
        </p:spPr>
      </p:pic>
      <p:pic>
        <p:nvPicPr>
          <p:cNvPr id="299" name="Picture 298">
            <a:extLst>
              <a:ext uri="{FF2B5EF4-FFF2-40B4-BE49-F238E27FC236}">
                <a16:creationId xmlns:a16="http://schemas.microsoft.com/office/drawing/2014/main" id="{52788831-3CDE-DAE2-8B5B-326800C2F22C}"/>
              </a:ext>
            </a:extLst>
          </p:cNvPr>
          <p:cNvPicPr>
            <a:picLocks noChangeAspect="1"/>
          </p:cNvPicPr>
          <p:nvPr/>
        </p:nvPicPr>
        <p:blipFill>
          <a:blip r:embed="rId14">
            <a:biLevel thresh="25000"/>
          </a:blip>
          <a:stretch>
            <a:fillRect/>
          </a:stretch>
        </p:blipFill>
        <p:spPr>
          <a:xfrm>
            <a:off x="10870069" y="1464636"/>
            <a:ext cx="521448" cy="521448"/>
          </a:xfrm>
          <a:prstGeom prst="rect">
            <a:avLst/>
          </a:prstGeom>
        </p:spPr>
      </p:pic>
      <p:pic>
        <p:nvPicPr>
          <p:cNvPr id="313" name="Picture 312">
            <a:extLst>
              <a:ext uri="{FF2B5EF4-FFF2-40B4-BE49-F238E27FC236}">
                <a16:creationId xmlns:a16="http://schemas.microsoft.com/office/drawing/2014/main" id="{BFE43029-7D6D-1C4A-161E-040ED147476F}"/>
              </a:ext>
            </a:extLst>
          </p:cNvPr>
          <p:cNvPicPr>
            <a:picLocks noChangeAspect="1"/>
          </p:cNvPicPr>
          <p:nvPr/>
        </p:nvPicPr>
        <p:blipFill>
          <a:blip r:embed="rId15"/>
          <a:stretch>
            <a:fillRect/>
          </a:stretch>
        </p:blipFill>
        <p:spPr>
          <a:xfrm>
            <a:off x="7576579" y="1991596"/>
            <a:ext cx="521448" cy="521448"/>
          </a:xfrm>
          <a:prstGeom prst="rect">
            <a:avLst/>
          </a:prstGeom>
        </p:spPr>
      </p:pic>
      <p:pic>
        <p:nvPicPr>
          <p:cNvPr id="314" name="Picture 313">
            <a:extLst>
              <a:ext uri="{FF2B5EF4-FFF2-40B4-BE49-F238E27FC236}">
                <a16:creationId xmlns:a16="http://schemas.microsoft.com/office/drawing/2014/main" id="{5A40B996-BF2A-ABD6-9DDD-A2A7BA62A5D7}"/>
              </a:ext>
            </a:extLst>
          </p:cNvPr>
          <p:cNvPicPr>
            <a:picLocks noChangeAspect="1"/>
          </p:cNvPicPr>
          <p:nvPr/>
        </p:nvPicPr>
        <p:blipFill>
          <a:blip r:embed="rId16"/>
          <a:stretch>
            <a:fillRect/>
          </a:stretch>
        </p:blipFill>
        <p:spPr>
          <a:xfrm>
            <a:off x="8131508" y="1991596"/>
            <a:ext cx="521448" cy="521448"/>
          </a:xfrm>
          <a:prstGeom prst="rect">
            <a:avLst/>
          </a:prstGeom>
        </p:spPr>
      </p:pic>
      <p:pic>
        <p:nvPicPr>
          <p:cNvPr id="315" name="Picture 314">
            <a:extLst>
              <a:ext uri="{FF2B5EF4-FFF2-40B4-BE49-F238E27FC236}">
                <a16:creationId xmlns:a16="http://schemas.microsoft.com/office/drawing/2014/main" id="{15957665-8290-BDA7-43A4-9429C31A4075}"/>
              </a:ext>
            </a:extLst>
          </p:cNvPr>
          <p:cNvPicPr>
            <a:picLocks noChangeAspect="1"/>
          </p:cNvPicPr>
          <p:nvPr/>
        </p:nvPicPr>
        <p:blipFill>
          <a:blip r:embed="rId17"/>
          <a:stretch>
            <a:fillRect/>
          </a:stretch>
        </p:blipFill>
        <p:spPr>
          <a:xfrm>
            <a:off x="8666061" y="1991596"/>
            <a:ext cx="521448" cy="521448"/>
          </a:xfrm>
          <a:prstGeom prst="rect">
            <a:avLst/>
          </a:prstGeom>
        </p:spPr>
      </p:pic>
      <p:pic>
        <p:nvPicPr>
          <p:cNvPr id="316" name="Picture 315">
            <a:extLst>
              <a:ext uri="{FF2B5EF4-FFF2-40B4-BE49-F238E27FC236}">
                <a16:creationId xmlns:a16="http://schemas.microsoft.com/office/drawing/2014/main" id="{35CA9021-8549-69FC-B8DC-443E976CC391}"/>
              </a:ext>
            </a:extLst>
          </p:cNvPr>
          <p:cNvPicPr>
            <a:picLocks noChangeAspect="1"/>
          </p:cNvPicPr>
          <p:nvPr/>
        </p:nvPicPr>
        <p:blipFill>
          <a:blip r:embed="rId18"/>
          <a:stretch>
            <a:fillRect/>
          </a:stretch>
        </p:blipFill>
        <p:spPr>
          <a:xfrm>
            <a:off x="10294480" y="1991596"/>
            <a:ext cx="521448" cy="521448"/>
          </a:xfrm>
          <a:prstGeom prst="rect">
            <a:avLst/>
          </a:prstGeom>
        </p:spPr>
      </p:pic>
      <p:pic>
        <p:nvPicPr>
          <p:cNvPr id="317" name="Picture 316">
            <a:extLst>
              <a:ext uri="{FF2B5EF4-FFF2-40B4-BE49-F238E27FC236}">
                <a16:creationId xmlns:a16="http://schemas.microsoft.com/office/drawing/2014/main" id="{98C4E1CB-6263-F13E-B8D3-B417F18C3AAD}"/>
              </a:ext>
            </a:extLst>
          </p:cNvPr>
          <p:cNvPicPr>
            <a:picLocks noChangeAspect="1"/>
          </p:cNvPicPr>
          <p:nvPr/>
        </p:nvPicPr>
        <p:blipFill>
          <a:blip r:embed="rId19"/>
          <a:stretch>
            <a:fillRect/>
          </a:stretch>
        </p:blipFill>
        <p:spPr>
          <a:xfrm>
            <a:off x="9210642" y="1991596"/>
            <a:ext cx="521448" cy="521448"/>
          </a:xfrm>
          <a:prstGeom prst="rect">
            <a:avLst/>
          </a:prstGeom>
        </p:spPr>
      </p:pic>
      <p:pic>
        <p:nvPicPr>
          <p:cNvPr id="318" name="Picture 317">
            <a:extLst>
              <a:ext uri="{FF2B5EF4-FFF2-40B4-BE49-F238E27FC236}">
                <a16:creationId xmlns:a16="http://schemas.microsoft.com/office/drawing/2014/main" id="{3F0130CB-91BB-EF30-814A-B04515361AD4}"/>
              </a:ext>
            </a:extLst>
          </p:cNvPr>
          <p:cNvPicPr>
            <a:picLocks noChangeAspect="1"/>
          </p:cNvPicPr>
          <p:nvPr/>
        </p:nvPicPr>
        <p:blipFill>
          <a:blip r:embed="rId20"/>
          <a:stretch>
            <a:fillRect/>
          </a:stretch>
        </p:blipFill>
        <p:spPr>
          <a:xfrm>
            <a:off x="9773139" y="1991596"/>
            <a:ext cx="521448" cy="521448"/>
          </a:xfrm>
          <a:prstGeom prst="rect">
            <a:avLst/>
          </a:prstGeom>
        </p:spPr>
      </p:pic>
      <p:pic>
        <p:nvPicPr>
          <p:cNvPr id="319" name="Picture 318">
            <a:extLst>
              <a:ext uri="{FF2B5EF4-FFF2-40B4-BE49-F238E27FC236}">
                <a16:creationId xmlns:a16="http://schemas.microsoft.com/office/drawing/2014/main" id="{A0CF8A54-C401-36E7-BD3E-16F7EC2B01E2}"/>
              </a:ext>
            </a:extLst>
          </p:cNvPr>
          <p:cNvPicPr>
            <a:picLocks noChangeAspect="1"/>
          </p:cNvPicPr>
          <p:nvPr/>
        </p:nvPicPr>
        <p:blipFill>
          <a:blip r:embed="rId15">
            <a:biLevel thresh="25000"/>
          </a:blip>
          <a:stretch>
            <a:fillRect/>
          </a:stretch>
        </p:blipFill>
        <p:spPr>
          <a:xfrm>
            <a:off x="10869476" y="1991596"/>
            <a:ext cx="521448" cy="521448"/>
          </a:xfrm>
          <a:prstGeom prst="rect">
            <a:avLst/>
          </a:prstGeom>
        </p:spPr>
      </p:pic>
      <p:pic>
        <p:nvPicPr>
          <p:cNvPr id="321" name="Picture 320">
            <a:extLst>
              <a:ext uri="{FF2B5EF4-FFF2-40B4-BE49-F238E27FC236}">
                <a16:creationId xmlns:a16="http://schemas.microsoft.com/office/drawing/2014/main" id="{FBDCCC4A-0CC1-5B2E-B060-9D098CA4F9D3}"/>
              </a:ext>
            </a:extLst>
          </p:cNvPr>
          <p:cNvPicPr>
            <a:picLocks noChangeAspect="1"/>
          </p:cNvPicPr>
          <p:nvPr/>
        </p:nvPicPr>
        <p:blipFill>
          <a:blip r:embed="rId21"/>
          <a:stretch>
            <a:fillRect/>
          </a:stretch>
        </p:blipFill>
        <p:spPr>
          <a:xfrm>
            <a:off x="7568427" y="2513044"/>
            <a:ext cx="526121" cy="526121"/>
          </a:xfrm>
          <a:prstGeom prst="rect">
            <a:avLst/>
          </a:prstGeom>
        </p:spPr>
      </p:pic>
      <p:pic>
        <p:nvPicPr>
          <p:cNvPr id="322" name="Picture 321">
            <a:extLst>
              <a:ext uri="{FF2B5EF4-FFF2-40B4-BE49-F238E27FC236}">
                <a16:creationId xmlns:a16="http://schemas.microsoft.com/office/drawing/2014/main" id="{EA274A7C-A704-0888-6E8E-B0AD63EF6D34}"/>
              </a:ext>
            </a:extLst>
          </p:cNvPr>
          <p:cNvPicPr>
            <a:picLocks noChangeAspect="1"/>
          </p:cNvPicPr>
          <p:nvPr/>
        </p:nvPicPr>
        <p:blipFill>
          <a:blip r:embed="rId22"/>
          <a:stretch>
            <a:fillRect/>
          </a:stretch>
        </p:blipFill>
        <p:spPr>
          <a:xfrm>
            <a:off x="8128755" y="2513044"/>
            <a:ext cx="526121" cy="526121"/>
          </a:xfrm>
          <a:prstGeom prst="rect">
            <a:avLst/>
          </a:prstGeom>
        </p:spPr>
      </p:pic>
      <p:pic>
        <p:nvPicPr>
          <p:cNvPr id="323" name="Picture 322">
            <a:extLst>
              <a:ext uri="{FF2B5EF4-FFF2-40B4-BE49-F238E27FC236}">
                <a16:creationId xmlns:a16="http://schemas.microsoft.com/office/drawing/2014/main" id="{354D43AC-2D7A-2374-10D9-A7D53D5BD681}"/>
              </a:ext>
            </a:extLst>
          </p:cNvPr>
          <p:cNvPicPr>
            <a:picLocks noChangeAspect="1"/>
          </p:cNvPicPr>
          <p:nvPr/>
        </p:nvPicPr>
        <p:blipFill>
          <a:blip r:embed="rId23"/>
          <a:stretch>
            <a:fillRect/>
          </a:stretch>
        </p:blipFill>
        <p:spPr>
          <a:xfrm>
            <a:off x="8660904" y="2513044"/>
            <a:ext cx="526121" cy="526121"/>
          </a:xfrm>
          <a:prstGeom prst="rect">
            <a:avLst/>
          </a:prstGeom>
        </p:spPr>
      </p:pic>
      <p:pic>
        <p:nvPicPr>
          <p:cNvPr id="324" name="Picture 323">
            <a:extLst>
              <a:ext uri="{FF2B5EF4-FFF2-40B4-BE49-F238E27FC236}">
                <a16:creationId xmlns:a16="http://schemas.microsoft.com/office/drawing/2014/main" id="{44204312-3C2E-F23F-F3AA-F495BB0542FB}"/>
              </a:ext>
            </a:extLst>
          </p:cNvPr>
          <p:cNvPicPr>
            <a:picLocks noChangeAspect="1"/>
          </p:cNvPicPr>
          <p:nvPr/>
        </p:nvPicPr>
        <p:blipFill>
          <a:blip r:embed="rId24"/>
          <a:stretch>
            <a:fillRect/>
          </a:stretch>
        </p:blipFill>
        <p:spPr>
          <a:xfrm>
            <a:off x="9227935" y="2513044"/>
            <a:ext cx="526121" cy="526121"/>
          </a:xfrm>
          <a:prstGeom prst="rect">
            <a:avLst/>
          </a:prstGeom>
        </p:spPr>
      </p:pic>
      <p:pic>
        <p:nvPicPr>
          <p:cNvPr id="325" name="Picture 324">
            <a:extLst>
              <a:ext uri="{FF2B5EF4-FFF2-40B4-BE49-F238E27FC236}">
                <a16:creationId xmlns:a16="http://schemas.microsoft.com/office/drawing/2014/main" id="{FE894EC2-1E6F-1447-4BA1-DB56B7ED37A3}"/>
              </a:ext>
            </a:extLst>
          </p:cNvPr>
          <p:cNvPicPr>
            <a:picLocks noChangeAspect="1"/>
          </p:cNvPicPr>
          <p:nvPr/>
        </p:nvPicPr>
        <p:blipFill>
          <a:blip r:embed="rId25"/>
          <a:stretch>
            <a:fillRect/>
          </a:stretch>
        </p:blipFill>
        <p:spPr>
          <a:xfrm>
            <a:off x="9777210" y="2513044"/>
            <a:ext cx="526121" cy="526121"/>
          </a:xfrm>
          <a:prstGeom prst="rect">
            <a:avLst/>
          </a:prstGeom>
        </p:spPr>
      </p:pic>
      <p:pic>
        <p:nvPicPr>
          <p:cNvPr id="326" name="Picture 325">
            <a:extLst>
              <a:ext uri="{FF2B5EF4-FFF2-40B4-BE49-F238E27FC236}">
                <a16:creationId xmlns:a16="http://schemas.microsoft.com/office/drawing/2014/main" id="{E745F74B-AA06-82C4-A23A-79689998883F}"/>
              </a:ext>
            </a:extLst>
          </p:cNvPr>
          <p:cNvPicPr>
            <a:picLocks noChangeAspect="1"/>
          </p:cNvPicPr>
          <p:nvPr/>
        </p:nvPicPr>
        <p:blipFill>
          <a:blip r:embed="rId26"/>
          <a:stretch>
            <a:fillRect/>
          </a:stretch>
        </p:blipFill>
        <p:spPr>
          <a:xfrm>
            <a:off x="10303924" y="2513044"/>
            <a:ext cx="526121" cy="526121"/>
          </a:xfrm>
          <a:prstGeom prst="rect">
            <a:avLst/>
          </a:prstGeom>
        </p:spPr>
      </p:pic>
      <p:pic>
        <p:nvPicPr>
          <p:cNvPr id="327" name="Picture 326">
            <a:extLst>
              <a:ext uri="{FF2B5EF4-FFF2-40B4-BE49-F238E27FC236}">
                <a16:creationId xmlns:a16="http://schemas.microsoft.com/office/drawing/2014/main" id="{F9A89BD6-1C42-286C-4FB0-EAE63027DBD5}"/>
              </a:ext>
            </a:extLst>
          </p:cNvPr>
          <p:cNvPicPr>
            <a:picLocks noChangeAspect="1"/>
          </p:cNvPicPr>
          <p:nvPr/>
        </p:nvPicPr>
        <p:blipFill>
          <a:blip r:embed="rId21">
            <a:biLevel thresh="25000"/>
          </a:blip>
          <a:stretch>
            <a:fillRect/>
          </a:stretch>
        </p:blipFill>
        <p:spPr>
          <a:xfrm>
            <a:off x="10882466" y="2513044"/>
            <a:ext cx="526121" cy="526121"/>
          </a:xfrm>
          <a:prstGeom prst="rect">
            <a:avLst/>
          </a:prstGeom>
        </p:spPr>
      </p:pic>
      <p:pic>
        <p:nvPicPr>
          <p:cNvPr id="329" name="Picture 328">
            <a:extLst>
              <a:ext uri="{FF2B5EF4-FFF2-40B4-BE49-F238E27FC236}">
                <a16:creationId xmlns:a16="http://schemas.microsoft.com/office/drawing/2014/main" id="{7761E053-F487-6A9C-A5C6-84570B2D8D33}"/>
              </a:ext>
            </a:extLst>
          </p:cNvPr>
          <p:cNvPicPr>
            <a:picLocks noChangeAspect="1"/>
          </p:cNvPicPr>
          <p:nvPr/>
        </p:nvPicPr>
        <p:blipFill>
          <a:blip r:embed="rId27"/>
          <a:stretch>
            <a:fillRect/>
          </a:stretch>
        </p:blipFill>
        <p:spPr>
          <a:xfrm>
            <a:off x="7605737" y="3045663"/>
            <a:ext cx="461887" cy="461887"/>
          </a:xfrm>
          <a:prstGeom prst="rect">
            <a:avLst/>
          </a:prstGeom>
        </p:spPr>
      </p:pic>
      <p:pic>
        <p:nvPicPr>
          <p:cNvPr id="330" name="Picture 329">
            <a:extLst>
              <a:ext uri="{FF2B5EF4-FFF2-40B4-BE49-F238E27FC236}">
                <a16:creationId xmlns:a16="http://schemas.microsoft.com/office/drawing/2014/main" id="{2B52CFBC-27EA-4A1E-EAF5-677F16758762}"/>
              </a:ext>
            </a:extLst>
          </p:cNvPr>
          <p:cNvPicPr>
            <a:picLocks noChangeAspect="1"/>
          </p:cNvPicPr>
          <p:nvPr/>
        </p:nvPicPr>
        <p:blipFill>
          <a:blip r:embed="rId28"/>
          <a:stretch>
            <a:fillRect/>
          </a:stretch>
        </p:blipFill>
        <p:spPr>
          <a:xfrm>
            <a:off x="8141214" y="3045663"/>
            <a:ext cx="461887" cy="461887"/>
          </a:xfrm>
          <a:prstGeom prst="rect">
            <a:avLst/>
          </a:prstGeom>
        </p:spPr>
      </p:pic>
      <p:pic>
        <p:nvPicPr>
          <p:cNvPr id="331" name="Picture 330">
            <a:extLst>
              <a:ext uri="{FF2B5EF4-FFF2-40B4-BE49-F238E27FC236}">
                <a16:creationId xmlns:a16="http://schemas.microsoft.com/office/drawing/2014/main" id="{C37159D6-AAF6-FE42-983A-97054B8DBF51}"/>
              </a:ext>
            </a:extLst>
          </p:cNvPr>
          <p:cNvPicPr>
            <a:picLocks noChangeAspect="1"/>
          </p:cNvPicPr>
          <p:nvPr/>
        </p:nvPicPr>
        <p:blipFill>
          <a:blip r:embed="rId29"/>
          <a:stretch>
            <a:fillRect/>
          </a:stretch>
        </p:blipFill>
        <p:spPr>
          <a:xfrm>
            <a:off x="8676691" y="3045663"/>
            <a:ext cx="461887" cy="461887"/>
          </a:xfrm>
          <a:prstGeom prst="rect">
            <a:avLst/>
          </a:prstGeom>
        </p:spPr>
      </p:pic>
      <p:pic>
        <p:nvPicPr>
          <p:cNvPr id="332" name="Picture 331">
            <a:extLst>
              <a:ext uri="{FF2B5EF4-FFF2-40B4-BE49-F238E27FC236}">
                <a16:creationId xmlns:a16="http://schemas.microsoft.com/office/drawing/2014/main" id="{292B8BB5-93DF-6B78-ED10-A3E9360BA07B}"/>
              </a:ext>
            </a:extLst>
          </p:cNvPr>
          <p:cNvPicPr>
            <a:picLocks noChangeAspect="1"/>
          </p:cNvPicPr>
          <p:nvPr/>
        </p:nvPicPr>
        <p:blipFill>
          <a:blip r:embed="rId30"/>
          <a:stretch>
            <a:fillRect/>
          </a:stretch>
        </p:blipFill>
        <p:spPr>
          <a:xfrm>
            <a:off x="9236632" y="3045663"/>
            <a:ext cx="461887" cy="461887"/>
          </a:xfrm>
          <a:prstGeom prst="rect">
            <a:avLst/>
          </a:prstGeom>
        </p:spPr>
      </p:pic>
      <p:pic>
        <p:nvPicPr>
          <p:cNvPr id="333" name="Picture 332">
            <a:extLst>
              <a:ext uri="{FF2B5EF4-FFF2-40B4-BE49-F238E27FC236}">
                <a16:creationId xmlns:a16="http://schemas.microsoft.com/office/drawing/2014/main" id="{DD047B1C-6D18-0256-7D1D-83911A9EE5E3}"/>
              </a:ext>
            </a:extLst>
          </p:cNvPr>
          <p:cNvPicPr>
            <a:picLocks noChangeAspect="1"/>
          </p:cNvPicPr>
          <p:nvPr/>
        </p:nvPicPr>
        <p:blipFill>
          <a:blip r:embed="rId31"/>
          <a:stretch>
            <a:fillRect/>
          </a:stretch>
        </p:blipFill>
        <p:spPr>
          <a:xfrm>
            <a:off x="9799701" y="3045663"/>
            <a:ext cx="461887" cy="461887"/>
          </a:xfrm>
          <a:prstGeom prst="rect">
            <a:avLst/>
          </a:prstGeom>
        </p:spPr>
      </p:pic>
      <p:pic>
        <p:nvPicPr>
          <p:cNvPr id="334" name="Picture 333">
            <a:extLst>
              <a:ext uri="{FF2B5EF4-FFF2-40B4-BE49-F238E27FC236}">
                <a16:creationId xmlns:a16="http://schemas.microsoft.com/office/drawing/2014/main" id="{AA713659-0692-8823-BFD6-E4366543A84E}"/>
              </a:ext>
            </a:extLst>
          </p:cNvPr>
          <p:cNvPicPr>
            <a:picLocks noChangeAspect="1"/>
          </p:cNvPicPr>
          <p:nvPr/>
        </p:nvPicPr>
        <p:blipFill>
          <a:blip r:embed="rId32"/>
          <a:stretch>
            <a:fillRect/>
          </a:stretch>
        </p:blipFill>
        <p:spPr>
          <a:xfrm>
            <a:off x="10355438" y="3045663"/>
            <a:ext cx="461887" cy="461887"/>
          </a:xfrm>
          <a:prstGeom prst="rect">
            <a:avLst/>
          </a:prstGeom>
        </p:spPr>
      </p:pic>
      <p:pic>
        <p:nvPicPr>
          <p:cNvPr id="335" name="Picture 334">
            <a:extLst>
              <a:ext uri="{FF2B5EF4-FFF2-40B4-BE49-F238E27FC236}">
                <a16:creationId xmlns:a16="http://schemas.microsoft.com/office/drawing/2014/main" id="{BB6BF1D0-AF30-3E4D-EF29-A86751E8DD30}"/>
              </a:ext>
            </a:extLst>
          </p:cNvPr>
          <p:cNvPicPr>
            <a:picLocks noChangeAspect="1"/>
          </p:cNvPicPr>
          <p:nvPr/>
        </p:nvPicPr>
        <p:blipFill>
          <a:blip r:embed="rId27">
            <a:biLevel thresh="25000"/>
          </a:blip>
          <a:stretch>
            <a:fillRect/>
          </a:stretch>
        </p:blipFill>
        <p:spPr>
          <a:xfrm>
            <a:off x="10898455" y="3045663"/>
            <a:ext cx="461887" cy="461887"/>
          </a:xfrm>
          <a:prstGeom prst="rect">
            <a:avLst/>
          </a:prstGeom>
        </p:spPr>
      </p:pic>
      <p:pic>
        <p:nvPicPr>
          <p:cNvPr id="337" name="Picture 336">
            <a:extLst>
              <a:ext uri="{FF2B5EF4-FFF2-40B4-BE49-F238E27FC236}">
                <a16:creationId xmlns:a16="http://schemas.microsoft.com/office/drawing/2014/main" id="{51CF0AEA-3F6F-8C94-C942-125BB51B9EE4}"/>
              </a:ext>
            </a:extLst>
          </p:cNvPr>
          <p:cNvPicPr>
            <a:picLocks noChangeAspect="1"/>
          </p:cNvPicPr>
          <p:nvPr/>
        </p:nvPicPr>
        <p:blipFill>
          <a:blip r:embed="rId33"/>
          <a:stretch>
            <a:fillRect/>
          </a:stretch>
        </p:blipFill>
        <p:spPr>
          <a:xfrm>
            <a:off x="7587354" y="3568532"/>
            <a:ext cx="503449" cy="503449"/>
          </a:xfrm>
          <a:prstGeom prst="rect">
            <a:avLst/>
          </a:prstGeom>
        </p:spPr>
      </p:pic>
      <p:pic>
        <p:nvPicPr>
          <p:cNvPr id="338" name="Picture 337">
            <a:extLst>
              <a:ext uri="{FF2B5EF4-FFF2-40B4-BE49-F238E27FC236}">
                <a16:creationId xmlns:a16="http://schemas.microsoft.com/office/drawing/2014/main" id="{F146EB1A-2464-E581-1E82-C5804F8DCFB4}"/>
              </a:ext>
            </a:extLst>
          </p:cNvPr>
          <p:cNvPicPr>
            <a:picLocks noChangeAspect="1"/>
          </p:cNvPicPr>
          <p:nvPr/>
        </p:nvPicPr>
        <p:blipFill>
          <a:blip r:embed="rId34"/>
          <a:stretch>
            <a:fillRect/>
          </a:stretch>
        </p:blipFill>
        <p:spPr>
          <a:xfrm>
            <a:off x="8118171" y="3568532"/>
            <a:ext cx="503449" cy="503449"/>
          </a:xfrm>
          <a:prstGeom prst="rect">
            <a:avLst/>
          </a:prstGeom>
        </p:spPr>
      </p:pic>
      <p:pic>
        <p:nvPicPr>
          <p:cNvPr id="339" name="Picture 338">
            <a:extLst>
              <a:ext uri="{FF2B5EF4-FFF2-40B4-BE49-F238E27FC236}">
                <a16:creationId xmlns:a16="http://schemas.microsoft.com/office/drawing/2014/main" id="{58C31A89-2495-D1D4-C1D2-7A566438B7CB}"/>
              </a:ext>
            </a:extLst>
          </p:cNvPr>
          <p:cNvPicPr>
            <a:picLocks noChangeAspect="1"/>
          </p:cNvPicPr>
          <p:nvPr/>
        </p:nvPicPr>
        <p:blipFill>
          <a:blip r:embed="rId35"/>
          <a:stretch>
            <a:fillRect/>
          </a:stretch>
        </p:blipFill>
        <p:spPr>
          <a:xfrm>
            <a:off x="8655909" y="3568532"/>
            <a:ext cx="503449" cy="503449"/>
          </a:xfrm>
          <a:prstGeom prst="rect">
            <a:avLst/>
          </a:prstGeom>
        </p:spPr>
      </p:pic>
      <p:pic>
        <p:nvPicPr>
          <p:cNvPr id="340" name="Picture 339">
            <a:extLst>
              <a:ext uri="{FF2B5EF4-FFF2-40B4-BE49-F238E27FC236}">
                <a16:creationId xmlns:a16="http://schemas.microsoft.com/office/drawing/2014/main" id="{8B27485F-01A5-AE06-24F7-0EB43EB76D7D}"/>
              </a:ext>
            </a:extLst>
          </p:cNvPr>
          <p:cNvPicPr>
            <a:picLocks noChangeAspect="1"/>
          </p:cNvPicPr>
          <p:nvPr/>
        </p:nvPicPr>
        <p:blipFill>
          <a:blip r:embed="rId36"/>
          <a:stretch>
            <a:fillRect/>
          </a:stretch>
        </p:blipFill>
        <p:spPr>
          <a:xfrm>
            <a:off x="9227935" y="3568532"/>
            <a:ext cx="503449" cy="503449"/>
          </a:xfrm>
          <a:prstGeom prst="rect">
            <a:avLst/>
          </a:prstGeom>
        </p:spPr>
      </p:pic>
      <p:pic>
        <p:nvPicPr>
          <p:cNvPr id="341" name="Picture 340">
            <a:extLst>
              <a:ext uri="{FF2B5EF4-FFF2-40B4-BE49-F238E27FC236}">
                <a16:creationId xmlns:a16="http://schemas.microsoft.com/office/drawing/2014/main" id="{45D0EC9A-0059-1204-A562-5F758AE8F42D}"/>
              </a:ext>
            </a:extLst>
          </p:cNvPr>
          <p:cNvPicPr>
            <a:picLocks noChangeAspect="1"/>
          </p:cNvPicPr>
          <p:nvPr/>
        </p:nvPicPr>
        <p:blipFill>
          <a:blip r:embed="rId37"/>
          <a:stretch>
            <a:fillRect/>
          </a:stretch>
        </p:blipFill>
        <p:spPr>
          <a:xfrm>
            <a:off x="9776327" y="3568532"/>
            <a:ext cx="503449" cy="503449"/>
          </a:xfrm>
          <a:prstGeom prst="rect">
            <a:avLst/>
          </a:prstGeom>
        </p:spPr>
      </p:pic>
      <p:pic>
        <p:nvPicPr>
          <p:cNvPr id="342" name="Picture 341">
            <a:extLst>
              <a:ext uri="{FF2B5EF4-FFF2-40B4-BE49-F238E27FC236}">
                <a16:creationId xmlns:a16="http://schemas.microsoft.com/office/drawing/2014/main" id="{5319F5CF-2352-B8D3-B6BE-EA33E369A0C0}"/>
              </a:ext>
            </a:extLst>
          </p:cNvPr>
          <p:cNvPicPr>
            <a:picLocks noChangeAspect="1"/>
          </p:cNvPicPr>
          <p:nvPr/>
        </p:nvPicPr>
        <p:blipFill>
          <a:blip r:embed="rId38"/>
          <a:stretch>
            <a:fillRect/>
          </a:stretch>
        </p:blipFill>
        <p:spPr>
          <a:xfrm>
            <a:off x="10332209" y="3568532"/>
            <a:ext cx="503449" cy="503449"/>
          </a:xfrm>
          <a:prstGeom prst="rect">
            <a:avLst/>
          </a:prstGeom>
        </p:spPr>
      </p:pic>
      <p:pic>
        <p:nvPicPr>
          <p:cNvPr id="343" name="Picture 342">
            <a:extLst>
              <a:ext uri="{FF2B5EF4-FFF2-40B4-BE49-F238E27FC236}">
                <a16:creationId xmlns:a16="http://schemas.microsoft.com/office/drawing/2014/main" id="{12AE79D5-6850-404E-AEEE-34E89FB49EA5}"/>
              </a:ext>
            </a:extLst>
          </p:cNvPr>
          <p:cNvPicPr>
            <a:picLocks noChangeAspect="1"/>
          </p:cNvPicPr>
          <p:nvPr/>
        </p:nvPicPr>
        <p:blipFill>
          <a:blip r:embed="rId33">
            <a:biLevel thresh="25000"/>
          </a:blip>
          <a:stretch>
            <a:fillRect/>
          </a:stretch>
        </p:blipFill>
        <p:spPr>
          <a:xfrm>
            <a:off x="10866885" y="3568532"/>
            <a:ext cx="503449" cy="503449"/>
          </a:xfrm>
          <a:prstGeom prst="rect">
            <a:avLst/>
          </a:prstGeom>
        </p:spPr>
      </p:pic>
      <p:pic>
        <p:nvPicPr>
          <p:cNvPr id="345" name="Picture 344">
            <a:extLst>
              <a:ext uri="{FF2B5EF4-FFF2-40B4-BE49-F238E27FC236}">
                <a16:creationId xmlns:a16="http://schemas.microsoft.com/office/drawing/2014/main" id="{9C43C907-014A-C1A3-E698-1F90A6C2DC7E}"/>
              </a:ext>
            </a:extLst>
          </p:cNvPr>
          <p:cNvPicPr>
            <a:picLocks noChangeAspect="1"/>
          </p:cNvPicPr>
          <p:nvPr/>
        </p:nvPicPr>
        <p:blipFill>
          <a:blip r:embed="rId39"/>
          <a:stretch>
            <a:fillRect/>
          </a:stretch>
        </p:blipFill>
        <p:spPr>
          <a:xfrm>
            <a:off x="7574935" y="4108408"/>
            <a:ext cx="501650" cy="501650"/>
          </a:xfrm>
          <a:prstGeom prst="rect">
            <a:avLst/>
          </a:prstGeom>
        </p:spPr>
      </p:pic>
      <p:pic>
        <p:nvPicPr>
          <p:cNvPr id="346" name="Picture 345">
            <a:extLst>
              <a:ext uri="{FF2B5EF4-FFF2-40B4-BE49-F238E27FC236}">
                <a16:creationId xmlns:a16="http://schemas.microsoft.com/office/drawing/2014/main" id="{462D7128-B55D-E8A7-F479-607B1F92693A}"/>
              </a:ext>
            </a:extLst>
          </p:cNvPr>
          <p:cNvPicPr>
            <a:picLocks noChangeAspect="1"/>
          </p:cNvPicPr>
          <p:nvPr/>
        </p:nvPicPr>
        <p:blipFill>
          <a:blip r:embed="rId40"/>
          <a:stretch>
            <a:fillRect/>
          </a:stretch>
        </p:blipFill>
        <p:spPr>
          <a:xfrm>
            <a:off x="8128241" y="4108408"/>
            <a:ext cx="501650" cy="501650"/>
          </a:xfrm>
          <a:prstGeom prst="rect">
            <a:avLst/>
          </a:prstGeom>
        </p:spPr>
      </p:pic>
      <p:pic>
        <p:nvPicPr>
          <p:cNvPr id="347" name="Picture 346">
            <a:extLst>
              <a:ext uri="{FF2B5EF4-FFF2-40B4-BE49-F238E27FC236}">
                <a16:creationId xmlns:a16="http://schemas.microsoft.com/office/drawing/2014/main" id="{6EA67FA4-AAC3-CB0D-02D9-372751CAFBC9}"/>
              </a:ext>
            </a:extLst>
          </p:cNvPr>
          <p:cNvPicPr>
            <a:picLocks noChangeAspect="1"/>
          </p:cNvPicPr>
          <p:nvPr/>
        </p:nvPicPr>
        <p:blipFill>
          <a:blip r:embed="rId41"/>
          <a:stretch>
            <a:fillRect/>
          </a:stretch>
        </p:blipFill>
        <p:spPr>
          <a:xfrm>
            <a:off x="8656425" y="4108408"/>
            <a:ext cx="501650" cy="501650"/>
          </a:xfrm>
          <a:prstGeom prst="rect">
            <a:avLst/>
          </a:prstGeom>
        </p:spPr>
      </p:pic>
      <p:pic>
        <p:nvPicPr>
          <p:cNvPr id="348" name="Picture 347">
            <a:extLst>
              <a:ext uri="{FF2B5EF4-FFF2-40B4-BE49-F238E27FC236}">
                <a16:creationId xmlns:a16="http://schemas.microsoft.com/office/drawing/2014/main" id="{C97260F7-0C8D-F9ED-E151-78085169CEED}"/>
              </a:ext>
            </a:extLst>
          </p:cNvPr>
          <p:cNvPicPr>
            <a:picLocks noChangeAspect="1"/>
          </p:cNvPicPr>
          <p:nvPr/>
        </p:nvPicPr>
        <p:blipFill>
          <a:blip r:embed="rId42"/>
          <a:stretch>
            <a:fillRect/>
          </a:stretch>
        </p:blipFill>
        <p:spPr>
          <a:xfrm>
            <a:off x="9223605" y="4108408"/>
            <a:ext cx="501650" cy="501650"/>
          </a:xfrm>
          <a:prstGeom prst="rect">
            <a:avLst/>
          </a:prstGeom>
        </p:spPr>
      </p:pic>
      <p:pic>
        <p:nvPicPr>
          <p:cNvPr id="349" name="Picture 348">
            <a:extLst>
              <a:ext uri="{FF2B5EF4-FFF2-40B4-BE49-F238E27FC236}">
                <a16:creationId xmlns:a16="http://schemas.microsoft.com/office/drawing/2014/main" id="{7E35703B-6618-2ED0-8918-A3113F47D4AC}"/>
              </a:ext>
            </a:extLst>
          </p:cNvPr>
          <p:cNvPicPr>
            <a:picLocks noChangeAspect="1"/>
          </p:cNvPicPr>
          <p:nvPr/>
        </p:nvPicPr>
        <p:blipFill>
          <a:blip r:embed="rId43"/>
          <a:stretch>
            <a:fillRect/>
          </a:stretch>
        </p:blipFill>
        <p:spPr>
          <a:xfrm>
            <a:off x="9769177" y="4108408"/>
            <a:ext cx="501650" cy="501650"/>
          </a:xfrm>
          <a:prstGeom prst="rect">
            <a:avLst/>
          </a:prstGeom>
        </p:spPr>
      </p:pic>
      <p:pic>
        <p:nvPicPr>
          <p:cNvPr id="350" name="Picture 349">
            <a:extLst>
              <a:ext uri="{FF2B5EF4-FFF2-40B4-BE49-F238E27FC236}">
                <a16:creationId xmlns:a16="http://schemas.microsoft.com/office/drawing/2014/main" id="{A65A977E-ECC3-6F1B-80DF-C2F11F2AAEC9}"/>
              </a:ext>
            </a:extLst>
          </p:cNvPr>
          <p:cNvPicPr>
            <a:picLocks noChangeAspect="1"/>
          </p:cNvPicPr>
          <p:nvPr/>
        </p:nvPicPr>
        <p:blipFill>
          <a:blip r:embed="rId44"/>
          <a:stretch>
            <a:fillRect/>
          </a:stretch>
        </p:blipFill>
        <p:spPr>
          <a:xfrm>
            <a:off x="10323895" y="4108408"/>
            <a:ext cx="501650" cy="501650"/>
          </a:xfrm>
          <a:prstGeom prst="rect">
            <a:avLst/>
          </a:prstGeom>
        </p:spPr>
      </p:pic>
      <p:pic>
        <p:nvPicPr>
          <p:cNvPr id="351" name="Picture 350">
            <a:extLst>
              <a:ext uri="{FF2B5EF4-FFF2-40B4-BE49-F238E27FC236}">
                <a16:creationId xmlns:a16="http://schemas.microsoft.com/office/drawing/2014/main" id="{C5DBCF75-BCAF-4657-EB5F-79710142106C}"/>
              </a:ext>
            </a:extLst>
          </p:cNvPr>
          <p:cNvPicPr>
            <a:picLocks noChangeAspect="1"/>
          </p:cNvPicPr>
          <p:nvPr/>
        </p:nvPicPr>
        <p:blipFill>
          <a:blip r:embed="rId39">
            <a:biLevel thresh="25000"/>
          </a:blip>
          <a:stretch>
            <a:fillRect/>
          </a:stretch>
        </p:blipFill>
        <p:spPr>
          <a:xfrm>
            <a:off x="10850069" y="4108408"/>
            <a:ext cx="501650" cy="501650"/>
          </a:xfrm>
          <a:prstGeom prst="rect">
            <a:avLst/>
          </a:prstGeom>
        </p:spPr>
      </p:pic>
      <p:pic>
        <p:nvPicPr>
          <p:cNvPr id="353" name="Picture 352">
            <a:extLst>
              <a:ext uri="{FF2B5EF4-FFF2-40B4-BE49-F238E27FC236}">
                <a16:creationId xmlns:a16="http://schemas.microsoft.com/office/drawing/2014/main" id="{24F67333-4D3E-1C82-B96D-53315FD2366A}"/>
              </a:ext>
            </a:extLst>
          </p:cNvPr>
          <p:cNvPicPr>
            <a:picLocks noChangeAspect="1"/>
          </p:cNvPicPr>
          <p:nvPr/>
        </p:nvPicPr>
        <p:blipFill>
          <a:blip r:embed="rId45"/>
          <a:stretch>
            <a:fillRect/>
          </a:stretch>
        </p:blipFill>
        <p:spPr>
          <a:xfrm>
            <a:off x="7568427" y="4635804"/>
            <a:ext cx="505420" cy="505420"/>
          </a:xfrm>
          <a:prstGeom prst="rect">
            <a:avLst/>
          </a:prstGeom>
        </p:spPr>
      </p:pic>
      <p:pic>
        <p:nvPicPr>
          <p:cNvPr id="354" name="Picture 353">
            <a:extLst>
              <a:ext uri="{FF2B5EF4-FFF2-40B4-BE49-F238E27FC236}">
                <a16:creationId xmlns:a16="http://schemas.microsoft.com/office/drawing/2014/main" id="{4F824E1C-B0E6-6141-EE40-D122CFEA1573}"/>
              </a:ext>
            </a:extLst>
          </p:cNvPr>
          <p:cNvPicPr>
            <a:picLocks noChangeAspect="1"/>
          </p:cNvPicPr>
          <p:nvPr/>
        </p:nvPicPr>
        <p:blipFill>
          <a:blip r:embed="rId46"/>
          <a:stretch>
            <a:fillRect/>
          </a:stretch>
        </p:blipFill>
        <p:spPr>
          <a:xfrm>
            <a:off x="8126356" y="4635804"/>
            <a:ext cx="505420" cy="505420"/>
          </a:xfrm>
          <a:prstGeom prst="rect">
            <a:avLst/>
          </a:prstGeom>
        </p:spPr>
      </p:pic>
      <p:pic>
        <p:nvPicPr>
          <p:cNvPr id="355" name="Picture 354">
            <a:extLst>
              <a:ext uri="{FF2B5EF4-FFF2-40B4-BE49-F238E27FC236}">
                <a16:creationId xmlns:a16="http://schemas.microsoft.com/office/drawing/2014/main" id="{AD7A8B29-A5D8-FEED-8EDD-36D11888DCBC}"/>
              </a:ext>
            </a:extLst>
          </p:cNvPr>
          <p:cNvPicPr>
            <a:picLocks noChangeAspect="1"/>
          </p:cNvPicPr>
          <p:nvPr/>
        </p:nvPicPr>
        <p:blipFill>
          <a:blip r:embed="rId47"/>
          <a:stretch>
            <a:fillRect/>
          </a:stretch>
        </p:blipFill>
        <p:spPr>
          <a:xfrm>
            <a:off x="8680523" y="4635804"/>
            <a:ext cx="505420" cy="505420"/>
          </a:xfrm>
          <a:prstGeom prst="rect">
            <a:avLst/>
          </a:prstGeom>
        </p:spPr>
      </p:pic>
      <p:pic>
        <p:nvPicPr>
          <p:cNvPr id="356" name="Picture 355">
            <a:extLst>
              <a:ext uri="{FF2B5EF4-FFF2-40B4-BE49-F238E27FC236}">
                <a16:creationId xmlns:a16="http://schemas.microsoft.com/office/drawing/2014/main" id="{85F89AFD-CBD3-E878-F183-53CAD6192C85}"/>
              </a:ext>
            </a:extLst>
          </p:cNvPr>
          <p:cNvPicPr>
            <a:picLocks noChangeAspect="1"/>
          </p:cNvPicPr>
          <p:nvPr/>
        </p:nvPicPr>
        <p:blipFill>
          <a:blip r:embed="rId48"/>
          <a:stretch>
            <a:fillRect/>
          </a:stretch>
        </p:blipFill>
        <p:spPr>
          <a:xfrm>
            <a:off x="9228929" y="4635804"/>
            <a:ext cx="505420" cy="505420"/>
          </a:xfrm>
          <a:prstGeom prst="rect">
            <a:avLst/>
          </a:prstGeom>
        </p:spPr>
      </p:pic>
      <p:pic>
        <p:nvPicPr>
          <p:cNvPr id="357" name="Picture 356">
            <a:extLst>
              <a:ext uri="{FF2B5EF4-FFF2-40B4-BE49-F238E27FC236}">
                <a16:creationId xmlns:a16="http://schemas.microsoft.com/office/drawing/2014/main" id="{4D241F21-A53D-CFFC-D5C0-83C827D9D4CD}"/>
              </a:ext>
            </a:extLst>
          </p:cNvPr>
          <p:cNvPicPr>
            <a:picLocks noChangeAspect="1"/>
          </p:cNvPicPr>
          <p:nvPr/>
        </p:nvPicPr>
        <p:blipFill>
          <a:blip r:embed="rId49"/>
          <a:stretch>
            <a:fillRect/>
          </a:stretch>
        </p:blipFill>
        <p:spPr>
          <a:xfrm>
            <a:off x="9775341" y="4635804"/>
            <a:ext cx="505420" cy="505420"/>
          </a:xfrm>
          <a:prstGeom prst="rect">
            <a:avLst/>
          </a:prstGeom>
        </p:spPr>
      </p:pic>
      <p:pic>
        <p:nvPicPr>
          <p:cNvPr id="358" name="Picture 357">
            <a:extLst>
              <a:ext uri="{FF2B5EF4-FFF2-40B4-BE49-F238E27FC236}">
                <a16:creationId xmlns:a16="http://schemas.microsoft.com/office/drawing/2014/main" id="{C50489A5-4226-F6C4-63DF-BE896B7A261E}"/>
              </a:ext>
            </a:extLst>
          </p:cNvPr>
          <p:cNvPicPr>
            <a:picLocks noChangeAspect="1"/>
          </p:cNvPicPr>
          <p:nvPr/>
        </p:nvPicPr>
        <p:blipFill>
          <a:blip r:embed="rId50"/>
          <a:stretch>
            <a:fillRect/>
          </a:stretch>
        </p:blipFill>
        <p:spPr>
          <a:xfrm>
            <a:off x="10323895" y="4635804"/>
            <a:ext cx="505420" cy="505420"/>
          </a:xfrm>
          <a:prstGeom prst="rect">
            <a:avLst/>
          </a:prstGeom>
        </p:spPr>
      </p:pic>
      <p:pic>
        <p:nvPicPr>
          <p:cNvPr id="359" name="Picture 358">
            <a:extLst>
              <a:ext uri="{FF2B5EF4-FFF2-40B4-BE49-F238E27FC236}">
                <a16:creationId xmlns:a16="http://schemas.microsoft.com/office/drawing/2014/main" id="{901DE5B2-1F83-9DFA-E205-262BBBF0A695}"/>
              </a:ext>
            </a:extLst>
          </p:cNvPr>
          <p:cNvPicPr>
            <a:picLocks noChangeAspect="1"/>
          </p:cNvPicPr>
          <p:nvPr/>
        </p:nvPicPr>
        <p:blipFill>
          <a:blip r:embed="rId45">
            <a:biLevel thresh="25000"/>
          </a:blip>
          <a:stretch>
            <a:fillRect/>
          </a:stretch>
        </p:blipFill>
        <p:spPr>
          <a:xfrm>
            <a:off x="10865542" y="4635804"/>
            <a:ext cx="505420" cy="505420"/>
          </a:xfrm>
          <a:prstGeom prst="rect">
            <a:avLst/>
          </a:prstGeom>
        </p:spPr>
      </p:pic>
      <p:pic>
        <p:nvPicPr>
          <p:cNvPr id="361" name="Picture 360">
            <a:extLst>
              <a:ext uri="{FF2B5EF4-FFF2-40B4-BE49-F238E27FC236}">
                <a16:creationId xmlns:a16="http://schemas.microsoft.com/office/drawing/2014/main" id="{5BFC33CB-A2BE-4DA9-FBC1-B8A7D63F3B89}"/>
              </a:ext>
            </a:extLst>
          </p:cNvPr>
          <p:cNvPicPr>
            <a:picLocks noChangeAspect="1"/>
          </p:cNvPicPr>
          <p:nvPr/>
        </p:nvPicPr>
        <p:blipFill>
          <a:blip r:embed="rId51"/>
          <a:stretch>
            <a:fillRect/>
          </a:stretch>
        </p:blipFill>
        <p:spPr>
          <a:xfrm>
            <a:off x="7601632" y="5174599"/>
            <a:ext cx="459710" cy="459710"/>
          </a:xfrm>
          <a:prstGeom prst="rect">
            <a:avLst/>
          </a:prstGeom>
        </p:spPr>
      </p:pic>
      <p:pic>
        <p:nvPicPr>
          <p:cNvPr id="362" name="Picture 361">
            <a:extLst>
              <a:ext uri="{FF2B5EF4-FFF2-40B4-BE49-F238E27FC236}">
                <a16:creationId xmlns:a16="http://schemas.microsoft.com/office/drawing/2014/main" id="{0A65C226-24D8-F2F2-F397-E88817F415F9}"/>
              </a:ext>
            </a:extLst>
          </p:cNvPr>
          <p:cNvPicPr>
            <a:picLocks noChangeAspect="1"/>
          </p:cNvPicPr>
          <p:nvPr/>
        </p:nvPicPr>
        <p:blipFill>
          <a:blip r:embed="rId52"/>
          <a:stretch>
            <a:fillRect/>
          </a:stretch>
        </p:blipFill>
        <p:spPr>
          <a:xfrm>
            <a:off x="8160877" y="5174599"/>
            <a:ext cx="459710" cy="459710"/>
          </a:xfrm>
          <a:prstGeom prst="rect">
            <a:avLst/>
          </a:prstGeom>
        </p:spPr>
      </p:pic>
      <p:pic>
        <p:nvPicPr>
          <p:cNvPr id="363" name="Picture 362">
            <a:extLst>
              <a:ext uri="{FF2B5EF4-FFF2-40B4-BE49-F238E27FC236}">
                <a16:creationId xmlns:a16="http://schemas.microsoft.com/office/drawing/2014/main" id="{5DB8333A-9578-0588-0A23-4E5E2E55E79C}"/>
              </a:ext>
            </a:extLst>
          </p:cNvPr>
          <p:cNvPicPr>
            <a:picLocks noChangeAspect="1"/>
          </p:cNvPicPr>
          <p:nvPr/>
        </p:nvPicPr>
        <p:blipFill>
          <a:blip r:embed="rId53"/>
          <a:stretch>
            <a:fillRect/>
          </a:stretch>
        </p:blipFill>
        <p:spPr>
          <a:xfrm>
            <a:off x="8697663" y="5174599"/>
            <a:ext cx="459710" cy="459710"/>
          </a:xfrm>
          <a:prstGeom prst="rect">
            <a:avLst/>
          </a:prstGeom>
        </p:spPr>
      </p:pic>
      <p:pic>
        <p:nvPicPr>
          <p:cNvPr id="364" name="Picture 363">
            <a:extLst>
              <a:ext uri="{FF2B5EF4-FFF2-40B4-BE49-F238E27FC236}">
                <a16:creationId xmlns:a16="http://schemas.microsoft.com/office/drawing/2014/main" id="{9523C9F3-448C-9137-2D35-8D831C397599}"/>
              </a:ext>
            </a:extLst>
          </p:cNvPr>
          <p:cNvPicPr>
            <a:picLocks noChangeAspect="1"/>
          </p:cNvPicPr>
          <p:nvPr/>
        </p:nvPicPr>
        <p:blipFill>
          <a:blip r:embed="rId54"/>
          <a:stretch>
            <a:fillRect/>
          </a:stretch>
        </p:blipFill>
        <p:spPr>
          <a:xfrm>
            <a:off x="10350439" y="5174599"/>
            <a:ext cx="459710" cy="459710"/>
          </a:xfrm>
          <a:prstGeom prst="rect">
            <a:avLst/>
          </a:prstGeom>
        </p:spPr>
      </p:pic>
      <p:pic>
        <p:nvPicPr>
          <p:cNvPr id="365" name="Picture 364">
            <a:extLst>
              <a:ext uri="{FF2B5EF4-FFF2-40B4-BE49-F238E27FC236}">
                <a16:creationId xmlns:a16="http://schemas.microsoft.com/office/drawing/2014/main" id="{73B43885-495D-4FA3-D1A3-08437D8D8034}"/>
              </a:ext>
            </a:extLst>
          </p:cNvPr>
          <p:cNvPicPr>
            <a:picLocks noChangeAspect="1"/>
          </p:cNvPicPr>
          <p:nvPr/>
        </p:nvPicPr>
        <p:blipFill>
          <a:blip r:embed="rId55"/>
          <a:stretch>
            <a:fillRect/>
          </a:stretch>
        </p:blipFill>
        <p:spPr>
          <a:xfrm>
            <a:off x="9251784" y="5174599"/>
            <a:ext cx="459710" cy="459710"/>
          </a:xfrm>
          <a:prstGeom prst="rect">
            <a:avLst/>
          </a:prstGeom>
        </p:spPr>
      </p:pic>
      <p:pic>
        <p:nvPicPr>
          <p:cNvPr id="366" name="Picture 365">
            <a:extLst>
              <a:ext uri="{FF2B5EF4-FFF2-40B4-BE49-F238E27FC236}">
                <a16:creationId xmlns:a16="http://schemas.microsoft.com/office/drawing/2014/main" id="{93989F60-468E-8E73-71A7-C4C18350406F}"/>
              </a:ext>
            </a:extLst>
          </p:cNvPr>
          <p:cNvPicPr>
            <a:picLocks noChangeAspect="1"/>
          </p:cNvPicPr>
          <p:nvPr/>
        </p:nvPicPr>
        <p:blipFill>
          <a:blip r:embed="rId56"/>
          <a:stretch>
            <a:fillRect/>
          </a:stretch>
        </p:blipFill>
        <p:spPr>
          <a:xfrm>
            <a:off x="9805905" y="5174599"/>
            <a:ext cx="459710" cy="459710"/>
          </a:xfrm>
          <a:prstGeom prst="rect">
            <a:avLst/>
          </a:prstGeom>
        </p:spPr>
      </p:pic>
      <p:pic>
        <p:nvPicPr>
          <p:cNvPr id="367" name="Picture 366">
            <a:extLst>
              <a:ext uri="{FF2B5EF4-FFF2-40B4-BE49-F238E27FC236}">
                <a16:creationId xmlns:a16="http://schemas.microsoft.com/office/drawing/2014/main" id="{0DF4D097-F705-1315-AD45-CD47E4406769}"/>
              </a:ext>
            </a:extLst>
          </p:cNvPr>
          <p:cNvPicPr>
            <a:picLocks noChangeAspect="1"/>
          </p:cNvPicPr>
          <p:nvPr/>
        </p:nvPicPr>
        <p:blipFill>
          <a:blip r:embed="rId51">
            <a:biLevel thresh="25000"/>
          </a:blip>
          <a:stretch>
            <a:fillRect/>
          </a:stretch>
        </p:blipFill>
        <p:spPr>
          <a:xfrm>
            <a:off x="10898747" y="5174599"/>
            <a:ext cx="459710" cy="459710"/>
          </a:xfrm>
          <a:prstGeom prst="rect">
            <a:avLst/>
          </a:prstGeom>
        </p:spPr>
      </p:pic>
      <p:pic>
        <p:nvPicPr>
          <p:cNvPr id="369" name="Picture 368">
            <a:extLst>
              <a:ext uri="{FF2B5EF4-FFF2-40B4-BE49-F238E27FC236}">
                <a16:creationId xmlns:a16="http://schemas.microsoft.com/office/drawing/2014/main" id="{BE200F87-2AEA-8DAF-F4FE-70654B911F1D}"/>
              </a:ext>
            </a:extLst>
          </p:cNvPr>
          <p:cNvPicPr>
            <a:picLocks noChangeAspect="1"/>
          </p:cNvPicPr>
          <p:nvPr/>
        </p:nvPicPr>
        <p:blipFill>
          <a:blip r:embed="rId2"/>
          <a:stretch>
            <a:fillRect/>
          </a:stretch>
        </p:blipFill>
        <p:spPr>
          <a:xfrm>
            <a:off x="7582544" y="5663484"/>
            <a:ext cx="514876" cy="514876"/>
          </a:xfrm>
          <a:prstGeom prst="rect">
            <a:avLst/>
          </a:prstGeom>
        </p:spPr>
      </p:pic>
      <p:pic>
        <p:nvPicPr>
          <p:cNvPr id="370" name="Picture 369">
            <a:extLst>
              <a:ext uri="{FF2B5EF4-FFF2-40B4-BE49-F238E27FC236}">
                <a16:creationId xmlns:a16="http://schemas.microsoft.com/office/drawing/2014/main" id="{99A90034-C189-E3DC-CEE0-89F426B6FC7B}"/>
              </a:ext>
            </a:extLst>
          </p:cNvPr>
          <p:cNvPicPr>
            <a:picLocks noChangeAspect="1"/>
          </p:cNvPicPr>
          <p:nvPr/>
        </p:nvPicPr>
        <p:blipFill>
          <a:blip r:embed="rId57"/>
          <a:stretch>
            <a:fillRect/>
          </a:stretch>
        </p:blipFill>
        <p:spPr>
          <a:xfrm>
            <a:off x="8127447" y="5663484"/>
            <a:ext cx="514876" cy="514876"/>
          </a:xfrm>
          <a:prstGeom prst="rect">
            <a:avLst/>
          </a:prstGeom>
        </p:spPr>
      </p:pic>
      <p:pic>
        <p:nvPicPr>
          <p:cNvPr id="371" name="Picture 370">
            <a:extLst>
              <a:ext uri="{FF2B5EF4-FFF2-40B4-BE49-F238E27FC236}">
                <a16:creationId xmlns:a16="http://schemas.microsoft.com/office/drawing/2014/main" id="{FDB99448-CD66-CE0A-1631-4D0F6291ECAA}"/>
              </a:ext>
            </a:extLst>
          </p:cNvPr>
          <p:cNvPicPr>
            <a:picLocks noChangeAspect="1"/>
          </p:cNvPicPr>
          <p:nvPr/>
        </p:nvPicPr>
        <p:blipFill>
          <a:blip r:embed="rId58"/>
          <a:stretch>
            <a:fillRect/>
          </a:stretch>
        </p:blipFill>
        <p:spPr>
          <a:xfrm>
            <a:off x="8672662" y="5663484"/>
            <a:ext cx="514876" cy="514876"/>
          </a:xfrm>
          <a:prstGeom prst="rect">
            <a:avLst/>
          </a:prstGeom>
        </p:spPr>
      </p:pic>
      <p:pic>
        <p:nvPicPr>
          <p:cNvPr id="372" name="Picture 371">
            <a:extLst>
              <a:ext uri="{FF2B5EF4-FFF2-40B4-BE49-F238E27FC236}">
                <a16:creationId xmlns:a16="http://schemas.microsoft.com/office/drawing/2014/main" id="{273C25D5-AE2F-FCAF-30DF-3AD3AFE63897}"/>
              </a:ext>
            </a:extLst>
          </p:cNvPr>
          <p:cNvPicPr>
            <a:picLocks noChangeAspect="1"/>
          </p:cNvPicPr>
          <p:nvPr/>
        </p:nvPicPr>
        <p:blipFill>
          <a:blip r:embed="rId59"/>
          <a:stretch>
            <a:fillRect/>
          </a:stretch>
        </p:blipFill>
        <p:spPr>
          <a:xfrm>
            <a:off x="9217214" y="5663484"/>
            <a:ext cx="514876" cy="514876"/>
          </a:xfrm>
          <a:prstGeom prst="rect">
            <a:avLst/>
          </a:prstGeom>
        </p:spPr>
      </p:pic>
      <p:pic>
        <p:nvPicPr>
          <p:cNvPr id="373" name="Picture 372">
            <a:extLst>
              <a:ext uri="{FF2B5EF4-FFF2-40B4-BE49-F238E27FC236}">
                <a16:creationId xmlns:a16="http://schemas.microsoft.com/office/drawing/2014/main" id="{3EF71575-39A6-DA10-76E8-116BD95F9F8E}"/>
              </a:ext>
            </a:extLst>
          </p:cNvPr>
          <p:cNvPicPr>
            <a:picLocks noChangeAspect="1"/>
          </p:cNvPicPr>
          <p:nvPr/>
        </p:nvPicPr>
        <p:blipFill>
          <a:blip r:embed="rId60"/>
          <a:stretch>
            <a:fillRect/>
          </a:stretch>
        </p:blipFill>
        <p:spPr>
          <a:xfrm>
            <a:off x="9770613" y="5663484"/>
            <a:ext cx="514876" cy="514876"/>
          </a:xfrm>
          <a:prstGeom prst="rect">
            <a:avLst/>
          </a:prstGeom>
        </p:spPr>
      </p:pic>
      <p:pic>
        <p:nvPicPr>
          <p:cNvPr id="374" name="Picture 373">
            <a:extLst>
              <a:ext uri="{FF2B5EF4-FFF2-40B4-BE49-F238E27FC236}">
                <a16:creationId xmlns:a16="http://schemas.microsoft.com/office/drawing/2014/main" id="{C7DD2AE4-09DD-F1A1-F6AE-5B890D913FB8}"/>
              </a:ext>
            </a:extLst>
          </p:cNvPr>
          <p:cNvPicPr>
            <a:picLocks noChangeAspect="1"/>
          </p:cNvPicPr>
          <p:nvPr/>
        </p:nvPicPr>
        <p:blipFill>
          <a:blip r:embed="rId61"/>
          <a:stretch>
            <a:fillRect/>
          </a:stretch>
        </p:blipFill>
        <p:spPr>
          <a:xfrm>
            <a:off x="10312112" y="5663484"/>
            <a:ext cx="514876" cy="514876"/>
          </a:xfrm>
          <a:prstGeom prst="rect">
            <a:avLst/>
          </a:prstGeom>
        </p:spPr>
      </p:pic>
      <p:sp>
        <p:nvSpPr>
          <p:cNvPr id="388" name="Content Placeholder 7">
            <a:extLst>
              <a:ext uri="{FF2B5EF4-FFF2-40B4-BE49-F238E27FC236}">
                <a16:creationId xmlns:a16="http://schemas.microsoft.com/office/drawing/2014/main" id="{49094131-3ACB-55CE-FE1D-95C581B7383B}"/>
              </a:ext>
            </a:extLst>
          </p:cNvPr>
          <p:cNvSpPr txBox="1">
            <a:spLocks/>
          </p:cNvSpPr>
          <p:nvPr/>
        </p:nvSpPr>
        <p:spPr>
          <a:xfrm>
            <a:off x="1380720" y="1061860"/>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Hand Heart</a:t>
            </a:r>
          </a:p>
        </p:txBody>
      </p:sp>
      <p:sp>
        <p:nvSpPr>
          <p:cNvPr id="389" name="Content Placeholder 7">
            <a:extLst>
              <a:ext uri="{FF2B5EF4-FFF2-40B4-BE49-F238E27FC236}">
                <a16:creationId xmlns:a16="http://schemas.microsoft.com/office/drawing/2014/main" id="{4A808899-371C-E649-E81C-D5F6B076CD6B}"/>
              </a:ext>
            </a:extLst>
          </p:cNvPr>
          <p:cNvSpPr txBox="1">
            <a:spLocks/>
          </p:cNvSpPr>
          <p:nvPr/>
        </p:nvSpPr>
        <p:spPr>
          <a:xfrm>
            <a:off x="1221716" y="1621536"/>
            <a:ext cx="1143000"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Health Treatment</a:t>
            </a:r>
          </a:p>
        </p:txBody>
      </p:sp>
      <p:sp>
        <p:nvSpPr>
          <p:cNvPr id="390" name="Content Placeholder 7">
            <a:extLst>
              <a:ext uri="{FF2B5EF4-FFF2-40B4-BE49-F238E27FC236}">
                <a16:creationId xmlns:a16="http://schemas.microsoft.com/office/drawing/2014/main" id="{52F69142-8FF8-6CAD-D1F0-05939E63F4C3}"/>
              </a:ext>
            </a:extLst>
          </p:cNvPr>
          <p:cNvSpPr txBox="1">
            <a:spLocks/>
          </p:cNvSpPr>
          <p:nvPr/>
        </p:nvSpPr>
        <p:spPr>
          <a:xfrm>
            <a:off x="1380720" y="2154936"/>
            <a:ext cx="983996" cy="26975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900" dirty="0"/>
              <a:t>Hospital</a:t>
            </a:r>
          </a:p>
        </p:txBody>
      </p:sp>
      <p:sp>
        <p:nvSpPr>
          <p:cNvPr id="391" name="Content Placeholder 7">
            <a:extLst>
              <a:ext uri="{FF2B5EF4-FFF2-40B4-BE49-F238E27FC236}">
                <a16:creationId xmlns:a16="http://schemas.microsoft.com/office/drawing/2014/main" id="{6F4013DF-9B1B-375A-032C-D3B830E0E8F5}"/>
              </a:ext>
            </a:extLst>
          </p:cNvPr>
          <p:cNvSpPr txBox="1">
            <a:spLocks/>
          </p:cNvSpPr>
          <p:nvPr/>
        </p:nvSpPr>
        <p:spPr>
          <a:xfrm>
            <a:off x="1380720" y="2525205"/>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Labs</a:t>
            </a:r>
          </a:p>
        </p:txBody>
      </p:sp>
      <p:sp>
        <p:nvSpPr>
          <p:cNvPr id="392" name="Content Placeholder 7">
            <a:extLst>
              <a:ext uri="{FF2B5EF4-FFF2-40B4-BE49-F238E27FC236}">
                <a16:creationId xmlns:a16="http://schemas.microsoft.com/office/drawing/2014/main" id="{BBDE3505-AF68-EFEC-F176-8283E3AC3ABB}"/>
              </a:ext>
            </a:extLst>
          </p:cNvPr>
          <p:cNvSpPr txBox="1">
            <a:spLocks/>
          </p:cNvSpPr>
          <p:nvPr/>
        </p:nvSpPr>
        <p:spPr>
          <a:xfrm>
            <a:off x="1380720" y="3043578"/>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Laptop</a:t>
            </a:r>
          </a:p>
        </p:txBody>
      </p:sp>
      <p:sp>
        <p:nvSpPr>
          <p:cNvPr id="393" name="Content Placeholder 7">
            <a:extLst>
              <a:ext uri="{FF2B5EF4-FFF2-40B4-BE49-F238E27FC236}">
                <a16:creationId xmlns:a16="http://schemas.microsoft.com/office/drawing/2014/main" id="{6C05E340-D684-784F-3F0C-B08D83504AE9}"/>
              </a:ext>
            </a:extLst>
          </p:cNvPr>
          <p:cNvSpPr txBox="1">
            <a:spLocks/>
          </p:cNvSpPr>
          <p:nvPr/>
        </p:nvSpPr>
        <p:spPr>
          <a:xfrm>
            <a:off x="1380720" y="3564102"/>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Lightbulb</a:t>
            </a:r>
          </a:p>
        </p:txBody>
      </p:sp>
      <p:sp>
        <p:nvSpPr>
          <p:cNvPr id="394" name="Content Placeholder 7">
            <a:extLst>
              <a:ext uri="{FF2B5EF4-FFF2-40B4-BE49-F238E27FC236}">
                <a16:creationId xmlns:a16="http://schemas.microsoft.com/office/drawing/2014/main" id="{55A8D491-89FB-9C9A-E108-5836FE8DE767}"/>
              </a:ext>
            </a:extLst>
          </p:cNvPr>
          <p:cNvSpPr txBox="1">
            <a:spLocks/>
          </p:cNvSpPr>
          <p:nvPr/>
        </p:nvSpPr>
        <p:spPr>
          <a:xfrm>
            <a:off x="1380720" y="4107782"/>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Computer</a:t>
            </a:r>
          </a:p>
        </p:txBody>
      </p:sp>
      <p:sp>
        <p:nvSpPr>
          <p:cNvPr id="395" name="Content Placeholder 7">
            <a:extLst>
              <a:ext uri="{FF2B5EF4-FFF2-40B4-BE49-F238E27FC236}">
                <a16:creationId xmlns:a16="http://schemas.microsoft.com/office/drawing/2014/main" id="{089F6DE0-FE40-37A3-A717-6D557267D4DD}"/>
              </a:ext>
            </a:extLst>
          </p:cNvPr>
          <p:cNvSpPr txBox="1">
            <a:spLocks/>
          </p:cNvSpPr>
          <p:nvPr/>
        </p:nvSpPr>
        <p:spPr>
          <a:xfrm>
            <a:off x="1380720" y="4623461"/>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Medicine</a:t>
            </a:r>
          </a:p>
        </p:txBody>
      </p:sp>
      <p:sp>
        <p:nvSpPr>
          <p:cNvPr id="396" name="Content Placeholder 7">
            <a:extLst>
              <a:ext uri="{FF2B5EF4-FFF2-40B4-BE49-F238E27FC236}">
                <a16:creationId xmlns:a16="http://schemas.microsoft.com/office/drawing/2014/main" id="{BFE5891C-0F43-2705-BF58-4655B3490313}"/>
              </a:ext>
            </a:extLst>
          </p:cNvPr>
          <p:cNvSpPr txBox="1">
            <a:spLocks/>
          </p:cNvSpPr>
          <p:nvPr/>
        </p:nvSpPr>
        <p:spPr>
          <a:xfrm>
            <a:off x="1380720" y="5153316"/>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Mobile</a:t>
            </a:r>
          </a:p>
        </p:txBody>
      </p:sp>
      <p:sp>
        <p:nvSpPr>
          <p:cNvPr id="397" name="Content Placeholder 7">
            <a:extLst>
              <a:ext uri="{FF2B5EF4-FFF2-40B4-BE49-F238E27FC236}">
                <a16:creationId xmlns:a16="http://schemas.microsoft.com/office/drawing/2014/main" id="{0FF5C96A-A59B-21D0-2F4F-48DEE6F5A8F6}"/>
              </a:ext>
            </a:extLst>
          </p:cNvPr>
          <p:cNvSpPr txBox="1">
            <a:spLocks/>
          </p:cNvSpPr>
          <p:nvPr/>
        </p:nvSpPr>
        <p:spPr>
          <a:xfrm>
            <a:off x="1380720" y="5676084"/>
            <a:ext cx="983996" cy="502276"/>
          </a:xfrm>
          <a:prstGeom prst="rect">
            <a:avLst/>
          </a:prstGeom>
        </p:spPr>
        <p:txBody>
          <a:bodyPr anchor="ctr" anchorCtr="0"/>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00000"/>
              </a:lnSpc>
              <a:spcBef>
                <a:spcPts val="0"/>
              </a:spcBef>
            </a:pPr>
            <a:r>
              <a:rPr lang="en-US" sz="900" dirty="0"/>
              <a:t>Network</a:t>
            </a:r>
          </a:p>
        </p:txBody>
      </p:sp>
      <p:pic>
        <p:nvPicPr>
          <p:cNvPr id="398" name="Picture 397">
            <a:extLst>
              <a:ext uri="{FF2B5EF4-FFF2-40B4-BE49-F238E27FC236}">
                <a16:creationId xmlns:a16="http://schemas.microsoft.com/office/drawing/2014/main" id="{D0E2A4B9-5D3E-8C2A-CB86-C51445D51B40}"/>
              </a:ext>
            </a:extLst>
          </p:cNvPr>
          <p:cNvPicPr>
            <a:picLocks noChangeAspect="1"/>
          </p:cNvPicPr>
          <p:nvPr/>
        </p:nvPicPr>
        <p:blipFill>
          <a:blip r:embed="rId62"/>
          <a:stretch>
            <a:fillRect/>
          </a:stretch>
        </p:blipFill>
        <p:spPr>
          <a:xfrm>
            <a:off x="2382983" y="938028"/>
            <a:ext cx="518457" cy="518457"/>
          </a:xfrm>
          <a:prstGeom prst="rect">
            <a:avLst/>
          </a:prstGeom>
        </p:spPr>
      </p:pic>
      <p:pic>
        <p:nvPicPr>
          <p:cNvPr id="399" name="Picture 398">
            <a:extLst>
              <a:ext uri="{FF2B5EF4-FFF2-40B4-BE49-F238E27FC236}">
                <a16:creationId xmlns:a16="http://schemas.microsoft.com/office/drawing/2014/main" id="{62648EB3-D5B2-D32F-12C4-6A200624C08A}"/>
              </a:ext>
            </a:extLst>
          </p:cNvPr>
          <p:cNvPicPr>
            <a:picLocks noChangeAspect="1"/>
          </p:cNvPicPr>
          <p:nvPr/>
        </p:nvPicPr>
        <p:blipFill>
          <a:blip r:embed="rId63"/>
          <a:stretch>
            <a:fillRect/>
          </a:stretch>
        </p:blipFill>
        <p:spPr>
          <a:xfrm>
            <a:off x="2926096" y="938028"/>
            <a:ext cx="518457" cy="518457"/>
          </a:xfrm>
          <a:prstGeom prst="rect">
            <a:avLst/>
          </a:prstGeom>
        </p:spPr>
      </p:pic>
      <p:pic>
        <p:nvPicPr>
          <p:cNvPr id="400" name="Picture 399">
            <a:extLst>
              <a:ext uri="{FF2B5EF4-FFF2-40B4-BE49-F238E27FC236}">
                <a16:creationId xmlns:a16="http://schemas.microsoft.com/office/drawing/2014/main" id="{14192169-EC1D-75D9-4161-9A20E622F1ED}"/>
              </a:ext>
            </a:extLst>
          </p:cNvPr>
          <p:cNvPicPr>
            <a:picLocks noChangeAspect="1"/>
          </p:cNvPicPr>
          <p:nvPr/>
        </p:nvPicPr>
        <p:blipFill>
          <a:blip r:embed="rId64"/>
          <a:stretch>
            <a:fillRect/>
          </a:stretch>
        </p:blipFill>
        <p:spPr>
          <a:xfrm>
            <a:off x="3476453" y="938028"/>
            <a:ext cx="518457" cy="518457"/>
          </a:xfrm>
          <a:prstGeom prst="rect">
            <a:avLst/>
          </a:prstGeom>
        </p:spPr>
      </p:pic>
      <p:pic>
        <p:nvPicPr>
          <p:cNvPr id="401" name="Picture 400">
            <a:extLst>
              <a:ext uri="{FF2B5EF4-FFF2-40B4-BE49-F238E27FC236}">
                <a16:creationId xmlns:a16="http://schemas.microsoft.com/office/drawing/2014/main" id="{991CF136-6E4F-C27E-57B5-7C8150C6194A}"/>
              </a:ext>
            </a:extLst>
          </p:cNvPr>
          <p:cNvPicPr>
            <a:picLocks noChangeAspect="1"/>
          </p:cNvPicPr>
          <p:nvPr/>
        </p:nvPicPr>
        <p:blipFill>
          <a:blip r:embed="rId65"/>
          <a:stretch>
            <a:fillRect/>
          </a:stretch>
        </p:blipFill>
        <p:spPr>
          <a:xfrm>
            <a:off x="4019902" y="938028"/>
            <a:ext cx="518457" cy="518457"/>
          </a:xfrm>
          <a:prstGeom prst="rect">
            <a:avLst/>
          </a:prstGeom>
        </p:spPr>
      </p:pic>
      <p:pic>
        <p:nvPicPr>
          <p:cNvPr id="402" name="Picture 401">
            <a:extLst>
              <a:ext uri="{FF2B5EF4-FFF2-40B4-BE49-F238E27FC236}">
                <a16:creationId xmlns:a16="http://schemas.microsoft.com/office/drawing/2014/main" id="{062C4997-6764-188A-7E0C-5B4179E59633}"/>
              </a:ext>
            </a:extLst>
          </p:cNvPr>
          <p:cNvPicPr>
            <a:picLocks noChangeAspect="1"/>
          </p:cNvPicPr>
          <p:nvPr/>
        </p:nvPicPr>
        <p:blipFill>
          <a:blip r:embed="rId66"/>
          <a:stretch>
            <a:fillRect/>
          </a:stretch>
        </p:blipFill>
        <p:spPr>
          <a:xfrm>
            <a:off x="4579075" y="938028"/>
            <a:ext cx="518457" cy="518457"/>
          </a:xfrm>
          <a:prstGeom prst="rect">
            <a:avLst/>
          </a:prstGeom>
        </p:spPr>
      </p:pic>
      <p:pic>
        <p:nvPicPr>
          <p:cNvPr id="403" name="Picture 402">
            <a:extLst>
              <a:ext uri="{FF2B5EF4-FFF2-40B4-BE49-F238E27FC236}">
                <a16:creationId xmlns:a16="http://schemas.microsoft.com/office/drawing/2014/main" id="{0E6F901B-BCF4-EE18-B8B5-D3CB0AE03A17}"/>
              </a:ext>
            </a:extLst>
          </p:cNvPr>
          <p:cNvPicPr>
            <a:picLocks noChangeAspect="1"/>
          </p:cNvPicPr>
          <p:nvPr/>
        </p:nvPicPr>
        <p:blipFill>
          <a:blip r:embed="rId67"/>
          <a:stretch>
            <a:fillRect/>
          </a:stretch>
        </p:blipFill>
        <p:spPr>
          <a:xfrm>
            <a:off x="5120767" y="938028"/>
            <a:ext cx="518457" cy="518457"/>
          </a:xfrm>
          <a:prstGeom prst="rect">
            <a:avLst/>
          </a:prstGeom>
        </p:spPr>
      </p:pic>
      <p:pic>
        <p:nvPicPr>
          <p:cNvPr id="404" name="Picture 403">
            <a:extLst>
              <a:ext uri="{FF2B5EF4-FFF2-40B4-BE49-F238E27FC236}">
                <a16:creationId xmlns:a16="http://schemas.microsoft.com/office/drawing/2014/main" id="{682B1BE5-2A5B-ECDE-3E74-D18C85467B4D}"/>
              </a:ext>
            </a:extLst>
          </p:cNvPr>
          <p:cNvPicPr>
            <a:picLocks noChangeAspect="1"/>
          </p:cNvPicPr>
          <p:nvPr/>
        </p:nvPicPr>
        <p:blipFill>
          <a:blip r:embed="rId62">
            <a:biLevel thresh="25000"/>
          </a:blip>
          <a:stretch>
            <a:fillRect/>
          </a:stretch>
        </p:blipFill>
        <p:spPr>
          <a:xfrm>
            <a:off x="5673442" y="938028"/>
            <a:ext cx="518457" cy="518457"/>
          </a:xfrm>
          <a:prstGeom prst="rect">
            <a:avLst/>
          </a:prstGeom>
        </p:spPr>
      </p:pic>
      <p:pic>
        <p:nvPicPr>
          <p:cNvPr id="405" name="Picture 404">
            <a:extLst>
              <a:ext uri="{FF2B5EF4-FFF2-40B4-BE49-F238E27FC236}">
                <a16:creationId xmlns:a16="http://schemas.microsoft.com/office/drawing/2014/main" id="{4D8D2BAA-7F94-8F28-8AAC-DFDBB7841124}"/>
              </a:ext>
            </a:extLst>
          </p:cNvPr>
          <p:cNvPicPr>
            <a:picLocks noChangeAspect="1"/>
          </p:cNvPicPr>
          <p:nvPr/>
        </p:nvPicPr>
        <p:blipFill>
          <a:blip r:embed="rId68"/>
          <a:stretch>
            <a:fillRect/>
          </a:stretch>
        </p:blipFill>
        <p:spPr>
          <a:xfrm>
            <a:off x="2400387" y="1485058"/>
            <a:ext cx="483649" cy="483649"/>
          </a:xfrm>
          <a:prstGeom prst="rect">
            <a:avLst/>
          </a:prstGeom>
        </p:spPr>
      </p:pic>
      <p:pic>
        <p:nvPicPr>
          <p:cNvPr id="406" name="Picture 405">
            <a:extLst>
              <a:ext uri="{FF2B5EF4-FFF2-40B4-BE49-F238E27FC236}">
                <a16:creationId xmlns:a16="http://schemas.microsoft.com/office/drawing/2014/main" id="{58B600D6-CB71-5213-F657-044ADF248BAD}"/>
              </a:ext>
            </a:extLst>
          </p:cNvPr>
          <p:cNvPicPr>
            <a:picLocks noChangeAspect="1"/>
          </p:cNvPicPr>
          <p:nvPr/>
        </p:nvPicPr>
        <p:blipFill>
          <a:blip r:embed="rId69"/>
          <a:stretch>
            <a:fillRect/>
          </a:stretch>
        </p:blipFill>
        <p:spPr>
          <a:xfrm>
            <a:off x="2943500" y="1485058"/>
            <a:ext cx="483649" cy="483649"/>
          </a:xfrm>
          <a:prstGeom prst="rect">
            <a:avLst/>
          </a:prstGeom>
        </p:spPr>
      </p:pic>
      <p:pic>
        <p:nvPicPr>
          <p:cNvPr id="407" name="Picture 406">
            <a:extLst>
              <a:ext uri="{FF2B5EF4-FFF2-40B4-BE49-F238E27FC236}">
                <a16:creationId xmlns:a16="http://schemas.microsoft.com/office/drawing/2014/main" id="{EB544BCF-7AD1-D0ED-50A4-5C2AE0461221}"/>
              </a:ext>
            </a:extLst>
          </p:cNvPr>
          <p:cNvPicPr>
            <a:picLocks noChangeAspect="1"/>
          </p:cNvPicPr>
          <p:nvPr/>
        </p:nvPicPr>
        <p:blipFill>
          <a:blip r:embed="rId70"/>
          <a:stretch>
            <a:fillRect/>
          </a:stretch>
        </p:blipFill>
        <p:spPr>
          <a:xfrm>
            <a:off x="3493857" y="1485058"/>
            <a:ext cx="483649" cy="483649"/>
          </a:xfrm>
          <a:prstGeom prst="rect">
            <a:avLst/>
          </a:prstGeom>
        </p:spPr>
      </p:pic>
      <p:pic>
        <p:nvPicPr>
          <p:cNvPr id="408" name="Picture 407">
            <a:extLst>
              <a:ext uri="{FF2B5EF4-FFF2-40B4-BE49-F238E27FC236}">
                <a16:creationId xmlns:a16="http://schemas.microsoft.com/office/drawing/2014/main" id="{F0F0A4ED-17A4-7345-6C68-273EBB9856E3}"/>
              </a:ext>
            </a:extLst>
          </p:cNvPr>
          <p:cNvPicPr>
            <a:picLocks noChangeAspect="1"/>
          </p:cNvPicPr>
          <p:nvPr/>
        </p:nvPicPr>
        <p:blipFill>
          <a:blip r:embed="rId71"/>
          <a:stretch>
            <a:fillRect/>
          </a:stretch>
        </p:blipFill>
        <p:spPr>
          <a:xfrm>
            <a:off x="4037306" y="1485058"/>
            <a:ext cx="483649" cy="483649"/>
          </a:xfrm>
          <a:prstGeom prst="rect">
            <a:avLst/>
          </a:prstGeom>
        </p:spPr>
      </p:pic>
      <p:pic>
        <p:nvPicPr>
          <p:cNvPr id="409" name="Picture 408">
            <a:extLst>
              <a:ext uri="{FF2B5EF4-FFF2-40B4-BE49-F238E27FC236}">
                <a16:creationId xmlns:a16="http://schemas.microsoft.com/office/drawing/2014/main" id="{CE48495D-C9A0-054E-AA63-0AB557CD3058}"/>
              </a:ext>
            </a:extLst>
          </p:cNvPr>
          <p:cNvPicPr>
            <a:picLocks noChangeAspect="1"/>
          </p:cNvPicPr>
          <p:nvPr/>
        </p:nvPicPr>
        <p:blipFill>
          <a:blip r:embed="rId72"/>
          <a:stretch>
            <a:fillRect/>
          </a:stretch>
        </p:blipFill>
        <p:spPr>
          <a:xfrm>
            <a:off x="4596479" y="1485058"/>
            <a:ext cx="483649" cy="483649"/>
          </a:xfrm>
          <a:prstGeom prst="rect">
            <a:avLst/>
          </a:prstGeom>
        </p:spPr>
      </p:pic>
      <p:pic>
        <p:nvPicPr>
          <p:cNvPr id="410" name="Picture 409">
            <a:extLst>
              <a:ext uri="{FF2B5EF4-FFF2-40B4-BE49-F238E27FC236}">
                <a16:creationId xmlns:a16="http://schemas.microsoft.com/office/drawing/2014/main" id="{231B927E-F6A7-9A4B-32DF-D813C4E74979}"/>
              </a:ext>
            </a:extLst>
          </p:cNvPr>
          <p:cNvPicPr>
            <a:picLocks noChangeAspect="1"/>
          </p:cNvPicPr>
          <p:nvPr/>
        </p:nvPicPr>
        <p:blipFill>
          <a:blip r:embed="rId73"/>
          <a:stretch>
            <a:fillRect/>
          </a:stretch>
        </p:blipFill>
        <p:spPr>
          <a:xfrm>
            <a:off x="5138171" y="1485058"/>
            <a:ext cx="483649" cy="483649"/>
          </a:xfrm>
          <a:prstGeom prst="rect">
            <a:avLst/>
          </a:prstGeom>
        </p:spPr>
      </p:pic>
      <p:pic>
        <p:nvPicPr>
          <p:cNvPr id="411" name="Picture 410">
            <a:extLst>
              <a:ext uri="{FF2B5EF4-FFF2-40B4-BE49-F238E27FC236}">
                <a16:creationId xmlns:a16="http://schemas.microsoft.com/office/drawing/2014/main" id="{72CAA024-F12F-9DFB-5DB4-1324D0E6F898}"/>
              </a:ext>
            </a:extLst>
          </p:cNvPr>
          <p:cNvPicPr>
            <a:picLocks noChangeAspect="1"/>
          </p:cNvPicPr>
          <p:nvPr/>
        </p:nvPicPr>
        <p:blipFill>
          <a:blip r:embed="rId68">
            <a:biLevel thresh="25000"/>
          </a:blip>
          <a:stretch>
            <a:fillRect/>
          </a:stretch>
        </p:blipFill>
        <p:spPr>
          <a:xfrm>
            <a:off x="5690846" y="1485058"/>
            <a:ext cx="483649" cy="483649"/>
          </a:xfrm>
          <a:prstGeom prst="rect">
            <a:avLst/>
          </a:prstGeom>
        </p:spPr>
      </p:pic>
      <p:pic>
        <p:nvPicPr>
          <p:cNvPr id="412" name="Picture 411">
            <a:extLst>
              <a:ext uri="{FF2B5EF4-FFF2-40B4-BE49-F238E27FC236}">
                <a16:creationId xmlns:a16="http://schemas.microsoft.com/office/drawing/2014/main" id="{79317F77-C821-A990-11D1-D9283FBDE3F8}"/>
              </a:ext>
            </a:extLst>
          </p:cNvPr>
          <p:cNvPicPr>
            <a:picLocks noChangeAspect="1"/>
          </p:cNvPicPr>
          <p:nvPr/>
        </p:nvPicPr>
        <p:blipFill>
          <a:blip r:embed="rId74"/>
          <a:stretch>
            <a:fillRect/>
          </a:stretch>
        </p:blipFill>
        <p:spPr>
          <a:xfrm>
            <a:off x="2386070" y="1998843"/>
            <a:ext cx="512283" cy="512283"/>
          </a:xfrm>
          <a:prstGeom prst="rect">
            <a:avLst/>
          </a:prstGeom>
        </p:spPr>
      </p:pic>
      <p:pic>
        <p:nvPicPr>
          <p:cNvPr id="413" name="Picture 412">
            <a:extLst>
              <a:ext uri="{FF2B5EF4-FFF2-40B4-BE49-F238E27FC236}">
                <a16:creationId xmlns:a16="http://schemas.microsoft.com/office/drawing/2014/main" id="{1FB72319-A652-5592-DA16-C83175D2A52A}"/>
              </a:ext>
            </a:extLst>
          </p:cNvPr>
          <p:cNvPicPr>
            <a:picLocks noChangeAspect="1"/>
          </p:cNvPicPr>
          <p:nvPr/>
        </p:nvPicPr>
        <p:blipFill>
          <a:blip r:embed="rId75"/>
          <a:stretch>
            <a:fillRect/>
          </a:stretch>
        </p:blipFill>
        <p:spPr>
          <a:xfrm>
            <a:off x="2929183" y="1998843"/>
            <a:ext cx="512283" cy="512283"/>
          </a:xfrm>
          <a:prstGeom prst="rect">
            <a:avLst/>
          </a:prstGeom>
        </p:spPr>
      </p:pic>
      <p:pic>
        <p:nvPicPr>
          <p:cNvPr id="414" name="Picture 413">
            <a:extLst>
              <a:ext uri="{FF2B5EF4-FFF2-40B4-BE49-F238E27FC236}">
                <a16:creationId xmlns:a16="http://schemas.microsoft.com/office/drawing/2014/main" id="{845FDF34-B65F-A8F5-2BD9-B204BF41C771}"/>
              </a:ext>
            </a:extLst>
          </p:cNvPr>
          <p:cNvPicPr>
            <a:picLocks noChangeAspect="1"/>
          </p:cNvPicPr>
          <p:nvPr/>
        </p:nvPicPr>
        <p:blipFill>
          <a:blip r:embed="rId76"/>
          <a:stretch>
            <a:fillRect/>
          </a:stretch>
        </p:blipFill>
        <p:spPr>
          <a:xfrm>
            <a:off x="3479540" y="1998843"/>
            <a:ext cx="512283" cy="512283"/>
          </a:xfrm>
          <a:prstGeom prst="rect">
            <a:avLst/>
          </a:prstGeom>
        </p:spPr>
      </p:pic>
      <p:pic>
        <p:nvPicPr>
          <p:cNvPr id="415" name="Picture 414">
            <a:extLst>
              <a:ext uri="{FF2B5EF4-FFF2-40B4-BE49-F238E27FC236}">
                <a16:creationId xmlns:a16="http://schemas.microsoft.com/office/drawing/2014/main" id="{DC2DD3E6-7A91-A723-C673-3D71BD9CE5C5}"/>
              </a:ext>
            </a:extLst>
          </p:cNvPr>
          <p:cNvPicPr>
            <a:picLocks noChangeAspect="1"/>
          </p:cNvPicPr>
          <p:nvPr/>
        </p:nvPicPr>
        <p:blipFill>
          <a:blip r:embed="rId77"/>
          <a:stretch>
            <a:fillRect/>
          </a:stretch>
        </p:blipFill>
        <p:spPr>
          <a:xfrm>
            <a:off x="4022989" y="1998843"/>
            <a:ext cx="512283" cy="512283"/>
          </a:xfrm>
          <a:prstGeom prst="rect">
            <a:avLst/>
          </a:prstGeom>
        </p:spPr>
      </p:pic>
      <p:pic>
        <p:nvPicPr>
          <p:cNvPr id="416" name="Picture 415">
            <a:extLst>
              <a:ext uri="{FF2B5EF4-FFF2-40B4-BE49-F238E27FC236}">
                <a16:creationId xmlns:a16="http://schemas.microsoft.com/office/drawing/2014/main" id="{7E0A7934-5719-8573-31B3-B46CD92A0F71}"/>
              </a:ext>
            </a:extLst>
          </p:cNvPr>
          <p:cNvPicPr>
            <a:picLocks noChangeAspect="1"/>
          </p:cNvPicPr>
          <p:nvPr/>
        </p:nvPicPr>
        <p:blipFill>
          <a:blip r:embed="rId78"/>
          <a:stretch>
            <a:fillRect/>
          </a:stretch>
        </p:blipFill>
        <p:spPr>
          <a:xfrm>
            <a:off x="4582162" y="1998843"/>
            <a:ext cx="512283" cy="512283"/>
          </a:xfrm>
          <a:prstGeom prst="rect">
            <a:avLst/>
          </a:prstGeom>
        </p:spPr>
      </p:pic>
      <p:pic>
        <p:nvPicPr>
          <p:cNvPr id="417" name="Picture 416">
            <a:extLst>
              <a:ext uri="{FF2B5EF4-FFF2-40B4-BE49-F238E27FC236}">
                <a16:creationId xmlns:a16="http://schemas.microsoft.com/office/drawing/2014/main" id="{84D99E1F-C2CB-F664-7FBA-3C52721806BC}"/>
              </a:ext>
            </a:extLst>
          </p:cNvPr>
          <p:cNvPicPr>
            <a:picLocks noChangeAspect="1"/>
          </p:cNvPicPr>
          <p:nvPr/>
        </p:nvPicPr>
        <p:blipFill>
          <a:blip r:embed="rId79"/>
          <a:stretch>
            <a:fillRect/>
          </a:stretch>
        </p:blipFill>
        <p:spPr>
          <a:xfrm>
            <a:off x="5123854" y="1998843"/>
            <a:ext cx="512283" cy="512283"/>
          </a:xfrm>
          <a:prstGeom prst="rect">
            <a:avLst/>
          </a:prstGeom>
        </p:spPr>
      </p:pic>
      <p:pic>
        <p:nvPicPr>
          <p:cNvPr id="418" name="Picture 417">
            <a:extLst>
              <a:ext uri="{FF2B5EF4-FFF2-40B4-BE49-F238E27FC236}">
                <a16:creationId xmlns:a16="http://schemas.microsoft.com/office/drawing/2014/main" id="{DC3EE521-74E0-4B6C-B6D0-7DC5D3A6B01F}"/>
              </a:ext>
            </a:extLst>
          </p:cNvPr>
          <p:cNvPicPr>
            <a:picLocks noChangeAspect="1"/>
          </p:cNvPicPr>
          <p:nvPr/>
        </p:nvPicPr>
        <p:blipFill>
          <a:blip r:embed="rId74">
            <a:biLevel thresh="25000"/>
          </a:blip>
          <a:stretch>
            <a:fillRect/>
          </a:stretch>
        </p:blipFill>
        <p:spPr>
          <a:xfrm>
            <a:off x="5676529" y="1998843"/>
            <a:ext cx="512283" cy="512283"/>
          </a:xfrm>
          <a:prstGeom prst="rect">
            <a:avLst/>
          </a:prstGeom>
        </p:spPr>
      </p:pic>
      <p:pic>
        <p:nvPicPr>
          <p:cNvPr id="419" name="Picture 418">
            <a:extLst>
              <a:ext uri="{FF2B5EF4-FFF2-40B4-BE49-F238E27FC236}">
                <a16:creationId xmlns:a16="http://schemas.microsoft.com/office/drawing/2014/main" id="{E2583021-C921-40B0-291B-C21523DF9D9F}"/>
              </a:ext>
            </a:extLst>
          </p:cNvPr>
          <p:cNvPicPr>
            <a:picLocks noChangeAspect="1"/>
          </p:cNvPicPr>
          <p:nvPr/>
        </p:nvPicPr>
        <p:blipFill>
          <a:blip r:embed="rId80"/>
          <a:stretch>
            <a:fillRect/>
          </a:stretch>
        </p:blipFill>
        <p:spPr>
          <a:xfrm>
            <a:off x="2376146" y="2495296"/>
            <a:ext cx="532130" cy="532130"/>
          </a:xfrm>
          <a:prstGeom prst="rect">
            <a:avLst/>
          </a:prstGeom>
        </p:spPr>
      </p:pic>
      <p:pic>
        <p:nvPicPr>
          <p:cNvPr id="420" name="Picture 419">
            <a:extLst>
              <a:ext uri="{FF2B5EF4-FFF2-40B4-BE49-F238E27FC236}">
                <a16:creationId xmlns:a16="http://schemas.microsoft.com/office/drawing/2014/main" id="{B652E5CB-F395-8068-5262-7F0DC6BE8987}"/>
              </a:ext>
            </a:extLst>
          </p:cNvPr>
          <p:cNvPicPr>
            <a:picLocks noChangeAspect="1"/>
          </p:cNvPicPr>
          <p:nvPr/>
        </p:nvPicPr>
        <p:blipFill>
          <a:blip r:embed="rId81"/>
          <a:stretch>
            <a:fillRect/>
          </a:stretch>
        </p:blipFill>
        <p:spPr>
          <a:xfrm>
            <a:off x="2919259" y="2495296"/>
            <a:ext cx="532130" cy="532130"/>
          </a:xfrm>
          <a:prstGeom prst="rect">
            <a:avLst/>
          </a:prstGeom>
        </p:spPr>
      </p:pic>
      <p:pic>
        <p:nvPicPr>
          <p:cNvPr id="421" name="Picture 420">
            <a:extLst>
              <a:ext uri="{FF2B5EF4-FFF2-40B4-BE49-F238E27FC236}">
                <a16:creationId xmlns:a16="http://schemas.microsoft.com/office/drawing/2014/main" id="{2BA9BE26-CC48-15FA-A5E4-A8F981BDCC44}"/>
              </a:ext>
            </a:extLst>
          </p:cNvPr>
          <p:cNvPicPr>
            <a:picLocks noChangeAspect="1"/>
          </p:cNvPicPr>
          <p:nvPr/>
        </p:nvPicPr>
        <p:blipFill>
          <a:blip r:embed="rId82"/>
          <a:stretch>
            <a:fillRect/>
          </a:stretch>
        </p:blipFill>
        <p:spPr>
          <a:xfrm>
            <a:off x="3469616" y="2495296"/>
            <a:ext cx="532130" cy="532130"/>
          </a:xfrm>
          <a:prstGeom prst="rect">
            <a:avLst/>
          </a:prstGeom>
        </p:spPr>
      </p:pic>
      <p:pic>
        <p:nvPicPr>
          <p:cNvPr id="422" name="Picture 421">
            <a:extLst>
              <a:ext uri="{FF2B5EF4-FFF2-40B4-BE49-F238E27FC236}">
                <a16:creationId xmlns:a16="http://schemas.microsoft.com/office/drawing/2014/main" id="{DEE6CF14-2F09-0C30-EE79-00BF1089E7E2}"/>
              </a:ext>
            </a:extLst>
          </p:cNvPr>
          <p:cNvPicPr>
            <a:picLocks noChangeAspect="1"/>
          </p:cNvPicPr>
          <p:nvPr/>
        </p:nvPicPr>
        <p:blipFill>
          <a:blip r:embed="rId83"/>
          <a:stretch>
            <a:fillRect/>
          </a:stretch>
        </p:blipFill>
        <p:spPr>
          <a:xfrm>
            <a:off x="4013065" y="2495296"/>
            <a:ext cx="532130" cy="532130"/>
          </a:xfrm>
          <a:prstGeom prst="rect">
            <a:avLst/>
          </a:prstGeom>
        </p:spPr>
      </p:pic>
      <p:pic>
        <p:nvPicPr>
          <p:cNvPr id="423" name="Picture 422">
            <a:extLst>
              <a:ext uri="{FF2B5EF4-FFF2-40B4-BE49-F238E27FC236}">
                <a16:creationId xmlns:a16="http://schemas.microsoft.com/office/drawing/2014/main" id="{E641DF51-3FDC-2D77-5CA6-589CE2A98204}"/>
              </a:ext>
            </a:extLst>
          </p:cNvPr>
          <p:cNvPicPr>
            <a:picLocks noChangeAspect="1"/>
          </p:cNvPicPr>
          <p:nvPr/>
        </p:nvPicPr>
        <p:blipFill>
          <a:blip r:embed="rId84"/>
          <a:stretch>
            <a:fillRect/>
          </a:stretch>
        </p:blipFill>
        <p:spPr>
          <a:xfrm>
            <a:off x="4572238" y="2495296"/>
            <a:ext cx="532130" cy="532130"/>
          </a:xfrm>
          <a:prstGeom prst="rect">
            <a:avLst/>
          </a:prstGeom>
        </p:spPr>
      </p:pic>
      <p:pic>
        <p:nvPicPr>
          <p:cNvPr id="424" name="Picture 423">
            <a:extLst>
              <a:ext uri="{FF2B5EF4-FFF2-40B4-BE49-F238E27FC236}">
                <a16:creationId xmlns:a16="http://schemas.microsoft.com/office/drawing/2014/main" id="{C0507151-2210-738D-28EB-5A4676563ED6}"/>
              </a:ext>
            </a:extLst>
          </p:cNvPr>
          <p:cNvPicPr>
            <a:picLocks noChangeAspect="1"/>
          </p:cNvPicPr>
          <p:nvPr/>
        </p:nvPicPr>
        <p:blipFill>
          <a:blip r:embed="rId85"/>
          <a:stretch>
            <a:fillRect/>
          </a:stretch>
        </p:blipFill>
        <p:spPr>
          <a:xfrm>
            <a:off x="5113930" y="2495296"/>
            <a:ext cx="532130" cy="532130"/>
          </a:xfrm>
          <a:prstGeom prst="rect">
            <a:avLst/>
          </a:prstGeom>
        </p:spPr>
      </p:pic>
      <p:pic>
        <p:nvPicPr>
          <p:cNvPr id="425" name="Picture 424">
            <a:extLst>
              <a:ext uri="{FF2B5EF4-FFF2-40B4-BE49-F238E27FC236}">
                <a16:creationId xmlns:a16="http://schemas.microsoft.com/office/drawing/2014/main" id="{37D8E70E-9D0C-F0F3-F71D-606FB889B354}"/>
              </a:ext>
            </a:extLst>
          </p:cNvPr>
          <p:cNvPicPr>
            <a:picLocks noChangeAspect="1"/>
          </p:cNvPicPr>
          <p:nvPr/>
        </p:nvPicPr>
        <p:blipFill>
          <a:blip r:embed="rId80">
            <a:biLevel thresh="25000"/>
          </a:blip>
          <a:stretch>
            <a:fillRect/>
          </a:stretch>
        </p:blipFill>
        <p:spPr>
          <a:xfrm>
            <a:off x="5666605" y="2495296"/>
            <a:ext cx="532130" cy="532130"/>
          </a:xfrm>
          <a:prstGeom prst="rect">
            <a:avLst/>
          </a:prstGeom>
        </p:spPr>
      </p:pic>
      <p:pic>
        <p:nvPicPr>
          <p:cNvPr id="426" name="Picture 425">
            <a:extLst>
              <a:ext uri="{FF2B5EF4-FFF2-40B4-BE49-F238E27FC236}">
                <a16:creationId xmlns:a16="http://schemas.microsoft.com/office/drawing/2014/main" id="{0B29C953-58CD-0A1E-6927-B0A38B9EDFB1}"/>
              </a:ext>
            </a:extLst>
          </p:cNvPr>
          <p:cNvPicPr>
            <a:picLocks noChangeAspect="1"/>
          </p:cNvPicPr>
          <p:nvPr/>
        </p:nvPicPr>
        <p:blipFill>
          <a:blip r:embed="rId86"/>
          <a:stretch>
            <a:fillRect/>
          </a:stretch>
        </p:blipFill>
        <p:spPr>
          <a:xfrm>
            <a:off x="2385671" y="3032506"/>
            <a:ext cx="513080" cy="513080"/>
          </a:xfrm>
          <a:prstGeom prst="rect">
            <a:avLst/>
          </a:prstGeom>
        </p:spPr>
      </p:pic>
      <p:pic>
        <p:nvPicPr>
          <p:cNvPr id="427" name="Picture 426">
            <a:extLst>
              <a:ext uri="{FF2B5EF4-FFF2-40B4-BE49-F238E27FC236}">
                <a16:creationId xmlns:a16="http://schemas.microsoft.com/office/drawing/2014/main" id="{3BACA7B1-58C5-3DB3-683A-DC3CAA90F7CE}"/>
              </a:ext>
            </a:extLst>
          </p:cNvPr>
          <p:cNvPicPr>
            <a:picLocks noChangeAspect="1"/>
          </p:cNvPicPr>
          <p:nvPr/>
        </p:nvPicPr>
        <p:blipFill>
          <a:blip r:embed="rId87"/>
          <a:stretch>
            <a:fillRect/>
          </a:stretch>
        </p:blipFill>
        <p:spPr>
          <a:xfrm>
            <a:off x="2928784" y="3032506"/>
            <a:ext cx="513080" cy="513080"/>
          </a:xfrm>
          <a:prstGeom prst="rect">
            <a:avLst/>
          </a:prstGeom>
        </p:spPr>
      </p:pic>
      <p:pic>
        <p:nvPicPr>
          <p:cNvPr id="428" name="Picture 427">
            <a:extLst>
              <a:ext uri="{FF2B5EF4-FFF2-40B4-BE49-F238E27FC236}">
                <a16:creationId xmlns:a16="http://schemas.microsoft.com/office/drawing/2014/main" id="{FDF2BD19-2B81-FAF0-BB51-C25AA559B1F6}"/>
              </a:ext>
            </a:extLst>
          </p:cNvPr>
          <p:cNvPicPr>
            <a:picLocks noChangeAspect="1"/>
          </p:cNvPicPr>
          <p:nvPr/>
        </p:nvPicPr>
        <p:blipFill>
          <a:blip r:embed="rId88"/>
          <a:stretch>
            <a:fillRect/>
          </a:stretch>
        </p:blipFill>
        <p:spPr>
          <a:xfrm>
            <a:off x="3479141" y="3032506"/>
            <a:ext cx="513080" cy="513080"/>
          </a:xfrm>
          <a:prstGeom prst="rect">
            <a:avLst/>
          </a:prstGeom>
        </p:spPr>
      </p:pic>
      <p:pic>
        <p:nvPicPr>
          <p:cNvPr id="429" name="Picture 428">
            <a:extLst>
              <a:ext uri="{FF2B5EF4-FFF2-40B4-BE49-F238E27FC236}">
                <a16:creationId xmlns:a16="http://schemas.microsoft.com/office/drawing/2014/main" id="{9693257D-0D62-7D9C-9CFF-9E09BE415725}"/>
              </a:ext>
            </a:extLst>
          </p:cNvPr>
          <p:cNvPicPr>
            <a:picLocks noChangeAspect="1"/>
          </p:cNvPicPr>
          <p:nvPr/>
        </p:nvPicPr>
        <p:blipFill>
          <a:blip r:embed="rId89"/>
          <a:stretch>
            <a:fillRect/>
          </a:stretch>
        </p:blipFill>
        <p:spPr>
          <a:xfrm>
            <a:off x="4022590" y="3032506"/>
            <a:ext cx="513080" cy="513080"/>
          </a:xfrm>
          <a:prstGeom prst="rect">
            <a:avLst/>
          </a:prstGeom>
        </p:spPr>
      </p:pic>
      <p:pic>
        <p:nvPicPr>
          <p:cNvPr id="430" name="Picture 429">
            <a:extLst>
              <a:ext uri="{FF2B5EF4-FFF2-40B4-BE49-F238E27FC236}">
                <a16:creationId xmlns:a16="http://schemas.microsoft.com/office/drawing/2014/main" id="{79092587-9B7B-7656-3A9A-5D321FD6B85E}"/>
              </a:ext>
            </a:extLst>
          </p:cNvPr>
          <p:cNvPicPr>
            <a:picLocks noChangeAspect="1"/>
          </p:cNvPicPr>
          <p:nvPr/>
        </p:nvPicPr>
        <p:blipFill>
          <a:blip r:embed="rId90"/>
          <a:stretch>
            <a:fillRect/>
          </a:stretch>
        </p:blipFill>
        <p:spPr>
          <a:xfrm>
            <a:off x="4581763" y="3032506"/>
            <a:ext cx="513080" cy="513080"/>
          </a:xfrm>
          <a:prstGeom prst="rect">
            <a:avLst/>
          </a:prstGeom>
        </p:spPr>
      </p:pic>
      <p:pic>
        <p:nvPicPr>
          <p:cNvPr id="431" name="Picture 430">
            <a:extLst>
              <a:ext uri="{FF2B5EF4-FFF2-40B4-BE49-F238E27FC236}">
                <a16:creationId xmlns:a16="http://schemas.microsoft.com/office/drawing/2014/main" id="{3486A283-AAAF-FDDE-5EDB-5864DA56CB09}"/>
              </a:ext>
            </a:extLst>
          </p:cNvPr>
          <p:cNvPicPr>
            <a:picLocks noChangeAspect="1"/>
          </p:cNvPicPr>
          <p:nvPr/>
        </p:nvPicPr>
        <p:blipFill>
          <a:blip r:embed="rId91"/>
          <a:stretch>
            <a:fillRect/>
          </a:stretch>
        </p:blipFill>
        <p:spPr>
          <a:xfrm>
            <a:off x="5123455" y="3032506"/>
            <a:ext cx="513080" cy="513080"/>
          </a:xfrm>
          <a:prstGeom prst="rect">
            <a:avLst/>
          </a:prstGeom>
        </p:spPr>
      </p:pic>
      <p:pic>
        <p:nvPicPr>
          <p:cNvPr id="432" name="Picture 431">
            <a:extLst>
              <a:ext uri="{FF2B5EF4-FFF2-40B4-BE49-F238E27FC236}">
                <a16:creationId xmlns:a16="http://schemas.microsoft.com/office/drawing/2014/main" id="{1CB3664F-1BC4-453B-410F-3C9E1737F3A2}"/>
              </a:ext>
            </a:extLst>
          </p:cNvPr>
          <p:cNvPicPr>
            <a:picLocks noChangeAspect="1"/>
          </p:cNvPicPr>
          <p:nvPr/>
        </p:nvPicPr>
        <p:blipFill>
          <a:blip r:embed="rId86">
            <a:biLevel thresh="25000"/>
          </a:blip>
          <a:stretch>
            <a:fillRect/>
          </a:stretch>
        </p:blipFill>
        <p:spPr>
          <a:xfrm>
            <a:off x="5676130" y="3032506"/>
            <a:ext cx="513080" cy="513080"/>
          </a:xfrm>
          <a:prstGeom prst="rect">
            <a:avLst/>
          </a:prstGeom>
        </p:spPr>
      </p:pic>
      <p:pic>
        <p:nvPicPr>
          <p:cNvPr id="433" name="Picture 432">
            <a:extLst>
              <a:ext uri="{FF2B5EF4-FFF2-40B4-BE49-F238E27FC236}">
                <a16:creationId xmlns:a16="http://schemas.microsoft.com/office/drawing/2014/main" id="{DDDEDB30-F167-D641-8691-FB62FEC81B89}"/>
              </a:ext>
            </a:extLst>
          </p:cNvPr>
          <p:cNvPicPr>
            <a:picLocks noChangeAspect="1"/>
          </p:cNvPicPr>
          <p:nvPr/>
        </p:nvPicPr>
        <p:blipFill>
          <a:blip r:embed="rId92"/>
          <a:stretch>
            <a:fillRect/>
          </a:stretch>
        </p:blipFill>
        <p:spPr>
          <a:xfrm>
            <a:off x="2400911" y="3584956"/>
            <a:ext cx="482600" cy="482600"/>
          </a:xfrm>
          <a:prstGeom prst="rect">
            <a:avLst/>
          </a:prstGeom>
        </p:spPr>
      </p:pic>
      <p:pic>
        <p:nvPicPr>
          <p:cNvPr id="434" name="Picture 433">
            <a:extLst>
              <a:ext uri="{FF2B5EF4-FFF2-40B4-BE49-F238E27FC236}">
                <a16:creationId xmlns:a16="http://schemas.microsoft.com/office/drawing/2014/main" id="{A87352CB-84F6-72BD-DD9A-1F5E9D732768}"/>
              </a:ext>
            </a:extLst>
          </p:cNvPr>
          <p:cNvPicPr>
            <a:picLocks noChangeAspect="1"/>
          </p:cNvPicPr>
          <p:nvPr/>
        </p:nvPicPr>
        <p:blipFill>
          <a:blip r:embed="rId93"/>
          <a:stretch>
            <a:fillRect/>
          </a:stretch>
        </p:blipFill>
        <p:spPr>
          <a:xfrm>
            <a:off x="2944024" y="3584956"/>
            <a:ext cx="482600" cy="482600"/>
          </a:xfrm>
          <a:prstGeom prst="rect">
            <a:avLst/>
          </a:prstGeom>
        </p:spPr>
      </p:pic>
      <p:pic>
        <p:nvPicPr>
          <p:cNvPr id="435" name="Picture 434">
            <a:extLst>
              <a:ext uri="{FF2B5EF4-FFF2-40B4-BE49-F238E27FC236}">
                <a16:creationId xmlns:a16="http://schemas.microsoft.com/office/drawing/2014/main" id="{E846CEC8-6C92-3554-44FC-E2BBC8D80ED2}"/>
              </a:ext>
            </a:extLst>
          </p:cNvPr>
          <p:cNvPicPr>
            <a:picLocks noChangeAspect="1"/>
          </p:cNvPicPr>
          <p:nvPr/>
        </p:nvPicPr>
        <p:blipFill>
          <a:blip r:embed="rId94"/>
          <a:stretch>
            <a:fillRect/>
          </a:stretch>
        </p:blipFill>
        <p:spPr>
          <a:xfrm>
            <a:off x="3494381" y="3584956"/>
            <a:ext cx="482600" cy="482600"/>
          </a:xfrm>
          <a:prstGeom prst="rect">
            <a:avLst/>
          </a:prstGeom>
        </p:spPr>
      </p:pic>
      <p:pic>
        <p:nvPicPr>
          <p:cNvPr id="436" name="Picture 435">
            <a:extLst>
              <a:ext uri="{FF2B5EF4-FFF2-40B4-BE49-F238E27FC236}">
                <a16:creationId xmlns:a16="http://schemas.microsoft.com/office/drawing/2014/main" id="{E00F137D-0C73-E349-44CD-675C6ECC717A}"/>
              </a:ext>
            </a:extLst>
          </p:cNvPr>
          <p:cNvPicPr>
            <a:picLocks noChangeAspect="1"/>
          </p:cNvPicPr>
          <p:nvPr/>
        </p:nvPicPr>
        <p:blipFill>
          <a:blip r:embed="rId95"/>
          <a:stretch>
            <a:fillRect/>
          </a:stretch>
        </p:blipFill>
        <p:spPr>
          <a:xfrm>
            <a:off x="4037830" y="3584956"/>
            <a:ext cx="482600" cy="482600"/>
          </a:xfrm>
          <a:prstGeom prst="rect">
            <a:avLst/>
          </a:prstGeom>
        </p:spPr>
      </p:pic>
      <p:pic>
        <p:nvPicPr>
          <p:cNvPr id="437" name="Picture 436">
            <a:extLst>
              <a:ext uri="{FF2B5EF4-FFF2-40B4-BE49-F238E27FC236}">
                <a16:creationId xmlns:a16="http://schemas.microsoft.com/office/drawing/2014/main" id="{CDC6C438-8DD3-B30A-01F6-F22D6A41B5E2}"/>
              </a:ext>
            </a:extLst>
          </p:cNvPr>
          <p:cNvPicPr>
            <a:picLocks noChangeAspect="1"/>
          </p:cNvPicPr>
          <p:nvPr/>
        </p:nvPicPr>
        <p:blipFill>
          <a:blip r:embed="rId96"/>
          <a:stretch>
            <a:fillRect/>
          </a:stretch>
        </p:blipFill>
        <p:spPr>
          <a:xfrm>
            <a:off x="4597003" y="3584956"/>
            <a:ext cx="482600" cy="482600"/>
          </a:xfrm>
          <a:prstGeom prst="rect">
            <a:avLst/>
          </a:prstGeom>
        </p:spPr>
      </p:pic>
      <p:pic>
        <p:nvPicPr>
          <p:cNvPr id="438" name="Picture 437">
            <a:extLst>
              <a:ext uri="{FF2B5EF4-FFF2-40B4-BE49-F238E27FC236}">
                <a16:creationId xmlns:a16="http://schemas.microsoft.com/office/drawing/2014/main" id="{608015D1-DBF3-50DD-7900-273D11288EEF}"/>
              </a:ext>
            </a:extLst>
          </p:cNvPr>
          <p:cNvPicPr>
            <a:picLocks noChangeAspect="1"/>
          </p:cNvPicPr>
          <p:nvPr/>
        </p:nvPicPr>
        <p:blipFill>
          <a:blip r:embed="rId97"/>
          <a:stretch>
            <a:fillRect/>
          </a:stretch>
        </p:blipFill>
        <p:spPr>
          <a:xfrm>
            <a:off x="5138695" y="3584956"/>
            <a:ext cx="482600" cy="482600"/>
          </a:xfrm>
          <a:prstGeom prst="rect">
            <a:avLst/>
          </a:prstGeom>
        </p:spPr>
      </p:pic>
      <p:pic>
        <p:nvPicPr>
          <p:cNvPr id="439" name="Picture 438">
            <a:extLst>
              <a:ext uri="{FF2B5EF4-FFF2-40B4-BE49-F238E27FC236}">
                <a16:creationId xmlns:a16="http://schemas.microsoft.com/office/drawing/2014/main" id="{5EBBA70A-8D21-C7AA-C3C4-9863C03C2197}"/>
              </a:ext>
            </a:extLst>
          </p:cNvPr>
          <p:cNvPicPr>
            <a:picLocks noChangeAspect="1"/>
          </p:cNvPicPr>
          <p:nvPr/>
        </p:nvPicPr>
        <p:blipFill>
          <a:blip r:embed="rId92">
            <a:biLevel thresh="25000"/>
          </a:blip>
          <a:stretch>
            <a:fillRect/>
          </a:stretch>
        </p:blipFill>
        <p:spPr>
          <a:xfrm>
            <a:off x="5691370" y="3584956"/>
            <a:ext cx="482600" cy="482600"/>
          </a:xfrm>
          <a:prstGeom prst="rect">
            <a:avLst/>
          </a:prstGeom>
        </p:spPr>
      </p:pic>
      <p:pic>
        <p:nvPicPr>
          <p:cNvPr id="440" name="Picture 439">
            <a:extLst>
              <a:ext uri="{FF2B5EF4-FFF2-40B4-BE49-F238E27FC236}">
                <a16:creationId xmlns:a16="http://schemas.microsoft.com/office/drawing/2014/main" id="{F297EAD0-DC6A-AEDA-8C37-9072FCDE2188}"/>
              </a:ext>
            </a:extLst>
          </p:cNvPr>
          <p:cNvPicPr>
            <a:picLocks noChangeAspect="1"/>
          </p:cNvPicPr>
          <p:nvPr/>
        </p:nvPicPr>
        <p:blipFill>
          <a:blip r:embed="rId98"/>
          <a:stretch>
            <a:fillRect/>
          </a:stretch>
        </p:blipFill>
        <p:spPr>
          <a:xfrm>
            <a:off x="2421866" y="4137406"/>
            <a:ext cx="414020" cy="414020"/>
          </a:xfrm>
          <a:prstGeom prst="rect">
            <a:avLst/>
          </a:prstGeom>
        </p:spPr>
      </p:pic>
      <p:pic>
        <p:nvPicPr>
          <p:cNvPr id="441" name="Picture 440">
            <a:extLst>
              <a:ext uri="{FF2B5EF4-FFF2-40B4-BE49-F238E27FC236}">
                <a16:creationId xmlns:a16="http://schemas.microsoft.com/office/drawing/2014/main" id="{63F570A6-6039-C7CF-EB17-C483CC651BAD}"/>
              </a:ext>
            </a:extLst>
          </p:cNvPr>
          <p:cNvPicPr>
            <a:picLocks noChangeAspect="1"/>
          </p:cNvPicPr>
          <p:nvPr/>
        </p:nvPicPr>
        <p:blipFill>
          <a:blip r:embed="rId99"/>
          <a:stretch>
            <a:fillRect/>
          </a:stretch>
        </p:blipFill>
        <p:spPr>
          <a:xfrm>
            <a:off x="2978314" y="4137406"/>
            <a:ext cx="414020" cy="414020"/>
          </a:xfrm>
          <a:prstGeom prst="rect">
            <a:avLst/>
          </a:prstGeom>
        </p:spPr>
      </p:pic>
      <p:pic>
        <p:nvPicPr>
          <p:cNvPr id="442" name="Picture 441">
            <a:extLst>
              <a:ext uri="{FF2B5EF4-FFF2-40B4-BE49-F238E27FC236}">
                <a16:creationId xmlns:a16="http://schemas.microsoft.com/office/drawing/2014/main" id="{04D3E602-54CF-AF06-F534-CC52D4D02614}"/>
              </a:ext>
            </a:extLst>
          </p:cNvPr>
          <p:cNvPicPr>
            <a:picLocks noChangeAspect="1"/>
          </p:cNvPicPr>
          <p:nvPr/>
        </p:nvPicPr>
        <p:blipFill>
          <a:blip r:embed="rId100"/>
          <a:stretch>
            <a:fillRect/>
          </a:stretch>
        </p:blipFill>
        <p:spPr>
          <a:xfrm>
            <a:off x="3530203" y="4137406"/>
            <a:ext cx="414020" cy="414020"/>
          </a:xfrm>
          <a:prstGeom prst="rect">
            <a:avLst/>
          </a:prstGeom>
        </p:spPr>
      </p:pic>
      <p:pic>
        <p:nvPicPr>
          <p:cNvPr id="443" name="Picture 442">
            <a:extLst>
              <a:ext uri="{FF2B5EF4-FFF2-40B4-BE49-F238E27FC236}">
                <a16:creationId xmlns:a16="http://schemas.microsoft.com/office/drawing/2014/main" id="{F07FF34D-4CA0-FF61-4AC1-5FB1D6D0C4F1}"/>
              </a:ext>
            </a:extLst>
          </p:cNvPr>
          <p:cNvPicPr>
            <a:picLocks noChangeAspect="1"/>
          </p:cNvPicPr>
          <p:nvPr/>
        </p:nvPicPr>
        <p:blipFill>
          <a:blip r:embed="rId101"/>
          <a:stretch>
            <a:fillRect/>
          </a:stretch>
        </p:blipFill>
        <p:spPr>
          <a:xfrm>
            <a:off x="4077946" y="4137406"/>
            <a:ext cx="414020" cy="414020"/>
          </a:xfrm>
          <a:prstGeom prst="rect">
            <a:avLst/>
          </a:prstGeom>
        </p:spPr>
      </p:pic>
      <p:pic>
        <p:nvPicPr>
          <p:cNvPr id="444" name="Picture 443">
            <a:extLst>
              <a:ext uri="{FF2B5EF4-FFF2-40B4-BE49-F238E27FC236}">
                <a16:creationId xmlns:a16="http://schemas.microsoft.com/office/drawing/2014/main" id="{D62730E3-80EC-A2DE-AF72-DB2329971EE5}"/>
              </a:ext>
            </a:extLst>
          </p:cNvPr>
          <p:cNvPicPr>
            <a:picLocks noChangeAspect="1"/>
          </p:cNvPicPr>
          <p:nvPr/>
        </p:nvPicPr>
        <p:blipFill>
          <a:blip r:embed="rId102"/>
          <a:stretch>
            <a:fillRect/>
          </a:stretch>
        </p:blipFill>
        <p:spPr>
          <a:xfrm>
            <a:off x="4631293" y="4137406"/>
            <a:ext cx="414020" cy="414020"/>
          </a:xfrm>
          <a:prstGeom prst="rect">
            <a:avLst/>
          </a:prstGeom>
        </p:spPr>
      </p:pic>
      <p:pic>
        <p:nvPicPr>
          <p:cNvPr id="445" name="Picture 444">
            <a:extLst>
              <a:ext uri="{FF2B5EF4-FFF2-40B4-BE49-F238E27FC236}">
                <a16:creationId xmlns:a16="http://schemas.microsoft.com/office/drawing/2014/main" id="{6556540E-4DF4-5398-B0D8-118E9072D658}"/>
              </a:ext>
            </a:extLst>
          </p:cNvPr>
          <p:cNvPicPr>
            <a:picLocks noChangeAspect="1"/>
          </p:cNvPicPr>
          <p:nvPr/>
        </p:nvPicPr>
        <p:blipFill>
          <a:blip r:embed="rId103"/>
          <a:stretch>
            <a:fillRect/>
          </a:stretch>
        </p:blipFill>
        <p:spPr>
          <a:xfrm>
            <a:off x="5176496" y="4137406"/>
            <a:ext cx="414020" cy="414020"/>
          </a:xfrm>
          <a:prstGeom prst="rect">
            <a:avLst/>
          </a:prstGeom>
        </p:spPr>
      </p:pic>
      <p:pic>
        <p:nvPicPr>
          <p:cNvPr id="446" name="Picture 445">
            <a:extLst>
              <a:ext uri="{FF2B5EF4-FFF2-40B4-BE49-F238E27FC236}">
                <a16:creationId xmlns:a16="http://schemas.microsoft.com/office/drawing/2014/main" id="{6AB6FFE9-E3DB-9241-8B4B-449335996650}"/>
              </a:ext>
            </a:extLst>
          </p:cNvPr>
          <p:cNvPicPr>
            <a:picLocks noChangeAspect="1"/>
          </p:cNvPicPr>
          <p:nvPr/>
        </p:nvPicPr>
        <p:blipFill>
          <a:blip r:embed="rId98">
            <a:biLevel thresh="25000"/>
          </a:blip>
          <a:stretch>
            <a:fillRect/>
          </a:stretch>
        </p:blipFill>
        <p:spPr>
          <a:xfrm>
            <a:off x="5732756" y="4137406"/>
            <a:ext cx="414020" cy="414020"/>
          </a:xfrm>
          <a:prstGeom prst="rect">
            <a:avLst/>
          </a:prstGeom>
        </p:spPr>
      </p:pic>
      <p:pic>
        <p:nvPicPr>
          <p:cNvPr id="447" name="Picture 446">
            <a:extLst>
              <a:ext uri="{FF2B5EF4-FFF2-40B4-BE49-F238E27FC236}">
                <a16:creationId xmlns:a16="http://schemas.microsoft.com/office/drawing/2014/main" id="{2C814F30-3D6A-F56C-B52E-C1BB9466C4B7}"/>
              </a:ext>
            </a:extLst>
          </p:cNvPr>
          <p:cNvPicPr>
            <a:picLocks noChangeAspect="1"/>
          </p:cNvPicPr>
          <p:nvPr/>
        </p:nvPicPr>
        <p:blipFill>
          <a:blip r:embed="rId104"/>
          <a:stretch>
            <a:fillRect/>
          </a:stretch>
        </p:blipFill>
        <p:spPr>
          <a:xfrm>
            <a:off x="2386642" y="4656447"/>
            <a:ext cx="496869" cy="496869"/>
          </a:xfrm>
          <a:prstGeom prst="rect">
            <a:avLst/>
          </a:prstGeom>
        </p:spPr>
      </p:pic>
      <p:pic>
        <p:nvPicPr>
          <p:cNvPr id="448" name="Picture 447">
            <a:extLst>
              <a:ext uri="{FF2B5EF4-FFF2-40B4-BE49-F238E27FC236}">
                <a16:creationId xmlns:a16="http://schemas.microsoft.com/office/drawing/2014/main" id="{993F9E70-D286-7C59-52F5-823F9FF72A4B}"/>
              </a:ext>
            </a:extLst>
          </p:cNvPr>
          <p:cNvPicPr>
            <a:picLocks noChangeAspect="1"/>
          </p:cNvPicPr>
          <p:nvPr/>
        </p:nvPicPr>
        <p:blipFill>
          <a:blip r:embed="rId105"/>
          <a:stretch>
            <a:fillRect/>
          </a:stretch>
        </p:blipFill>
        <p:spPr>
          <a:xfrm>
            <a:off x="2926096" y="4656447"/>
            <a:ext cx="496869" cy="496869"/>
          </a:xfrm>
          <a:prstGeom prst="rect">
            <a:avLst/>
          </a:prstGeom>
        </p:spPr>
      </p:pic>
      <p:pic>
        <p:nvPicPr>
          <p:cNvPr id="449" name="Picture 448">
            <a:extLst>
              <a:ext uri="{FF2B5EF4-FFF2-40B4-BE49-F238E27FC236}">
                <a16:creationId xmlns:a16="http://schemas.microsoft.com/office/drawing/2014/main" id="{1DC259BC-5F6D-5E63-F08E-1D0B30C4D05F}"/>
              </a:ext>
            </a:extLst>
          </p:cNvPr>
          <p:cNvPicPr>
            <a:picLocks noChangeAspect="1"/>
          </p:cNvPicPr>
          <p:nvPr/>
        </p:nvPicPr>
        <p:blipFill>
          <a:blip r:embed="rId106"/>
          <a:stretch>
            <a:fillRect/>
          </a:stretch>
        </p:blipFill>
        <p:spPr>
          <a:xfrm>
            <a:off x="3484670" y="4656447"/>
            <a:ext cx="496869" cy="496869"/>
          </a:xfrm>
          <a:prstGeom prst="rect">
            <a:avLst/>
          </a:prstGeom>
        </p:spPr>
      </p:pic>
      <p:pic>
        <p:nvPicPr>
          <p:cNvPr id="450" name="Picture 449">
            <a:extLst>
              <a:ext uri="{FF2B5EF4-FFF2-40B4-BE49-F238E27FC236}">
                <a16:creationId xmlns:a16="http://schemas.microsoft.com/office/drawing/2014/main" id="{D9BF07F3-4FE5-2666-4CC5-FBD0CC777A9B}"/>
              </a:ext>
            </a:extLst>
          </p:cNvPr>
          <p:cNvPicPr>
            <a:picLocks noChangeAspect="1"/>
          </p:cNvPicPr>
          <p:nvPr/>
        </p:nvPicPr>
        <p:blipFill>
          <a:blip r:embed="rId107"/>
          <a:stretch>
            <a:fillRect/>
          </a:stretch>
        </p:blipFill>
        <p:spPr>
          <a:xfrm>
            <a:off x="4036521" y="4656447"/>
            <a:ext cx="496869" cy="496869"/>
          </a:xfrm>
          <a:prstGeom prst="rect">
            <a:avLst/>
          </a:prstGeom>
        </p:spPr>
      </p:pic>
      <p:pic>
        <p:nvPicPr>
          <p:cNvPr id="451" name="Picture 450">
            <a:extLst>
              <a:ext uri="{FF2B5EF4-FFF2-40B4-BE49-F238E27FC236}">
                <a16:creationId xmlns:a16="http://schemas.microsoft.com/office/drawing/2014/main" id="{D2A26CED-BABE-F968-1CD0-BC5ABBB62E60}"/>
              </a:ext>
            </a:extLst>
          </p:cNvPr>
          <p:cNvPicPr>
            <a:picLocks noChangeAspect="1"/>
          </p:cNvPicPr>
          <p:nvPr/>
        </p:nvPicPr>
        <p:blipFill>
          <a:blip r:embed="rId108"/>
          <a:stretch>
            <a:fillRect/>
          </a:stretch>
        </p:blipFill>
        <p:spPr>
          <a:xfrm>
            <a:off x="4572238" y="4656447"/>
            <a:ext cx="496869" cy="496869"/>
          </a:xfrm>
          <a:prstGeom prst="rect">
            <a:avLst/>
          </a:prstGeom>
        </p:spPr>
      </p:pic>
      <p:pic>
        <p:nvPicPr>
          <p:cNvPr id="452" name="Picture 451">
            <a:extLst>
              <a:ext uri="{FF2B5EF4-FFF2-40B4-BE49-F238E27FC236}">
                <a16:creationId xmlns:a16="http://schemas.microsoft.com/office/drawing/2014/main" id="{72D884DF-179B-C236-0580-E05750698F8C}"/>
              </a:ext>
            </a:extLst>
          </p:cNvPr>
          <p:cNvPicPr>
            <a:picLocks noChangeAspect="1"/>
          </p:cNvPicPr>
          <p:nvPr/>
        </p:nvPicPr>
        <p:blipFill>
          <a:blip r:embed="rId109"/>
          <a:stretch>
            <a:fillRect/>
          </a:stretch>
        </p:blipFill>
        <p:spPr>
          <a:xfrm>
            <a:off x="5131560" y="4656447"/>
            <a:ext cx="496869" cy="496869"/>
          </a:xfrm>
          <a:prstGeom prst="rect">
            <a:avLst/>
          </a:prstGeom>
        </p:spPr>
      </p:pic>
      <p:pic>
        <p:nvPicPr>
          <p:cNvPr id="453" name="Picture 452">
            <a:extLst>
              <a:ext uri="{FF2B5EF4-FFF2-40B4-BE49-F238E27FC236}">
                <a16:creationId xmlns:a16="http://schemas.microsoft.com/office/drawing/2014/main" id="{1FE100AB-8458-401B-E0A6-0883497D3AA1}"/>
              </a:ext>
            </a:extLst>
          </p:cNvPr>
          <p:cNvPicPr>
            <a:picLocks noChangeAspect="1"/>
          </p:cNvPicPr>
          <p:nvPr/>
        </p:nvPicPr>
        <p:blipFill>
          <a:blip r:embed="rId104">
            <a:biLevel thresh="25000"/>
          </a:blip>
          <a:stretch>
            <a:fillRect/>
          </a:stretch>
        </p:blipFill>
        <p:spPr>
          <a:xfrm>
            <a:off x="5663242" y="4656447"/>
            <a:ext cx="496869" cy="496869"/>
          </a:xfrm>
          <a:prstGeom prst="rect">
            <a:avLst/>
          </a:prstGeom>
        </p:spPr>
      </p:pic>
      <p:pic>
        <p:nvPicPr>
          <p:cNvPr id="454" name="Picture 453">
            <a:extLst>
              <a:ext uri="{FF2B5EF4-FFF2-40B4-BE49-F238E27FC236}">
                <a16:creationId xmlns:a16="http://schemas.microsoft.com/office/drawing/2014/main" id="{FC45CDEC-E884-53EC-E209-EEC3C07B19E7}"/>
              </a:ext>
            </a:extLst>
          </p:cNvPr>
          <p:cNvPicPr>
            <a:picLocks noChangeAspect="1"/>
          </p:cNvPicPr>
          <p:nvPr/>
        </p:nvPicPr>
        <p:blipFill>
          <a:blip r:embed="rId110"/>
          <a:stretch>
            <a:fillRect/>
          </a:stretch>
        </p:blipFill>
        <p:spPr>
          <a:xfrm>
            <a:off x="2396816" y="5155557"/>
            <a:ext cx="486254" cy="486254"/>
          </a:xfrm>
          <a:prstGeom prst="rect">
            <a:avLst/>
          </a:prstGeom>
        </p:spPr>
      </p:pic>
      <p:pic>
        <p:nvPicPr>
          <p:cNvPr id="455" name="Picture 454">
            <a:extLst>
              <a:ext uri="{FF2B5EF4-FFF2-40B4-BE49-F238E27FC236}">
                <a16:creationId xmlns:a16="http://schemas.microsoft.com/office/drawing/2014/main" id="{D195D19D-6F60-9D8B-CAA2-C9E341372EB5}"/>
              </a:ext>
            </a:extLst>
          </p:cNvPr>
          <p:cNvPicPr>
            <a:picLocks noChangeAspect="1"/>
          </p:cNvPicPr>
          <p:nvPr/>
        </p:nvPicPr>
        <p:blipFill>
          <a:blip r:embed="rId111"/>
          <a:stretch>
            <a:fillRect/>
          </a:stretch>
        </p:blipFill>
        <p:spPr>
          <a:xfrm>
            <a:off x="2931403" y="5155557"/>
            <a:ext cx="486254" cy="486254"/>
          </a:xfrm>
          <a:prstGeom prst="rect">
            <a:avLst/>
          </a:prstGeom>
        </p:spPr>
      </p:pic>
      <p:pic>
        <p:nvPicPr>
          <p:cNvPr id="456" name="Picture 455">
            <a:extLst>
              <a:ext uri="{FF2B5EF4-FFF2-40B4-BE49-F238E27FC236}">
                <a16:creationId xmlns:a16="http://schemas.microsoft.com/office/drawing/2014/main" id="{1783889F-65AD-995D-98FE-772BD56E00CC}"/>
              </a:ext>
            </a:extLst>
          </p:cNvPr>
          <p:cNvPicPr>
            <a:picLocks noChangeAspect="1"/>
          </p:cNvPicPr>
          <p:nvPr/>
        </p:nvPicPr>
        <p:blipFill>
          <a:blip r:embed="rId112"/>
          <a:stretch>
            <a:fillRect/>
          </a:stretch>
        </p:blipFill>
        <p:spPr>
          <a:xfrm>
            <a:off x="3493857" y="5155557"/>
            <a:ext cx="486254" cy="486254"/>
          </a:xfrm>
          <a:prstGeom prst="rect">
            <a:avLst/>
          </a:prstGeom>
        </p:spPr>
      </p:pic>
      <p:pic>
        <p:nvPicPr>
          <p:cNvPr id="457" name="Picture 456">
            <a:extLst>
              <a:ext uri="{FF2B5EF4-FFF2-40B4-BE49-F238E27FC236}">
                <a16:creationId xmlns:a16="http://schemas.microsoft.com/office/drawing/2014/main" id="{54615FF0-589D-9025-DE7C-250CA1A783D3}"/>
              </a:ext>
            </a:extLst>
          </p:cNvPr>
          <p:cNvPicPr>
            <a:picLocks noChangeAspect="1"/>
          </p:cNvPicPr>
          <p:nvPr/>
        </p:nvPicPr>
        <p:blipFill>
          <a:blip r:embed="rId113"/>
          <a:stretch>
            <a:fillRect/>
          </a:stretch>
        </p:blipFill>
        <p:spPr>
          <a:xfrm>
            <a:off x="4073311" y="5155557"/>
            <a:ext cx="486254" cy="486254"/>
          </a:xfrm>
          <a:prstGeom prst="rect">
            <a:avLst/>
          </a:prstGeom>
        </p:spPr>
      </p:pic>
      <p:pic>
        <p:nvPicPr>
          <p:cNvPr id="458" name="Picture 457">
            <a:extLst>
              <a:ext uri="{FF2B5EF4-FFF2-40B4-BE49-F238E27FC236}">
                <a16:creationId xmlns:a16="http://schemas.microsoft.com/office/drawing/2014/main" id="{86443E05-1924-8B99-F401-C603A7B43C2D}"/>
              </a:ext>
            </a:extLst>
          </p:cNvPr>
          <p:cNvPicPr>
            <a:picLocks noChangeAspect="1"/>
          </p:cNvPicPr>
          <p:nvPr/>
        </p:nvPicPr>
        <p:blipFill>
          <a:blip r:embed="rId114"/>
          <a:stretch>
            <a:fillRect/>
          </a:stretch>
        </p:blipFill>
        <p:spPr>
          <a:xfrm>
            <a:off x="4599878" y="5155557"/>
            <a:ext cx="486254" cy="486254"/>
          </a:xfrm>
          <a:prstGeom prst="rect">
            <a:avLst/>
          </a:prstGeom>
        </p:spPr>
      </p:pic>
      <p:pic>
        <p:nvPicPr>
          <p:cNvPr id="459" name="Picture 458">
            <a:extLst>
              <a:ext uri="{FF2B5EF4-FFF2-40B4-BE49-F238E27FC236}">
                <a16:creationId xmlns:a16="http://schemas.microsoft.com/office/drawing/2014/main" id="{C6F7F64D-1A50-CEA9-28B8-504C0B451946}"/>
              </a:ext>
            </a:extLst>
          </p:cNvPr>
          <p:cNvPicPr>
            <a:picLocks noChangeAspect="1"/>
          </p:cNvPicPr>
          <p:nvPr/>
        </p:nvPicPr>
        <p:blipFill>
          <a:blip r:embed="rId115"/>
          <a:stretch>
            <a:fillRect/>
          </a:stretch>
        </p:blipFill>
        <p:spPr>
          <a:xfrm>
            <a:off x="5131560" y="5155557"/>
            <a:ext cx="486254" cy="486254"/>
          </a:xfrm>
          <a:prstGeom prst="rect">
            <a:avLst/>
          </a:prstGeom>
        </p:spPr>
      </p:pic>
      <p:pic>
        <p:nvPicPr>
          <p:cNvPr id="460" name="Picture 459">
            <a:extLst>
              <a:ext uri="{FF2B5EF4-FFF2-40B4-BE49-F238E27FC236}">
                <a16:creationId xmlns:a16="http://schemas.microsoft.com/office/drawing/2014/main" id="{4CA63E70-84E8-7A0E-30B5-9875372D817E}"/>
              </a:ext>
            </a:extLst>
          </p:cNvPr>
          <p:cNvPicPr>
            <a:picLocks noChangeAspect="1"/>
          </p:cNvPicPr>
          <p:nvPr/>
        </p:nvPicPr>
        <p:blipFill>
          <a:blip r:embed="rId110">
            <a:biLevel thresh="25000"/>
          </a:blip>
          <a:stretch>
            <a:fillRect/>
          </a:stretch>
        </p:blipFill>
        <p:spPr>
          <a:xfrm>
            <a:off x="5700086" y="5155557"/>
            <a:ext cx="486254" cy="486254"/>
          </a:xfrm>
          <a:prstGeom prst="rect">
            <a:avLst/>
          </a:prstGeom>
        </p:spPr>
      </p:pic>
      <p:pic>
        <p:nvPicPr>
          <p:cNvPr id="461" name="Picture 460">
            <a:extLst>
              <a:ext uri="{FF2B5EF4-FFF2-40B4-BE49-F238E27FC236}">
                <a16:creationId xmlns:a16="http://schemas.microsoft.com/office/drawing/2014/main" id="{F6AC06F0-F8A7-6631-4B12-2D15645DF8ED}"/>
              </a:ext>
            </a:extLst>
          </p:cNvPr>
          <p:cNvPicPr>
            <a:picLocks noChangeAspect="1"/>
          </p:cNvPicPr>
          <p:nvPr/>
        </p:nvPicPr>
        <p:blipFill>
          <a:blip r:embed="rId116"/>
          <a:stretch>
            <a:fillRect/>
          </a:stretch>
        </p:blipFill>
        <p:spPr>
          <a:xfrm>
            <a:off x="2389118" y="5668628"/>
            <a:ext cx="501650" cy="501650"/>
          </a:xfrm>
          <a:prstGeom prst="rect">
            <a:avLst/>
          </a:prstGeom>
        </p:spPr>
      </p:pic>
      <p:pic>
        <p:nvPicPr>
          <p:cNvPr id="462" name="Picture 461">
            <a:extLst>
              <a:ext uri="{FF2B5EF4-FFF2-40B4-BE49-F238E27FC236}">
                <a16:creationId xmlns:a16="http://schemas.microsoft.com/office/drawing/2014/main" id="{DF06126F-DC38-8AD2-CCCF-C64ACEFB032E}"/>
              </a:ext>
            </a:extLst>
          </p:cNvPr>
          <p:cNvPicPr>
            <a:picLocks noChangeAspect="1"/>
          </p:cNvPicPr>
          <p:nvPr/>
        </p:nvPicPr>
        <p:blipFill>
          <a:blip r:embed="rId117"/>
          <a:stretch>
            <a:fillRect/>
          </a:stretch>
        </p:blipFill>
        <p:spPr>
          <a:xfrm>
            <a:off x="2930783" y="5668628"/>
            <a:ext cx="501650" cy="501650"/>
          </a:xfrm>
          <a:prstGeom prst="rect">
            <a:avLst/>
          </a:prstGeom>
        </p:spPr>
      </p:pic>
      <p:pic>
        <p:nvPicPr>
          <p:cNvPr id="463" name="Picture 462">
            <a:extLst>
              <a:ext uri="{FF2B5EF4-FFF2-40B4-BE49-F238E27FC236}">
                <a16:creationId xmlns:a16="http://schemas.microsoft.com/office/drawing/2014/main" id="{8F9089AC-442F-A2DA-7BD6-22E373F2A57F}"/>
              </a:ext>
            </a:extLst>
          </p:cNvPr>
          <p:cNvPicPr>
            <a:picLocks noChangeAspect="1"/>
          </p:cNvPicPr>
          <p:nvPr/>
        </p:nvPicPr>
        <p:blipFill>
          <a:blip r:embed="rId118"/>
          <a:stretch>
            <a:fillRect/>
          </a:stretch>
        </p:blipFill>
        <p:spPr>
          <a:xfrm>
            <a:off x="3482558" y="5668628"/>
            <a:ext cx="501650" cy="501650"/>
          </a:xfrm>
          <a:prstGeom prst="rect">
            <a:avLst/>
          </a:prstGeom>
        </p:spPr>
      </p:pic>
      <p:pic>
        <p:nvPicPr>
          <p:cNvPr id="464" name="Picture 463">
            <a:extLst>
              <a:ext uri="{FF2B5EF4-FFF2-40B4-BE49-F238E27FC236}">
                <a16:creationId xmlns:a16="http://schemas.microsoft.com/office/drawing/2014/main" id="{52F73BFB-B449-3AE5-B978-620648DA9539}"/>
              </a:ext>
            </a:extLst>
          </p:cNvPr>
          <p:cNvPicPr>
            <a:picLocks noChangeAspect="1"/>
          </p:cNvPicPr>
          <p:nvPr/>
        </p:nvPicPr>
        <p:blipFill>
          <a:blip r:embed="rId119"/>
          <a:stretch>
            <a:fillRect/>
          </a:stretch>
        </p:blipFill>
        <p:spPr>
          <a:xfrm>
            <a:off x="4037195" y="5668628"/>
            <a:ext cx="501650" cy="501650"/>
          </a:xfrm>
          <a:prstGeom prst="rect">
            <a:avLst/>
          </a:prstGeom>
        </p:spPr>
      </p:pic>
      <p:pic>
        <p:nvPicPr>
          <p:cNvPr id="465" name="Picture 464">
            <a:extLst>
              <a:ext uri="{FF2B5EF4-FFF2-40B4-BE49-F238E27FC236}">
                <a16:creationId xmlns:a16="http://schemas.microsoft.com/office/drawing/2014/main" id="{12CFD96F-EEA5-1CB8-4363-722F2310E4D7}"/>
              </a:ext>
            </a:extLst>
          </p:cNvPr>
          <p:cNvPicPr>
            <a:picLocks noChangeAspect="1"/>
          </p:cNvPicPr>
          <p:nvPr/>
        </p:nvPicPr>
        <p:blipFill>
          <a:blip r:embed="rId120"/>
          <a:stretch>
            <a:fillRect/>
          </a:stretch>
        </p:blipFill>
        <p:spPr>
          <a:xfrm>
            <a:off x="4592795" y="5668628"/>
            <a:ext cx="501650" cy="501650"/>
          </a:xfrm>
          <a:prstGeom prst="rect">
            <a:avLst/>
          </a:prstGeom>
        </p:spPr>
      </p:pic>
      <p:pic>
        <p:nvPicPr>
          <p:cNvPr id="466" name="Picture 465">
            <a:extLst>
              <a:ext uri="{FF2B5EF4-FFF2-40B4-BE49-F238E27FC236}">
                <a16:creationId xmlns:a16="http://schemas.microsoft.com/office/drawing/2014/main" id="{77702A25-97FE-63EC-4295-6649C59A6C44}"/>
              </a:ext>
            </a:extLst>
          </p:cNvPr>
          <p:cNvPicPr>
            <a:picLocks noChangeAspect="1"/>
          </p:cNvPicPr>
          <p:nvPr/>
        </p:nvPicPr>
        <p:blipFill>
          <a:blip r:embed="rId121"/>
          <a:stretch>
            <a:fillRect/>
          </a:stretch>
        </p:blipFill>
        <p:spPr>
          <a:xfrm>
            <a:off x="5127750" y="5668628"/>
            <a:ext cx="501650" cy="501650"/>
          </a:xfrm>
          <a:prstGeom prst="rect">
            <a:avLst/>
          </a:prstGeom>
        </p:spPr>
      </p:pic>
      <p:pic>
        <p:nvPicPr>
          <p:cNvPr id="467" name="Picture 466">
            <a:extLst>
              <a:ext uri="{FF2B5EF4-FFF2-40B4-BE49-F238E27FC236}">
                <a16:creationId xmlns:a16="http://schemas.microsoft.com/office/drawing/2014/main" id="{07EC2019-405E-0FC8-AE5B-8E21EBD1ECF2}"/>
              </a:ext>
            </a:extLst>
          </p:cNvPr>
          <p:cNvPicPr>
            <a:picLocks noChangeAspect="1"/>
          </p:cNvPicPr>
          <p:nvPr/>
        </p:nvPicPr>
        <p:blipFill>
          <a:blip r:embed="rId116">
            <a:biLevel thresh="25000"/>
          </a:blip>
          <a:stretch>
            <a:fillRect/>
          </a:stretch>
        </p:blipFill>
        <p:spPr>
          <a:xfrm>
            <a:off x="5688578" y="5668628"/>
            <a:ext cx="501650" cy="501650"/>
          </a:xfrm>
          <a:prstGeom prst="rect">
            <a:avLst/>
          </a:prstGeom>
        </p:spPr>
      </p:pic>
    </p:spTree>
    <p:extLst>
      <p:ext uri="{BB962C8B-B14F-4D97-AF65-F5344CB8AC3E}">
        <p14:creationId xmlns:p14="http://schemas.microsoft.com/office/powerpoint/2010/main" val="1783911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1">
            <a:extLst>
              <a:ext uri="{FF2B5EF4-FFF2-40B4-BE49-F238E27FC236}">
                <a16:creationId xmlns:a16="http://schemas.microsoft.com/office/drawing/2014/main" id="{C66BBB10-49B2-25B2-2627-93F33F68B081}"/>
              </a:ext>
            </a:extLst>
          </p:cNvPr>
          <p:cNvPicPr>
            <a:picLocks/>
          </p:cNvPicPr>
          <p:nvPr/>
        </p:nvPicPr>
        <p:blipFill rotWithShape="1">
          <a:blip r:embed="rId2"/>
          <a:srcRect l="12051" t="2471" r="721" b="11005"/>
          <a:stretch/>
        </p:blipFill>
        <p:spPr>
          <a:xfrm>
            <a:off x="488780" y="962617"/>
            <a:ext cx="11164824" cy="5138928"/>
          </a:xfrm>
          <a:prstGeom prst="rect">
            <a:avLst/>
          </a:prstGeom>
        </p:spPr>
      </p:pic>
      <p:sp>
        <p:nvSpPr>
          <p:cNvPr id="4" name="Text Placeholder 3">
            <a:extLst>
              <a:ext uri="{FF2B5EF4-FFF2-40B4-BE49-F238E27FC236}">
                <a16:creationId xmlns:a16="http://schemas.microsoft.com/office/drawing/2014/main" id="{09C09E4D-7801-6D8C-AAC7-3854709F1B47}"/>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69ACE1DF-CFA0-E279-F938-F182767484B6}"/>
              </a:ext>
            </a:extLst>
          </p:cNvPr>
          <p:cNvSpPr>
            <a:spLocks noGrp="1"/>
          </p:cNvSpPr>
          <p:nvPr>
            <p:ph type="body" sz="quarter" idx="12"/>
          </p:nvPr>
        </p:nvSpPr>
        <p:spPr/>
        <p:txBody>
          <a:bodyPr/>
          <a:lstStyle/>
          <a:p>
            <a:endParaRPr lang="en-US"/>
          </a:p>
        </p:txBody>
      </p:sp>
      <p:sp>
        <p:nvSpPr>
          <p:cNvPr id="9" name="TextBox 8">
            <a:extLst>
              <a:ext uri="{FF2B5EF4-FFF2-40B4-BE49-F238E27FC236}">
                <a16:creationId xmlns:a16="http://schemas.microsoft.com/office/drawing/2014/main" id="{6E56B045-78A2-772C-A49E-D77E3ABA1C01}"/>
              </a:ext>
            </a:extLst>
          </p:cNvPr>
          <p:cNvSpPr txBox="1">
            <a:spLocks noChangeArrowheads="1"/>
          </p:cNvSpPr>
          <p:nvPr/>
        </p:nvSpPr>
        <p:spPr bwMode="auto">
          <a:xfrm>
            <a:off x="8558784" y="448056"/>
            <a:ext cx="2623474" cy="253916"/>
          </a:xfrm>
          <a:prstGeom prst="rect">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1050" kern="1200" dirty="0">
                <a:solidFill>
                  <a:srgbClr val="63727D"/>
                </a:solidFill>
                <a:latin typeface="Arial"/>
                <a:ea typeface="ＭＳ Ｐゴシック" charset="0"/>
                <a:cs typeface="ＭＳ Ｐゴシック" charset="0"/>
              </a:rPr>
              <a:t>CLICK TO EDIT DEPARTMENT | MONTH</a:t>
            </a:r>
          </a:p>
        </p:txBody>
      </p:sp>
      <p:sp>
        <p:nvSpPr>
          <p:cNvPr id="13" name="Rectangle 12">
            <a:extLst>
              <a:ext uri="{FF2B5EF4-FFF2-40B4-BE49-F238E27FC236}">
                <a16:creationId xmlns:a16="http://schemas.microsoft.com/office/drawing/2014/main" id="{EA5D8B01-2C89-CE4B-27FD-51954E4BD601}"/>
              </a:ext>
            </a:extLst>
          </p:cNvPr>
          <p:cNvSpPr/>
          <p:nvPr/>
        </p:nvSpPr>
        <p:spPr>
          <a:xfrm>
            <a:off x="6855343" y="961533"/>
            <a:ext cx="4424314" cy="4716684"/>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5">
            <a:extLst>
              <a:ext uri="{FF2B5EF4-FFF2-40B4-BE49-F238E27FC236}">
                <a16:creationId xmlns:a16="http://schemas.microsoft.com/office/drawing/2014/main" id="{646F433A-2561-1750-D146-9AD4379319B5}"/>
              </a:ext>
            </a:extLst>
          </p:cNvPr>
          <p:cNvSpPr txBox="1">
            <a:spLocks/>
          </p:cNvSpPr>
          <p:nvPr/>
        </p:nvSpPr>
        <p:spPr>
          <a:xfrm>
            <a:off x="7117030" y="1139210"/>
            <a:ext cx="4025983" cy="2772566"/>
          </a:xfrm>
          <a:prstGeom prst="rect">
            <a:avLst/>
          </a:prstGeom>
        </p:spPr>
        <p:txBody>
          <a:bodyPr anchor="b"/>
          <a:lstStyle>
            <a:lvl1pPr marL="0" indent="0" algn="l" defTabSz="914400" rtl="0" eaLnBrk="1" latinLnBrk="0" hangingPunct="1">
              <a:lnSpc>
                <a:spcPct val="100000"/>
              </a:lnSpc>
              <a:spcBef>
                <a:spcPts val="1000"/>
              </a:spcBef>
              <a:buFontTx/>
              <a:buNone/>
              <a:defRPr sz="54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2400" b="1"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2000" b="1"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dirty="0"/>
              <a:t>Presentation</a:t>
            </a:r>
            <a:br>
              <a:rPr lang="en-US" sz="4000" dirty="0"/>
            </a:br>
            <a:r>
              <a:rPr lang="en-US" sz="4000" dirty="0"/>
              <a:t>title goes </a:t>
            </a:r>
            <a:br>
              <a:rPr lang="en-US" sz="4000" dirty="0"/>
            </a:br>
            <a:r>
              <a:rPr lang="en-US" sz="4000" dirty="0"/>
              <a:t>here and here</a:t>
            </a:r>
          </a:p>
        </p:txBody>
      </p:sp>
      <p:sp>
        <p:nvSpPr>
          <p:cNvPr id="8" name="Content Placeholder 17">
            <a:extLst>
              <a:ext uri="{FF2B5EF4-FFF2-40B4-BE49-F238E27FC236}">
                <a16:creationId xmlns:a16="http://schemas.microsoft.com/office/drawing/2014/main" id="{E06D16D2-3ABC-94DA-D45F-54E6A848FE32}"/>
              </a:ext>
            </a:extLst>
          </p:cNvPr>
          <p:cNvSpPr txBox="1">
            <a:spLocks/>
          </p:cNvSpPr>
          <p:nvPr/>
        </p:nvSpPr>
        <p:spPr>
          <a:xfrm>
            <a:off x="7117030" y="4173386"/>
            <a:ext cx="3192606" cy="905897"/>
          </a:xfrm>
          <a:prstGeom prst="rect">
            <a:avLst/>
          </a:prstGeom>
        </p:spPr>
        <p:txBody>
          <a:bodyPr/>
          <a:lstStyle>
            <a:lvl1pPr marL="0" indent="0" algn="l" defTabSz="914400" rtl="0" eaLnBrk="1" latinLnBrk="0" hangingPunct="1">
              <a:lnSpc>
                <a:spcPct val="100000"/>
              </a:lnSpc>
              <a:spcBef>
                <a:spcPts val="1000"/>
              </a:spcBef>
              <a:buFontTx/>
              <a:buNone/>
              <a:defRPr sz="20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1600"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0" dirty="0"/>
              <a:t>UPPERCASE SUBTITLE GOES HERE AND HERE</a:t>
            </a:r>
          </a:p>
        </p:txBody>
      </p:sp>
      <p:cxnSp>
        <p:nvCxnSpPr>
          <p:cNvPr id="11" name="Straight Connector 10">
            <a:extLst>
              <a:ext uri="{FF2B5EF4-FFF2-40B4-BE49-F238E27FC236}">
                <a16:creationId xmlns:a16="http://schemas.microsoft.com/office/drawing/2014/main" id="{AF8FA399-ED17-960E-E8E9-E5353DE73B34}"/>
              </a:ext>
            </a:extLst>
          </p:cNvPr>
          <p:cNvCxnSpPr>
            <a:cxnSpLocks/>
          </p:cNvCxnSpPr>
          <p:nvPr/>
        </p:nvCxnSpPr>
        <p:spPr>
          <a:xfrm flipH="1">
            <a:off x="7218225" y="4024529"/>
            <a:ext cx="373933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787317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BAF3C801-01FC-A1A1-A92B-B986305B59ED}"/>
              </a:ext>
            </a:extLst>
          </p:cNvPr>
          <p:cNvPicPr>
            <a:picLocks noGrp="1"/>
          </p:cNvPicPr>
          <p:nvPr>
            <p:ph type="pic" sz="quarter" idx="13"/>
          </p:nvPr>
        </p:nvPicPr>
        <p:blipFill rotWithShape="1">
          <a:blip r:embed="rId2"/>
          <a:srcRect t="19316" b="19316"/>
          <a:stretch/>
        </p:blipFill>
        <p:spPr/>
      </p:pic>
      <p:sp>
        <p:nvSpPr>
          <p:cNvPr id="14" name="Text Placeholder 13">
            <a:extLst>
              <a:ext uri="{FF2B5EF4-FFF2-40B4-BE49-F238E27FC236}">
                <a16:creationId xmlns:a16="http://schemas.microsoft.com/office/drawing/2014/main" id="{F7F3B805-A94B-1850-6233-42608ACB0531}"/>
              </a:ext>
            </a:extLst>
          </p:cNvPr>
          <p:cNvSpPr>
            <a:spLocks noGrp="1"/>
          </p:cNvSpPr>
          <p:nvPr>
            <p:ph type="body" sz="quarter" idx="11"/>
          </p:nvPr>
        </p:nvSpPr>
        <p:spPr/>
        <p:txBody>
          <a:bodyPr/>
          <a:lstStyle/>
          <a:p>
            <a:endParaRPr lang="en-US"/>
          </a:p>
        </p:txBody>
      </p:sp>
      <p:sp>
        <p:nvSpPr>
          <p:cNvPr id="15" name="Text Placeholder 14">
            <a:extLst>
              <a:ext uri="{FF2B5EF4-FFF2-40B4-BE49-F238E27FC236}">
                <a16:creationId xmlns:a16="http://schemas.microsoft.com/office/drawing/2014/main" id="{922F28E9-0F78-6534-0655-2B60359420F1}"/>
              </a:ext>
            </a:extLst>
          </p:cNvPr>
          <p:cNvSpPr>
            <a:spLocks noGrp="1"/>
          </p:cNvSpPr>
          <p:nvPr>
            <p:ph type="body" sz="quarter" idx="12"/>
          </p:nvPr>
        </p:nvSpPr>
        <p:spPr/>
        <p:txBody>
          <a:bodyPr/>
          <a:lstStyle/>
          <a:p>
            <a:endParaRPr lang="en-US"/>
          </a:p>
        </p:txBody>
      </p:sp>
      <p:sp>
        <p:nvSpPr>
          <p:cNvPr id="9" name="TextBox 8">
            <a:extLst>
              <a:ext uri="{FF2B5EF4-FFF2-40B4-BE49-F238E27FC236}">
                <a16:creationId xmlns:a16="http://schemas.microsoft.com/office/drawing/2014/main" id="{6E56B045-78A2-772C-A49E-D77E3ABA1C01}"/>
              </a:ext>
            </a:extLst>
          </p:cNvPr>
          <p:cNvSpPr txBox="1">
            <a:spLocks noChangeArrowheads="1"/>
          </p:cNvSpPr>
          <p:nvPr/>
        </p:nvSpPr>
        <p:spPr bwMode="auto">
          <a:xfrm>
            <a:off x="8558784" y="448056"/>
            <a:ext cx="2623474" cy="253916"/>
          </a:xfrm>
          <a:prstGeom prst="rect">
            <a:avLst/>
          </a:prstGeom>
          <a:noFill/>
          <a:ln>
            <a:noFill/>
          </a:ln>
          <a:extLst>
            <a:ext uri="{909E8E84-426E-40dd-AFC4-6F175D3DCCD1}">
              <a14:hiddenFill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a:solidFill>
                  <a:srgbClr val="FFFFFF"/>
                </a:solidFill>
              </a14:hiddenFill>
            </a:ext>
            <a:ext uri="{91240B29-F687-4f45-9708-019B960494DF}">
              <a14:hiddenLine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xmlns="" w="9525">
                <a:solidFill>
                  <a:srgbClr val="000000"/>
                </a:solidFill>
                <a:miter lim="800000"/>
                <a:headEnd/>
                <a:tailEnd/>
              </a14:hiddenLine>
            </a:ext>
          </a:extLst>
        </p:spPr>
        <p:txBody>
          <a:bodyPr wrap="none" rIns="0">
            <a:spAutoFit/>
          </a:bodyPr>
          <a:lstStyle>
            <a:lvl1pPr>
              <a:defRPr>
                <a:solidFill>
                  <a:schemeClr val="tx1"/>
                </a:solidFill>
                <a:latin typeface="PT Sans" charset="0"/>
                <a:ea typeface="ＭＳ Ｐゴシック" charset="0"/>
              </a:defRPr>
            </a:lvl1pPr>
            <a:lvl2pPr marL="742950" indent="-285750">
              <a:defRPr>
                <a:solidFill>
                  <a:schemeClr val="tx1"/>
                </a:solidFill>
                <a:latin typeface="PT Sans" charset="0"/>
                <a:ea typeface="ＭＳ Ｐゴシック" charset="0"/>
              </a:defRPr>
            </a:lvl2pPr>
            <a:lvl3pPr marL="1143000" indent="-228600">
              <a:defRPr>
                <a:solidFill>
                  <a:schemeClr val="tx1"/>
                </a:solidFill>
                <a:latin typeface="PT Sans" charset="0"/>
                <a:ea typeface="ＭＳ Ｐゴシック" charset="0"/>
              </a:defRPr>
            </a:lvl3pPr>
            <a:lvl4pPr marL="1600200" indent="-228600">
              <a:defRPr>
                <a:solidFill>
                  <a:schemeClr val="tx1"/>
                </a:solidFill>
                <a:latin typeface="PT Sans" charset="0"/>
                <a:ea typeface="ＭＳ Ｐゴシック" charset="0"/>
              </a:defRPr>
            </a:lvl4pPr>
            <a:lvl5pPr marL="2057400" indent="-228600">
              <a:defRPr>
                <a:solidFill>
                  <a:schemeClr val="tx1"/>
                </a:solidFill>
                <a:latin typeface="PT Sans" charset="0"/>
                <a:ea typeface="ＭＳ Ｐゴシック" charset="0"/>
              </a:defRPr>
            </a:lvl5pPr>
            <a:lvl6pPr marL="2514600" indent="-228600" fontAlgn="base">
              <a:spcBef>
                <a:spcPct val="0"/>
              </a:spcBef>
              <a:spcAft>
                <a:spcPct val="0"/>
              </a:spcAft>
              <a:defRPr>
                <a:solidFill>
                  <a:schemeClr val="tx1"/>
                </a:solidFill>
                <a:latin typeface="PT Sans" charset="0"/>
                <a:ea typeface="ＭＳ Ｐゴシック" charset="0"/>
              </a:defRPr>
            </a:lvl6pPr>
            <a:lvl7pPr marL="2971800" indent="-228600" fontAlgn="base">
              <a:spcBef>
                <a:spcPct val="0"/>
              </a:spcBef>
              <a:spcAft>
                <a:spcPct val="0"/>
              </a:spcAft>
              <a:defRPr>
                <a:solidFill>
                  <a:schemeClr val="tx1"/>
                </a:solidFill>
                <a:latin typeface="PT Sans" charset="0"/>
                <a:ea typeface="ＭＳ Ｐゴシック" charset="0"/>
              </a:defRPr>
            </a:lvl7pPr>
            <a:lvl8pPr marL="3429000" indent="-228600" fontAlgn="base">
              <a:spcBef>
                <a:spcPct val="0"/>
              </a:spcBef>
              <a:spcAft>
                <a:spcPct val="0"/>
              </a:spcAft>
              <a:defRPr>
                <a:solidFill>
                  <a:schemeClr val="tx1"/>
                </a:solidFill>
                <a:latin typeface="PT Sans" charset="0"/>
                <a:ea typeface="ＭＳ Ｐゴシック" charset="0"/>
              </a:defRPr>
            </a:lvl8pPr>
            <a:lvl9pPr marL="3886200" indent="-228600" fontAlgn="base">
              <a:spcBef>
                <a:spcPct val="0"/>
              </a:spcBef>
              <a:spcAft>
                <a:spcPct val="0"/>
              </a:spcAft>
              <a:defRPr>
                <a:solidFill>
                  <a:schemeClr val="tx1"/>
                </a:solidFill>
                <a:latin typeface="PT Sans" charset="0"/>
                <a:ea typeface="ＭＳ Ｐゴシック" charset="0"/>
              </a:defRPr>
            </a:lvl9pPr>
          </a:lstStyle>
          <a:p>
            <a:pPr algn="r" eaLnBrk="1" hangingPunct="1">
              <a:defRPr/>
            </a:pPr>
            <a:r>
              <a:rPr lang="en-US" sz="1050" kern="1200" dirty="0">
                <a:solidFill>
                  <a:srgbClr val="63727D"/>
                </a:solidFill>
                <a:latin typeface="Arial"/>
                <a:ea typeface="ＭＳ Ｐゴシック" charset="0"/>
                <a:cs typeface="ＭＳ Ｐゴシック" charset="0"/>
              </a:rPr>
              <a:t>CLICK TO EDIT DEPARTMENT | MONTH</a:t>
            </a:r>
          </a:p>
        </p:txBody>
      </p:sp>
      <p:sp>
        <p:nvSpPr>
          <p:cNvPr id="13" name="Rectangle 12">
            <a:extLst>
              <a:ext uri="{FF2B5EF4-FFF2-40B4-BE49-F238E27FC236}">
                <a16:creationId xmlns:a16="http://schemas.microsoft.com/office/drawing/2014/main" id="{EA5D8B01-2C89-CE4B-27FD-51954E4BD601}"/>
              </a:ext>
            </a:extLst>
          </p:cNvPr>
          <p:cNvSpPr/>
          <p:nvPr/>
        </p:nvSpPr>
        <p:spPr>
          <a:xfrm>
            <a:off x="6855343" y="961533"/>
            <a:ext cx="4424314" cy="4716684"/>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5">
            <a:extLst>
              <a:ext uri="{FF2B5EF4-FFF2-40B4-BE49-F238E27FC236}">
                <a16:creationId xmlns:a16="http://schemas.microsoft.com/office/drawing/2014/main" id="{646F433A-2561-1750-D146-9AD4379319B5}"/>
              </a:ext>
            </a:extLst>
          </p:cNvPr>
          <p:cNvSpPr txBox="1">
            <a:spLocks/>
          </p:cNvSpPr>
          <p:nvPr/>
        </p:nvSpPr>
        <p:spPr>
          <a:xfrm>
            <a:off x="7117030" y="1139210"/>
            <a:ext cx="4025983" cy="2772566"/>
          </a:xfrm>
          <a:prstGeom prst="rect">
            <a:avLst/>
          </a:prstGeom>
        </p:spPr>
        <p:txBody>
          <a:bodyPr anchor="b"/>
          <a:lstStyle>
            <a:lvl1pPr marL="0" indent="0" algn="l" defTabSz="914400" rtl="0" eaLnBrk="1" latinLnBrk="0" hangingPunct="1">
              <a:lnSpc>
                <a:spcPct val="100000"/>
              </a:lnSpc>
              <a:spcBef>
                <a:spcPts val="1000"/>
              </a:spcBef>
              <a:buFontTx/>
              <a:buNone/>
              <a:defRPr sz="54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2400" b="1"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2000" b="1"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800" b="1"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dirty="0"/>
              <a:t>Presentation</a:t>
            </a:r>
            <a:br>
              <a:rPr lang="en-US" sz="4000" dirty="0"/>
            </a:br>
            <a:r>
              <a:rPr lang="en-US" sz="4000" dirty="0"/>
              <a:t>title goes </a:t>
            </a:r>
            <a:br>
              <a:rPr lang="en-US" sz="4000" dirty="0"/>
            </a:br>
            <a:r>
              <a:rPr lang="en-US" sz="4000" dirty="0"/>
              <a:t>here and here</a:t>
            </a:r>
          </a:p>
        </p:txBody>
      </p:sp>
      <p:sp>
        <p:nvSpPr>
          <p:cNvPr id="8" name="Content Placeholder 17">
            <a:extLst>
              <a:ext uri="{FF2B5EF4-FFF2-40B4-BE49-F238E27FC236}">
                <a16:creationId xmlns:a16="http://schemas.microsoft.com/office/drawing/2014/main" id="{E06D16D2-3ABC-94DA-D45F-54E6A848FE32}"/>
              </a:ext>
            </a:extLst>
          </p:cNvPr>
          <p:cNvSpPr txBox="1">
            <a:spLocks/>
          </p:cNvSpPr>
          <p:nvPr/>
        </p:nvSpPr>
        <p:spPr>
          <a:xfrm>
            <a:off x="7117030" y="4173386"/>
            <a:ext cx="3192606" cy="905897"/>
          </a:xfrm>
          <a:prstGeom prst="rect">
            <a:avLst/>
          </a:prstGeom>
        </p:spPr>
        <p:txBody>
          <a:bodyPr/>
          <a:lstStyle>
            <a:lvl1pPr marL="0" indent="0" algn="l" defTabSz="914400" rtl="0" eaLnBrk="1" latinLnBrk="0" hangingPunct="1">
              <a:lnSpc>
                <a:spcPct val="100000"/>
              </a:lnSpc>
              <a:spcBef>
                <a:spcPts val="1000"/>
              </a:spcBef>
              <a:buFontTx/>
              <a:buNone/>
              <a:defRPr sz="2000" b="1" kern="1200">
                <a:solidFill>
                  <a:srgbClr val="FFFFFF"/>
                </a:solidFill>
                <a:latin typeface="+mn-lt"/>
                <a:ea typeface="+mn-ea"/>
                <a:cs typeface="+mn-cs"/>
              </a:defRPr>
            </a:lvl1pPr>
            <a:lvl2pPr marL="457200" indent="0" algn="l" defTabSz="914400" rtl="0" eaLnBrk="1" latinLnBrk="0" hangingPunct="1">
              <a:lnSpc>
                <a:spcPct val="90000"/>
              </a:lnSpc>
              <a:spcBef>
                <a:spcPts val="500"/>
              </a:spcBef>
              <a:buFontTx/>
              <a:buNone/>
              <a:defRPr sz="1600" kern="1200">
                <a:solidFill>
                  <a:srgbClr val="FFFFFF"/>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rgbClr val="FFFFFF"/>
                </a:solidFill>
                <a:latin typeface="+mn-lt"/>
                <a:ea typeface="+mn-ea"/>
                <a:cs typeface="+mn-cs"/>
              </a:defRPr>
            </a:lvl3pPr>
            <a:lvl4pPr marL="13716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4pPr>
            <a:lvl5pPr marL="1828800" indent="0" algn="l" defTabSz="914400" rtl="0" eaLnBrk="1" latinLnBrk="0" hangingPunct="1">
              <a:lnSpc>
                <a:spcPct val="90000"/>
              </a:lnSpc>
              <a:spcBef>
                <a:spcPts val="500"/>
              </a:spcBef>
              <a:buFontTx/>
              <a:buNone/>
              <a:defRPr sz="12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0" dirty="0"/>
              <a:t>UPPERCASE SUBTITLE GOES HERE AND HERE</a:t>
            </a:r>
          </a:p>
        </p:txBody>
      </p:sp>
      <p:cxnSp>
        <p:nvCxnSpPr>
          <p:cNvPr id="11" name="Straight Connector 10">
            <a:extLst>
              <a:ext uri="{FF2B5EF4-FFF2-40B4-BE49-F238E27FC236}">
                <a16:creationId xmlns:a16="http://schemas.microsoft.com/office/drawing/2014/main" id="{AF8FA399-ED17-960E-E8E9-E5353DE73B34}"/>
              </a:ext>
            </a:extLst>
          </p:cNvPr>
          <p:cNvCxnSpPr>
            <a:cxnSpLocks/>
          </p:cNvCxnSpPr>
          <p:nvPr/>
        </p:nvCxnSpPr>
        <p:spPr>
          <a:xfrm flipH="1">
            <a:off x="7218225" y="4024529"/>
            <a:ext cx="373933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11839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F0ACCBA1-7038-252C-E3BE-1B1BCE70D1C7}"/>
              </a:ext>
            </a:extLst>
          </p:cNvPr>
          <p:cNvPicPr>
            <a:picLocks noGrp="1" noChangeAspect="1"/>
          </p:cNvPicPr>
          <p:nvPr>
            <p:ph type="pic" sz="quarter" idx="13"/>
          </p:nvPr>
        </p:nvPicPr>
        <p:blipFill rotWithShape="1">
          <a:blip r:embed="rId3"/>
          <a:srcRect t="24251" b="6991"/>
          <a:stretch/>
        </p:blipFill>
        <p:spPr>
          <a:xfrm>
            <a:off x="484632" y="493776"/>
            <a:ext cx="11164824" cy="5613400"/>
          </a:xfrm>
        </p:spPr>
      </p:pic>
      <p:sp>
        <p:nvSpPr>
          <p:cNvPr id="9" name="Title 8">
            <a:extLst>
              <a:ext uri="{FF2B5EF4-FFF2-40B4-BE49-F238E27FC236}">
                <a16:creationId xmlns:a16="http://schemas.microsoft.com/office/drawing/2014/main" id="{03046260-F722-A1BC-3FC5-BD98AF99D59F}"/>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6F45F8F7-F23B-BC2B-D7C1-83A8D6513F28}"/>
              </a:ext>
            </a:extLst>
          </p:cNvPr>
          <p:cNvSpPr>
            <a:spLocks noGrp="1"/>
          </p:cNvSpPr>
          <p:nvPr>
            <p:ph type="body" sz="quarter" idx="11"/>
          </p:nvPr>
        </p:nvSpPr>
        <p:spPr/>
        <p:txBody>
          <a:bodyPr/>
          <a:lstStyle/>
          <a:p>
            <a:endParaRPr lang="en-US"/>
          </a:p>
        </p:txBody>
      </p:sp>
      <p:sp>
        <p:nvSpPr>
          <p:cNvPr id="15" name="Rectangle 14">
            <a:extLst>
              <a:ext uri="{FF2B5EF4-FFF2-40B4-BE49-F238E27FC236}">
                <a16:creationId xmlns:a16="http://schemas.microsoft.com/office/drawing/2014/main" id="{D1231D05-D152-1030-7D62-64067481FF1C}"/>
              </a:ext>
            </a:extLst>
          </p:cNvPr>
          <p:cNvSpPr/>
          <p:nvPr/>
        </p:nvSpPr>
        <p:spPr>
          <a:xfrm>
            <a:off x="912058" y="493776"/>
            <a:ext cx="4424314" cy="5163145"/>
          </a:xfrm>
          <a:prstGeom prst="rect">
            <a:avLst/>
          </a:prstGeom>
          <a:solidFill>
            <a:srgbClr val="009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8">
            <a:extLst>
              <a:ext uri="{FF2B5EF4-FFF2-40B4-BE49-F238E27FC236}">
                <a16:creationId xmlns:a16="http://schemas.microsoft.com/office/drawing/2014/main" id="{F280ABCA-477D-4E01-CE72-6F7E1A9C64DA}"/>
              </a:ext>
            </a:extLst>
          </p:cNvPr>
          <p:cNvSpPr txBox="1">
            <a:spLocks/>
          </p:cNvSpPr>
          <p:nvPr/>
        </p:nvSpPr>
        <p:spPr>
          <a:xfrm>
            <a:off x="1243584" y="998737"/>
            <a:ext cx="3749039" cy="905256"/>
          </a:xfrm>
          <a:prstGeom prst="rect">
            <a:avLst/>
          </a:prstGeom>
        </p:spPr>
        <p:txBody>
          <a:bodyPr vert="horz" lIns="91440" tIns="45720" rIns="91440" bIns="45720" rtlCol="0" anchor="b" anchorCtr="0">
            <a:normAutofit/>
          </a:bodyPr>
          <a:lstStyle>
            <a:lvl1pPr marL="0" indent="0" algn="l" defTabSz="914400" rtl="0" eaLnBrk="1" latinLnBrk="0" hangingPunct="1">
              <a:lnSpc>
                <a:spcPct val="90000"/>
              </a:lnSpc>
              <a:spcBef>
                <a:spcPts val="1000"/>
              </a:spcBef>
              <a:buFontTx/>
              <a:buNone/>
              <a:tabLst>
                <a:tab pos="3566160" algn="r"/>
              </a:tabLst>
              <a:defRPr sz="1800" kern="1200">
                <a:solidFill>
                  <a:schemeClr val="bg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000" b="1" dirty="0"/>
              <a:t>Agenda</a:t>
            </a:r>
          </a:p>
        </p:txBody>
      </p:sp>
      <p:sp>
        <p:nvSpPr>
          <p:cNvPr id="12" name="Text Placeholder 32">
            <a:extLst>
              <a:ext uri="{FF2B5EF4-FFF2-40B4-BE49-F238E27FC236}">
                <a16:creationId xmlns:a16="http://schemas.microsoft.com/office/drawing/2014/main" id="{C3A129DA-7C6E-74D5-96D3-E45FCB079A3B}"/>
              </a:ext>
            </a:extLst>
          </p:cNvPr>
          <p:cNvSpPr txBox="1">
            <a:spLocks/>
          </p:cNvSpPr>
          <p:nvPr/>
        </p:nvSpPr>
        <p:spPr>
          <a:xfrm>
            <a:off x="1243584" y="1993550"/>
            <a:ext cx="3749039" cy="2809091"/>
          </a:xfrm>
          <a:prstGeom prst="rect">
            <a:avLst/>
          </a:prstGeom>
        </p:spPr>
        <p:txBody>
          <a:bodyPr>
            <a:noAutofit/>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228600" indent="0" algn="l" defTabSz="914400" rtl="0" eaLnBrk="1" latinLnBrk="0" hangingPunct="1">
              <a:lnSpc>
                <a:spcPct val="90000"/>
              </a:lnSpc>
              <a:spcBef>
                <a:spcPts val="500"/>
              </a:spcBef>
              <a:buFontTx/>
              <a:buNone/>
              <a:defRPr sz="2400" kern="1200">
                <a:solidFill>
                  <a:schemeClr val="tx1"/>
                </a:solidFill>
                <a:latin typeface="+mn-lt"/>
                <a:ea typeface="+mn-ea"/>
                <a:cs typeface="+mn-cs"/>
              </a:defRPr>
            </a:lvl2pPr>
            <a:lvl3pPr marL="457200" indent="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6858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914400" indent="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a:p>
            <a:pPr>
              <a:tabLst>
                <a:tab pos="3611880" algn="r"/>
              </a:tabLst>
            </a:pPr>
            <a:r>
              <a:rPr lang="en-US" sz="2000" dirty="0">
                <a:solidFill>
                  <a:schemeClr val="bg1"/>
                </a:solidFill>
              </a:rPr>
              <a:t>Placeholder copy</a:t>
            </a:r>
            <a:r>
              <a:rPr lang="en-US" sz="2000" u="dotted" dirty="0">
                <a:solidFill>
                  <a:schemeClr val="bg1"/>
                </a:solidFill>
                <a:uFill>
                  <a:solidFill>
                    <a:schemeClr val="bg1"/>
                  </a:solidFill>
                </a:uFill>
              </a:rPr>
              <a:t>	</a:t>
            </a:r>
            <a:r>
              <a:rPr lang="en-US" sz="2000" dirty="0">
                <a:solidFill>
                  <a:schemeClr val="bg1"/>
                </a:solidFill>
              </a:rPr>
              <a:t>1</a:t>
            </a:r>
          </a:p>
        </p:txBody>
      </p:sp>
    </p:spTree>
    <p:extLst>
      <p:ext uri="{BB962C8B-B14F-4D97-AF65-F5344CB8AC3E}">
        <p14:creationId xmlns:p14="http://schemas.microsoft.com/office/powerpoint/2010/main" val="2848616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E2A088BD-7DC4-7813-170C-26A4DA1251DE}"/>
              </a:ext>
            </a:extLst>
          </p:cNvPr>
          <p:cNvSpPr>
            <a:spLocks noGrp="1"/>
          </p:cNvSpPr>
          <p:nvPr>
            <p:ph type="ctrTitle"/>
          </p:nvPr>
        </p:nvSpPr>
        <p:spPr/>
        <p:txBody>
          <a:bodyPr/>
          <a:lstStyle/>
          <a:p>
            <a:r>
              <a:rPr lang="en-US" dirty="0"/>
              <a:t>Type section title here</a:t>
            </a:r>
          </a:p>
        </p:txBody>
      </p:sp>
      <p:sp>
        <p:nvSpPr>
          <p:cNvPr id="13" name="Subtitle 12">
            <a:extLst>
              <a:ext uri="{FF2B5EF4-FFF2-40B4-BE49-F238E27FC236}">
                <a16:creationId xmlns:a16="http://schemas.microsoft.com/office/drawing/2014/main" id="{AF04C5AA-5F22-F9F6-7DE7-D4C468B363E4}"/>
              </a:ext>
            </a:extLst>
          </p:cNvPr>
          <p:cNvSpPr>
            <a:spLocks noGrp="1"/>
          </p:cNvSpPr>
          <p:nvPr>
            <p:ph type="subTitle" idx="1"/>
          </p:nvPr>
        </p:nvSpPr>
        <p:spPr/>
        <p:txBody>
          <a:bodyPr/>
          <a:lstStyle/>
          <a:p>
            <a:r>
              <a:rPr lang="en-US" dirty="0"/>
              <a:t>UPPERCASE SUBTITLE GOES HERE AND HERE</a:t>
            </a:r>
          </a:p>
        </p:txBody>
      </p:sp>
      <p:pic>
        <p:nvPicPr>
          <p:cNvPr id="20" name="Picture Placeholder 19">
            <a:extLst>
              <a:ext uri="{FF2B5EF4-FFF2-40B4-BE49-F238E27FC236}">
                <a16:creationId xmlns:a16="http://schemas.microsoft.com/office/drawing/2014/main" id="{B3029B46-FD68-A78F-D853-1BE75B13B6DB}"/>
              </a:ext>
            </a:extLst>
          </p:cNvPr>
          <p:cNvPicPr>
            <a:picLocks noGrp="1" noChangeAspect="1"/>
          </p:cNvPicPr>
          <p:nvPr>
            <p:ph type="pic" sz="quarter" idx="13"/>
          </p:nvPr>
        </p:nvPicPr>
        <p:blipFill rotWithShape="1">
          <a:blip r:embed="rId2"/>
          <a:srcRect t="12254" b="12254"/>
          <a:stretch/>
        </p:blipFill>
        <p:spPr/>
      </p:pic>
      <p:sp>
        <p:nvSpPr>
          <p:cNvPr id="7" name="Rectangle 6">
            <a:extLst>
              <a:ext uri="{FF2B5EF4-FFF2-40B4-BE49-F238E27FC236}">
                <a16:creationId xmlns:a16="http://schemas.microsoft.com/office/drawing/2014/main" id="{10BA8EEE-3A7B-D53B-1085-E5DADA21BF48}"/>
              </a:ext>
            </a:extLst>
          </p:cNvPr>
          <p:cNvSpPr/>
          <p:nvPr/>
        </p:nvSpPr>
        <p:spPr>
          <a:xfrm>
            <a:off x="2599592" y="2116014"/>
            <a:ext cx="6992817" cy="2784231"/>
          </a:xfrm>
          <a:prstGeom prst="rect">
            <a:avLst/>
          </a:prstGeom>
          <a:solidFill>
            <a:srgbClr val="009F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1">
            <a:extLst>
              <a:ext uri="{FF2B5EF4-FFF2-40B4-BE49-F238E27FC236}">
                <a16:creationId xmlns:a16="http://schemas.microsoft.com/office/drawing/2014/main" id="{CAECAEEE-DACA-114E-0DCA-78A82865C4D0}"/>
              </a:ext>
            </a:extLst>
          </p:cNvPr>
          <p:cNvSpPr txBox="1">
            <a:spLocks/>
          </p:cNvSpPr>
          <p:nvPr/>
        </p:nvSpPr>
        <p:spPr>
          <a:xfrm>
            <a:off x="2599591" y="2116013"/>
            <a:ext cx="6992818" cy="1393949"/>
          </a:xfrm>
          <a:prstGeom prst="rect">
            <a:avLst/>
          </a:prstGeom>
        </p:spPr>
        <p:txBody>
          <a:bodyPr vert="horz" lIns="91440" tIns="45720" rIns="91440" bIns="4572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4000" dirty="0">
                <a:solidFill>
                  <a:schemeClr val="bg1"/>
                </a:solidFill>
              </a:rPr>
              <a:t>Type section title here</a:t>
            </a:r>
          </a:p>
        </p:txBody>
      </p:sp>
      <p:sp>
        <p:nvSpPr>
          <p:cNvPr id="9" name="Subtitle 12">
            <a:extLst>
              <a:ext uri="{FF2B5EF4-FFF2-40B4-BE49-F238E27FC236}">
                <a16:creationId xmlns:a16="http://schemas.microsoft.com/office/drawing/2014/main" id="{CDE0C1D2-76C4-D062-8F0B-733CB20F1A7F}"/>
              </a:ext>
            </a:extLst>
          </p:cNvPr>
          <p:cNvSpPr txBox="1">
            <a:spLocks/>
          </p:cNvSpPr>
          <p:nvPr/>
        </p:nvSpPr>
        <p:spPr>
          <a:xfrm>
            <a:off x="2599590" y="3830638"/>
            <a:ext cx="6992817" cy="10696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chemeClr val="bg1"/>
                </a:solidFill>
              </a:rPr>
              <a:t>UPPERCASE SUBTITLE GOES HERE AND HERE</a:t>
            </a:r>
          </a:p>
        </p:txBody>
      </p:sp>
      <p:cxnSp>
        <p:nvCxnSpPr>
          <p:cNvPr id="10" name="Straight Connector 9">
            <a:extLst>
              <a:ext uri="{FF2B5EF4-FFF2-40B4-BE49-F238E27FC236}">
                <a16:creationId xmlns:a16="http://schemas.microsoft.com/office/drawing/2014/main" id="{008CF7FF-8D3B-3E0C-1FF1-85CB19ED849B}"/>
              </a:ext>
            </a:extLst>
          </p:cNvPr>
          <p:cNvCxnSpPr>
            <a:cxnSpLocks/>
          </p:cNvCxnSpPr>
          <p:nvPr/>
        </p:nvCxnSpPr>
        <p:spPr>
          <a:xfrm flipH="1">
            <a:off x="4185465" y="3635909"/>
            <a:ext cx="382107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6262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10C217-DC3E-0B8D-488A-FECD515E597F}"/>
              </a:ext>
            </a:extLst>
          </p:cNvPr>
          <p:cNvSpPr>
            <a:spLocks noGrp="1"/>
          </p:cNvSpPr>
          <p:nvPr>
            <p:ph type="ctrTitle"/>
          </p:nvPr>
        </p:nvSpPr>
        <p:spPr/>
        <p:txBody>
          <a:bodyPr/>
          <a:lstStyle/>
          <a:p>
            <a:endParaRPr lang="en-US"/>
          </a:p>
        </p:txBody>
      </p:sp>
      <p:sp>
        <p:nvSpPr>
          <p:cNvPr id="5" name="Subtitle 4">
            <a:extLst>
              <a:ext uri="{FF2B5EF4-FFF2-40B4-BE49-F238E27FC236}">
                <a16:creationId xmlns:a16="http://schemas.microsoft.com/office/drawing/2014/main" id="{7D467BDD-BBC3-1097-8D1B-08E8589EB693}"/>
              </a:ext>
            </a:extLst>
          </p:cNvPr>
          <p:cNvSpPr>
            <a:spLocks noGrp="1"/>
          </p:cNvSpPr>
          <p:nvPr>
            <p:ph type="subTitle" idx="1"/>
          </p:nvPr>
        </p:nvSpPr>
        <p:spPr/>
        <p:txBody>
          <a:bodyPr/>
          <a:lstStyle/>
          <a:p>
            <a:endParaRPr lang="en-US"/>
          </a:p>
        </p:txBody>
      </p:sp>
      <p:pic>
        <p:nvPicPr>
          <p:cNvPr id="20" name="Picture Placeholder 19">
            <a:extLst>
              <a:ext uri="{FF2B5EF4-FFF2-40B4-BE49-F238E27FC236}">
                <a16:creationId xmlns:a16="http://schemas.microsoft.com/office/drawing/2014/main" id="{B3029B46-FD68-A78F-D853-1BE75B13B6DB}"/>
              </a:ext>
            </a:extLst>
          </p:cNvPr>
          <p:cNvPicPr>
            <a:picLocks noGrp="1" noChangeAspect="1"/>
          </p:cNvPicPr>
          <p:nvPr>
            <p:ph type="pic" sz="quarter" idx="13"/>
          </p:nvPr>
        </p:nvPicPr>
        <p:blipFill>
          <a:blip r:embed="rId2"/>
          <a:srcRect t="16437" b="16437"/>
          <a:stretch/>
        </p:blipFill>
        <p:spPr/>
      </p:pic>
      <p:sp>
        <p:nvSpPr>
          <p:cNvPr id="21" name="Rectangle 20">
            <a:extLst>
              <a:ext uri="{FF2B5EF4-FFF2-40B4-BE49-F238E27FC236}">
                <a16:creationId xmlns:a16="http://schemas.microsoft.com/office/drawing/2014/main" id="{84336DC0-9C07-761C-F2C1-232B1F442BB6}"/>
              </a:ext>
            </a:extLst>
          </p:cNvPr>
          <p:cNvSpPr/>
          <p:nvPr/>
        </p:nvSpPr>
        <p:spPr>
          <a:xfrm>
            <a:off x="2599592" y="2116014"/>
            <a:ext cx="6992817" cy="278423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1">
            <a:extLst>
              <a:ext uri="{FF2B5EF4-FFF2-40B4-BE49-F238E27FC236}">
                <a16:creationId xmlns:a16="http://schemas.microsoft.com/office/drawing/2014/main" id="{20467E36-4A4A-B836-1CD6-7898B218F1A5}"/>
              </a:ext>
            </a:extLst>
          </p:cNvPr>
          <p:cNvSpPr txBox="1">
            <a:spLocks/>
          </p:cNvSpPr>
          <p:nvPr/>
        </p:nvSpPr>
        <p:spPr>
          <a:xfrm>
            <a:off x="2599591" y="2116013"/>
            <a:ext cx="6992818" cy="1393949"/>
          </a:xfrm>
          <a:prstGeom prst="rect">
            <a:avLst/>
          </a:prstGeom>
        </p:spPr>
        <p:txBody>
          <a:bodyPr vert="horz" lIns="91440" tIns="45720" rIns="91440" bIns="45720" rtlCol="0" anchor="b" anchorCtr="0">
            <a:normAutofit/>
          </a:bodyPr>
          <a:lstStyle>
            <a:lvl1pPr algn="ctr" defTabSz="914400" rtl="0" eaLnBrk="1" latinLnBrk="0" hangingPunct="1">
              <a:lnSpc>
                <a:spcPct val="90000"/>
              </a:lnSpc>
              <a:spcBef>
                <a:spcPct val="0"/>
              </a:spcBef>
              <a:buNone/>
              <a:defRPr sz="4400" b="1" kern="1200">
                <a:solidFill>
                  <a:srgbClr val="009FAE"/>
                </a:solidFill>
                <a:latin typeface="+mj-lt"/>
                <a:ea typeface="+mj-ea"/>
                <a:cs typeface="+mj-cs"/>
              </a:defRPr>
            </a:lvl1pPr>
          </a:lstStyle>
          <a:p>
            <a:r>
              <a:rPr lang="en-US" sz="4000" dirty="0"/>
              <a:t>Type section title here</a:t>
            </a:r>
          </a:p>
        </p:txBody>
      </p:sp>
      <p:sp>
        <p:nvSpPr>
          <p:cNvPr id="24" name="Subtitle 12">
            <a:extLst>
              <a:ext uri="{FF2B5EF4-FFF2-40B4-BE49-F238E27FC236}">
                <a16:creationId xmlns:a16="http://schemas.microsoft.com/office/drawing/2014/main" id="{FE25F97D-7D7B-30FD-5894-BE5F635234BD}"/>
              </a:ext>
            </a:extLst>
          </p:cNvPr>
          <p:cNvSpPr txBox="1">
            <a:spLocks/>
          </p:cNvSpPr>
          <p:nvPr/>
        </p:nvSpPr>
        <p:spPr>
          <a:xfrm>
            <a:off x="2599590" y="3830638"/>
            <a:ext cx="6992817" cy="106960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Tx/>
              <a:buNone/>
              <a:defRPr sz="1800" kern="1200" spc="5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Tx/>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Tx/>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Tx/>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solidFill>
                  <a:srgbClr val="63727D"/>
                </a:solidFill>
              </a:rPr>
              <a:t>UPPERCASE SUBTITLE GOES HERE AND HERE</a:t>
            </a:r>
          </a:p>
        </p:txBody>
      </p:sp>
      <p:cxnSp>
        <p:nvCxnSpPr>
          <p:cNvPr id="25" name="Straight Connector 24">
            <a:extLst>
              <a:ext uri="{FF2B5EF4-FFF2-40B4-BE49-F238E27FC236}">
                <a16:creationId xmlns:a16="http://schemas.microsoft.com/office/drawing/2014/main" id="{1147AE59-D75C-427F-672E-3640B5AED5F9}"/>
              </a:ext>
            </a:extLst>
          </p:cNvPr>
          <p:cNvCxnSpPr>
            <a:cxnSpLocks/>
          </p:cNvCxnSpPr>
          <p:nvPr/>
        </p:nvCxnSpPr>
        <p:spPr>
          <a:xfrm flipH="1">
            <a:off x="4185465" y="3635909"/>
            <a:ext cx="382107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2164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1251FB-4FB8-61CB-F80B-4F3014F0FAB9}"/>
              </a:ext>
            </a:extLst>
          </p:cNvPr>
          <p:cNvSpPr>
            <a:spLocks noGrp="1"/>
          </p:cNvSpPr>
          <p:nvPr>
            <p:ph type="body" sz="quarter" idx="10"/>
          </p:nvPr>
        </p:nvSpPr>
        <p:spPr/>
        <p:txBody>
          <a:bodyPr/>
          <a:lstStyle/>
          <a:p>
            <a:r>
              <a:rPr lang="en-US" dirty="0"/>
              <a:t>Type section title here</a:t>
            </a:r>
          </a:p>
        </p:txBody>
      </p:sp>
      <p:sp>
        <p:nvSpPr>
          <p:cNvPr id="4" name="Text Placeholder 3">
            <a:extLst>
              <a:ext uri="{FF2B5EF4-FFF2-40B4-BE49-F238E27FC236}">
                <a16:creationId xmlns:a16="http://schemas.microsoft.com/office/drawing/2014/main" id="{23D855AF-D1D6-B52E-7712-59C13401898C}"/>
              </a:ext>
            </a:extLst>
          </p:cNvPr>
          <p:cNvSpPr>
            <a:spLocks noGrp="1"/>
          </p:cNvSpPr>
          <p:nvPr>
            <p:ph type="body" sz="quarter" idx="11"/>
          </p:nvPr>
        </p:nvSpPr>
        <p:spPr/>
        <p:txBody>
          <a:bodyPr/>
          <a:lstStyle/>
          <a:p>
            <a:r>
              <a:rPr lang="en-US" dirty="0"/>
              <a:t>UPPERCASE SUBTITLE GOES HERE AND HERE</a:t>
            </a:r>
          </a:p>
        </p:txBody>
      </p:sp>
      <p:cxnSp>
        <p:nvCxnSpPr>
          <p:cNvPr id="2" name="Straight Connector 1">
            <a:extLst>
              <a:ext uri="{FF2B5EF4-FFF2-40B4-BE49-F238E27FC236}">
                <a16:creationId xmlns:a16="http://schemas.microsoft.com/office/drawing/2014/main" id="{AF6137DE-6086-BC2B-BEF2-FEEFF48123FA}"/>
              </a:ext>
            </a:extLst>
          </p:cNvPr>
          <p:cNvCxnSpPr>
            <a:cxnSpLocks/>
          </p:cNvCxnSpPr>
          <p:nvPr/>
        </p:nvCxnSpPr>
        <p:spPr>
          <a:xfrm flipH="1">
            <a:off x="4185465" y="3635909"/>
            <a:ext cx="3821071" cy="0"/>
          </a:xfrm>
          <a:prstGeom prst="line">
            <a:avLst/>
          </a:prstGeom>
          <a:ln w="12700">
            <a:solidFill>
              <a:srgbClr val="009FA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532904"/>
      </p:ext>
    </p:extLst>
  </p:cSld>
  <p:clrMapOvr>
    <a:masterClrMapping/>
  </p:clrMapOvr>
</p:sld>
</file>

<file path=ppt/theme/theme1.xml><?xml version="1.0" encoding="utf-8"?>
<a:theme xmlns:a="http://schemas.openxmlformats.org/drawingml/2006/main" name="Office Theme">
  <a:themeElements>
    <a:clrScheme name="GW Color Palette 110122">
      <a:dk1>
        <a:srgbClr val="62717C"/>
      </a:dk1>
      <a:lt1>
        <a:srgbClr val="FFFFFF"/>
      </a:lt1>
      <a:dk2>
        <a:srgbClr val="62717C"/>
      </a:dk2>
      <a:lt2>
        <a:srgbClr val="E7E6E6"/>
      </a:lt2>
      <a:accent1>
        <a:srgbClr val="71CCD2"/>
      </a:accent1>
      <a:accent2>
        <a:srgbClr val="007B86"/>
      </a:accent2>
      <a:accent3>
        <a:srgbClr val="B9AB97"/>
      </a:accent3>
      <a:accent4>
        <a:srgbClr val="63717D"/>
      </a:accent4>
      <a:accent5>
        <a:srgbClr val="856C48"/>
      </a:accent5>
      <a:accent6>
        <a:srgbClr val="009FAE"/>
      </a:accent6>
      <a:hlink>
        <a:srgbClr val="004ACB"/>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18804</TotalTime>
  <Words>1833</Words>
  <Application>Microsoft Macintosh PowerPoint</Application>
  <PresentationFormat>Widescreen</PresentationFormat>
  <Paragraphs>260</Paragraphs>
  <Slides>31</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Courier New</vt:lpstr>
      <vt:lpstr>Office Theme</vt:lpstr>
      <vt:lpstr>Before starting</vt:lpstr>
      <vt:lpstr>PowerPoint Presentation</vt:lpstr>
      <vt:lpstr>PowerPoint Presentation</vt:lpstr>
      <vt:lpstr>PowerPoint Presentation</vt:lpstr>
      <vt:lpstr>PowerPoint Presentation</vt:lpstr>
      <vt:lpstr>PowerPoint Presentation</vt:lpstr>
      <vt:lpstr>Type section title here</vt:lpstr>
      <vt:lpstr>PowerPoint Presentation</vt:lpstr>
      <vt:lpstr>PowerPoint Presentation</vt:lpstr>
      <vt:lpstr>Headline can go here</vt:lpstr>
      <vt:lpstr>Headline can go here</vt:lpstr>
      <vt:lpstr>Headline can go here</vt:lpstr>
      <vt:lpstr>Headline can go here</vt:lpstr>
      <vt:lpstr>Headline can go here</vt:lpstr>
      <vt:lpstr>Headline can go here</vt:lpstr>
      <vt:lpstr>Headline can go here</vt:lpstr>
      <vt:lpstr>Headline can go here</vt:lpstr>
      <vt:lpstr>Headline can go here</vt:lpstr>
      <vt:lpstr>Headline can go here</vt:lpstr>
      <vt:lpstr>Headline can go here</vt:lpstr>
      <vt:lpstr>Headline can go here</vt:lpstr>
      <vt:lpstr>“Inspire the reader with a motivating, engaging quote that someone important said. It’s a nice addition.”</vt:lpstr>
      <vt:lpstr>PowerPoint Presentation</vt:lpstr>
      <vt:lpstr>PowerPoint Presentation</vt:lpstr>
      <vt:lpstr>Thank you.</vt:lpstr>
      <vt:lpstr>PowerPoint Presentation</vt:lpstr>
      <vt:lpstr>PowerPoint Presentation</vt:lpstr>
      <vt:lpstr>Headline can go here</vt:lpstr>
      <vt:lpstr>Headline can go here</vt:lpstr>
      <vt:lpstr>GuideWell Enterprise icons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Cooper, Jennifer</dc:creator>
  <cp:lastModifiedBy>Cooper, Jennifer</cp:lastModifiedBy>
  <cp:revision>456</cp:revision>
  <dcterms:created xsi:type="dcterms:W3CDTF">2022-05-24T14:21:45Z</dcterms:created>
  <dcterms:modified xsi:type="dcterms:W3CDTF">2022-12-09T16:24:22Z</dcterms:modified>
</cp:coreProperties>
</file>