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927" r:id="rId1"/>
  </p:sldMasterIdLst>
  <p:notesMasterIdLst>
    <p:notesMasterId r:id="rId27"/>
  </p:notesMasterIdLst>
  <p:handoutMasterIdLst>
    <p:handoutMasterId r:id="rId28"/>
  </p:handoutMasterIdLst>
  <p:sldIdLst>
    <p:sldId id="967" r:id="rId2"/>
    <p:sldId id="984" r:id="rId3"/>
    <p:sldId id="992" r:id="rId4"/>
    <p:sldId id="991" r:id="rId5"/>
    <p:sldId id="993" r:id="rId6"/>
    <p:sldId id="976" r:id="rId7"/>
    <p:sldId id="1003" r:id="rId8"/>
    <p:sldId id="994" r:id="rId9"/>
    <p:sldId id="995" r:id="rId10"/>
    <p:sldId id="996" r:id="rId11"/>
    <p:sldId id="997" r:id="rId12"/>
    <p:sldId id="998" r:id="rId13"/>
    <p:sldId id="999" r:id="rId14"/>
    <p:sldId id="1000" r:id="rId15"/>
    <p:sldId id="1004" r:id="rId16"/>
    <p:sldId id="1001" r:id="rId17"/>
    <p:sldId id="955" r:id="rId18"/>
    <p:sldId id="978" r:id="rId19"/>
    <p:sldId id="977" r:id="rId20"/>
    <p:sldId id="979" r:id="rId21"/>
    <p:sldId id="985" r:id="rId22"/>
    <p:sldId id="986" r:id="rId23"/>
    <p:sldId id="988" r:id="rId24"/>
    <p:sldId id="989" r:id="rId25"/>
    <p:sldId id="990" r:id="rId26"/>
  </p:sldIdLst>
  <p:sldSz cx="12192000" cy="6858000"/>
  <p:notesSz cx="6858000" cy="9144000"/>
  <p:custDataLst>
    <p:tags r:id="rId2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lide Examples" id="{0DF776DC-D878-8A49-9D7C-FDFA77B3D1E7}">
          <p14:sldIdLst>
            <p14:sldId id="967"/>
            <p14:sldId id="984"/>
            <p14:sldId id="992"/>
            <p14:sldId id="991"/>
            <p14:sldId id="993"/>
            <p14:sldId id="976"/>
            <p14:sldId id="1003"/>
            <p14:sldId id="994"/>
            <p14:sldId id="995"/>
            <p14:sldId id="996"/>
            <p14:sldId id="997"/>
            <p14:sldId id="998"/>
            <p14:sldId id="999"/>
            <p14:sldId id="1000"/>
            <p14:sldId id="1004"/>
            <p14:sldId id="1001"/>
            <p14:sldId id="955"/>
            <p14:sldId id="978"/>
            <p14:sldId id="977"/>
            <p14:sldId id="979"/>
            <p14:sldId id="985"/>
            <p14:sldId id="986"/>
            <p14:sldId id="988"/>
            <p14:sldId id="989"/>
            <p14:sldId id="99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B7E0F5"/>
    <a:srgbClr val="264774"/>
    <a:srgbClr val="0099D9"/>
    <a:srgbClr val="DE4F5C"/>
    <a:srgbClr val="FDFAF8"/>
    <a:srgbClr val="FFFFFF"/>
    <a:srgbClr val="63727D"/>
    <a:srgbClr val="5B5B5B"/>
    <a:srgbClr val="000000"/>
    <a:srgbClr val="DEDE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667" autoAdjust="0"/>
    <p:restoredTop sz="97734" autoAdjust="0"/>
  </p:normalViewPr>
  <p:slideViewPr>
    <p:cSldViewPr snapToGrid="0" snapToObjects="1">
      <p:cViewPr varScale="1">
        <p:scale>
          <a:sx n="123" d="100"/>
          <a:sy n="123" d="100"/>
        </p:scale>
        <p:origin x="224" y="280"/>
      </p:cViewPr>
      <p:guideLst>
        <p:guide orient="horz" pos="2160"/>
        <p:guide pos="3840"/>
      </p:guideLst>
    </p:cSldViewPr>
  </p:slideViewPr>
  <p:outlineViewPr>
    <p:cViewPr>
      <p:scale>
        <a:sx n="33" d="100"/>
        <a:sy n="33" d="100"/>
      </p:scale>
      <p:origin x="0" y="-141064"/>
    </p:cViewPr>
  </p:outlineViewPr>
  <p:notesTextViewPr>
    <p:cViewPr>
      <p:scale>
        <a:sx n="1" d="1"/>
        <a:sy n="1" d="1"/>
      </p:scale>
      <p:origin x="0" y="0"/>
    </p:cViewPr>
  </p:notesTextViewPr>
  <p:sorterViewPr>
    <p:cViewPr>
      <p:scale>
        <a:sx n="147" d="100"/>
        <a:sy n="147" d="100"/>
      </p:scale>
      <p:origin x="0" y="0"/>
    </p:cViewPr>
  </p:sorterViewPr>
  <p:notesViewPr>
    <p:cSldViewPr snapToGrid="0" snapToObjects="1" showGuides="1">
      <p:cViewPr varScale="1">
        <p:scale>
          <a:sx n="164" d="100"/>
          <a:sy n="164" d="100"/>
        </p:scale>
        <p:origin x="4744" y="1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300" baseline="0">
                <a:solidFill>
                  <a:schemeClr val="tx1">
                    <a:lumMod val="65000"/>
                    <a:lumOff val="35000"/>
                  </a:schemeClr>
                </a:solidFill>
                <a:latin typeface="+mn-lt"/>
                <a:ea typeface="+mn-ea"/>
                <a:cs typeface="+mn-cs"/>
              </a:defRPr>
            </a:pPr>
            <a:r>
              <a:rPr lang="en-US" sz="1200" spc="300" dirty="0"/>
              <a:t>CHART HEADER</a:t>
            </a:r>
          </a:p>
        </c:rich>
      </c:tx>
      <c:layout>
        <c:manualLayout>
          <c:xMode val="edge"/>
          <c:yMode val="edge"/>
          <c:x val="0.2621544354199819"/>
          <c:y val="7.5024506353866163E-2"/>
        </c:manualLayout>
      </c:layout>
      <c:overlay val="0"/>
      <c:spPr>
        <a:noFill/>
        <a:ln>
          <a:noFill/>
        </a:ln>
        <a:effectLst/>
      </c:spPr>
      <c:txPr>
        <a:bodyPr rot="0" spcFirstLastPara="1" vertOverflow="ellipsis" vert="horz" wrap="square" anchor="ctr" anchorCtr="1"/>
        <a:lstStyle/>
        <a:p>
          <a:pPr>
            <a:defRPr sz="1200" b="0" i="0" u="none" strike="noStrike" kern="1200" spc="300" baseline="0">
              <a:solidFill>
                <a:schemeClr val="tx1">
                  <a:lumMod val="65000"/>
                  <a:lumOff val="35000"/>
                </a:schemeClr>
              </a:solidFill>
              <a:latin typeface="+mn-lt"/>
              <a:ea typeface="+mn-ea"/>
              <a:cs typeface="+mn-cs"/>
            </a:defRPr>
          </a:pPr>
          <a:endParaRPr lang="en-US"/>
        </a:p>
      </c:txPr>
    </c:title>
    <c:autoTitleDeleted val="0"/>
    <c:plotArea>
      <c:layout/>
      <c:ofPieChart>
        <c:ofPieType val="bar"/>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3-8DBC-D146-A5E3-CCABF06B7C5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1-8DBC-D146-A5E3-CCABF06B7C59}"/>
              </c:ext>
            </c:extLst>
          </c:dPt>
          <c:dPt>
            <c:idx val="2"/>
            <c:bubble3D val="0"/>
            <c:spPr>
              <a:solidFill>
                <a:schemeClr val="accent4">
                  <a:lumMod val="60000"/>
                  <a:lumOff val="40000"/>
                  <a:alpha val="61000"/>
                </a:schemeClr>
              </a:solidFill>
              <a:ln w="19050">
                <a:solidFill>
                  <a:schemeClr val="lt1"/>
                </a:solidFill>
              </a:ln>
              <a:effectLst/>
            </c:spPr>
            <c:extLst>
              <c:ext xmlns:c16="http://schemas.microsoft.com/office/drawing/2014/chart" uri="{C3380CC4-5D6E-409C-BE32-E72D297353CC}">
                <c16:uniqueId val="{00000005-8DBC-D146-A5E3-CCABF06B7C59}"/>
              </c:ext>
            </c:extLst>
          </c:dPt>
          <c:dPt>
            <c:idx val="3"/>
            <c:bubble3D val="0"/>
            <c:spPr>
              <a:solidFill>
                <a:schemeClr val="accent6"/>
              </a:solidFill>
              <a:ln w="19050">
                <a:solidFill>
                  <a:schemeClr val="lt1"/>
                </a:solidFill>
              </a:ln>
              <a:effectLst/>
            </c:spPr>
            <c:extLst>
              <c:ext xmlns:c16="http://schemas.microsoft.com/office/drawing/2014/chart" uri="{C3380CC4-5D6E-409C-BE32-E72D297353CC}">
                <c16:uniqueId val="{00000004-8DBC-D146-A5E3-CCABF06B7C59}"/>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2-8DBC-D146-A5E3-CCABF06B7C59}"/>
              </c:ext>
            </c:extLst>
          </c:dPt>
          <c:dLbls>
            <c:dLbl>
              <c:idx val="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0"/>
              <c:showCatName val="1"/>
              <c:showSerName val="0"/>
              <c:showPercent val="1"/>
              <c:showBubbleSize val="0"/>
              <c:extLst>
                <c:ext xmlns:c16="http://schemas.microsoft.com/office/drawing/2014/chart" uri="{C3380CC4-5D6E-409C-BE32-E72D297353CC}">
                  <c16:uniqueId val="{00000003-8DBC-D146-A5E3-CCABF06B7C59}"/>
                </c:ext>
              </c:extLst>
            </c:dLbl>
            <c:dLbl>
              <c:idx val="1"/>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0"/>
              <c:showCatName val="1"/>
              <c:showSerName val="0"/>
              <c:showPercent val="1"/>
              <c:showBubbleSize val="0"/>
              <c:extLst>
                <c:ext xmlns:c16="http://schemas.microsoft.com/office/drawing/2014/chart" uri="{C3380CC4-5D6E-409C-BE32-E72D297353CC}">
                  <c16:uniqueId val="{00000001-8DBC-D146-A5E3-CCABF06B7C59}"/>
                </c:ext>
              </c:extLst>
            </c:dLbl>
            <c:dLbl>
              <c:idx val="2"/>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accent4"/>
                      </a:solidFill>
                      <a:latin typeface="+mn-lt"/>
                      <a:ea typeface="+mn-ea"/>
                      <a:cs typeface="+mn-cs"/>
                    </a:defRPr>
                  </a:pPr>
                  <a:endParaRPr lang="en-US"/>
                </a:p>
              </c:txPr>
              <c:dLblPos val="ctr"/>
              <c:showLegendKey val="0"/>
              <c:showVal val="0"/>
              <c:showCatName val="1"/>
              <c:showSerName val="0"/>
              <c:showPercent val="1"/>
              <c:showBubbleSize val="0"/>
              <c:extLst>
                <c:ext xmlns:c16="http://schemas.microsoft.com/office/drawing/2014/chart" uri="{C3380CC4-5D6E-409C-BE32-E72D297353CC}">
                  <c16:uniqueId val="{00000005-8DBC-D146-A5E3-CCABF06B7C59}"/>
                </c:ext>
              </c:extLst>
            </c:dLbl>
            <c:dLbl>
              <c:idx val="3"/>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dLblPos val="ctr"/>
              <c:showLegendKey val="0"/>
              <c:showVal val="0"/>
              <c:showCatName val="1"/>
              <c:showSerName val="0"/>
              <c:showPercent val="1"/>
              <c:showBubbleSize val="0"/>
              <c:extLst>
                <c:ext xmlns:c16="http://schemas.microsoft.com/office/drawing/2014/chart" uri="{C3380CC4-5D6E-409C-BE32-E72D297353CC}">
                  <c16:uniqueId val="{00000004-8DBC-D146-A5E3-CCABF06B7C59}"/>
                </c:ext>
              </c:extLst>
            </c:dLbl>
            <c:dLbl>
              <c:idx val="4"/>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0099D9"/>
                      </a:solidFill>
                      <a:latin typeface="+mn-lt"/>
                      <a:ea typeface="+mn-ea"/>
                      <a:cs typeface="+mn-cs"/>
                    </a:defRPr>
                  </a:pPr>
                  <a:endParaRPr lang="en-US"/>
                </a:p>
              </c:txPr>
              <c:dLblPos val="ctr"/>
              <c:showLegendKey val="0"/>
              <c:showVal val="0"/>
              <c:showCatName val="1"/>
              <c:showSerName val="0"/>
              <c:showPercent val="1"/>
              <c:showBubbleSize val="0"/>
              <c:extLst>
                <c:ext xmlns:c16="http://schemas.microsoft.com/office/drawing/2014/chart" uri="{C3380CC4-5D6E-409C-BE32-E72D297353CC}">
                  <c16:uniqueId val="{00000002-8DBC-D146-A5E3-CCABF06B7C5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65000"/>
                        <a:lumOff val="35000"/>
                      </a:schemeClr>
                    </a:solidFill>
                    <a:latin typeface="+mn-lt"/>
                    <a:ea typeface="+mn-ea"/>
                    <a:cs typeface="+mn-cs"/>
                  </a:defRPr>
                </a:pPr>
                <a:endParaRPr lang="en-US"/>
              </a:p>
            </c:txPr>
            <c:dLblPos val="ct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8DBC-D146-A5E3-CCABF06B7C59}"/>
            </c:ext>
          </c:extLst>
        </c:ser>
        <c:dLbls>
          <c:dLblPos val="ctr"/>
          <c:showLegendKey val="0"/>
          <c:showVal val="0"/>
          <c:showCatName val="0"/>
          <c:showSerName val="0"/>
          <c:showPercent val="1"/>
          <c:showBubbleSize val="0"/>
          <c:showLeaderLines val="1"/>
        </c:dLbls>
        <c:gapWidth val="100"/>
        <c:secondPieSize val="75"/>
        <c:serLines>
          <c:spPr>
            <a:ln w="9525" cap="flat" cmpd="sng" algn="ctr">
              <a:solidFill>
                <a:schemeClr val="tx1">
                  <a:lumMod val="35000"/>
                  <a:lumOff val="65000"/>
                </a:schemeClr>
              </a:solidFill>
              <a:round/>
            </a:ln>
            <a:effectLst/>
          </c:spPr>
        </c:serLines>
      </c:of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915"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9CB90-614C-5144-87C1-67812BEDF5FB}" type="datetimeFigureOut">
              <a:rPr lang="en-US" smtClean="0"/>
              <a:t>3/4/26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2</a:t>
            </a:fld>
            <a:endParaRPr lang="en-US"/>
          </a:p>
        </p:txBody>
      </p:sp>
    </p:spTree>
    <p:extLst>
      <p:ext uri="{BB962C8B-B14F-4D97-AF65-F5344CB8AC3E}">
        <p14:creationId xmlns:p14="http://schemas.microsoft.com/office/powerpoint/2010/main" val="2778247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9</a:t>
            </a:fld>
            <a:endParaRPr lang="en-US"/>
          </a:p>
        </p:txBody>
      </p:sp>
    </p:spTree>
    <p:extLst>
      <p:ext uri="{BB962C8B-B14F-4D97-AF65-F5344CB8AC3E}">
        <p14:creationId xmlns:p14="http://schemas.microsoft.com/office/powerpoint/2010/main" val="3497576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11</a:t>
            </a:fld>
            <a:endParaRPr lang="en-US"/>
          </a:p>
        </p:txBody>
      </p:sp>
    </p:spTree>
    <p:extLst>
      <p:ext uri="{BB962C8B-B14F-4D97-AF65-F5344CB8AC3E}">
        <p14:creationId xmlns:p14="http://schemas.microsoft.com/office/powerpoint/2010/main" val="4119748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13</a:t>
            </a:fld>
            <a:endParaRPr lang="en-US"/>
          </a:p>
        </p:txBody>
      </p:sp>
    </p:spTree>
    <p:extLst>
      <p:ext uri="{BB962C8B-B14F-4D97-AF65-F5344CB8AC3E}">
        <p14:creationId xmlns:p14="http://schemas.microsoft.com/office/powerpoint/2010/main" val="2917419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14</a:t>
            </a:fld>
            <a:endParaRPr lang="en-US"/>
          </a:p>
        </p:txBody>
      </p:sp>
    </p:spTree>
    <p:extLst>
      <p:ext uri="{BB962C8B-B14F-4D97-AF65-F5344CB8AC3E}">
        <p14:creationId xmlns:p14="http://schemas.microsoft.com/office/powerpoint/2010/main" val="4119125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17</a:t>
            </a:fld>
            <a:endParaRPr lang="en-US"/>
          </a:p>
        </p:txBody>
      </p:sp>
    </p:spTree>
    <p:extLst>
      <p:ext uri="{BB962C8B-B14F-4D97-AF65-F5344CB8AC3E}">
        <p14:creationId xmlns:p14="http://schemas.microsoft.com/office/powerpoint/2010/main" val="40249237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p:bg>
      <p:bgPr>
        <a:solidFill>
          <a:schemeClr val="bg1">
            <a:alpha val="0"/>
          </a:schemeClr>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148C0BD4-0065-E146-970F-4874F75B3ECF}"/>
              </a:ext>
            </a:extLst>
          </p:cNvPr>
          <p:cNvSpPr/>
          <p:nvPr userDrawn="1"/>
        </p:nvSpPr>
        <p:spPr>
          <a:xfrm flipH="1">
            <a:off x="118239" y="0"/>
            <a:ext cx="12073760" cy="5431536"/>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ontent Placeholder 13">
            <a:extLst>
              <a:ext uri="{FF2B5EF4-FFF2-40B4-BE49-F238E27FC236}">
                <a16:creationId xmlns:a16="http://schemas.microsoft.com/office/drawing/2014/main" id="{4F31D7AA-E89E-2B4D-9BB0-33107F018C7C}"/>
              </a:ext>
            </a:extLst>
          </p:cNvPr>
          <p:cNvSpPr>
            <a:spLocks noGrp="1"/>
          </p:cNvSpPr>
          <p:nvPr>
            <p:ph sz="quarter" idx="10" hasCustomPrompt="1"/>
          </p:nvPr>
        </p:nvSpPr>
        <p:spPr>
          <a:xfrm>
            <a:off x="1674795" y="6018934"/>
            <a:ext cx="4802787" cy="323850"/>
          </a:xfrm>
          <a:prstGeom prst="rect">
            <a:avLst/>
          </a:prstGeom>
        </p:spPr>
        <p:txBody>
          <a:bodyPr/>
          <a:lstStyle>
            <a:lvl1pPr marL="0" indent="0">
              <a:buNone/>
              <a:defRPr sz="1200" b="1" spc="0">
                <a:solidFill>
                  <a:srgbClr val="264774"/>
                </a:solidFill>
              </a:defRPr>
            </a:lvl1pPr>
            <a:lvl2pPr marL="342900" indent="0">
              <a:buNone/>
              <a:defRPr sz="900">
                <a:solidFill>
                  <a:srgbClr val="264774"/>
                </a:solidFill>
              </a:defRPr>
            </a:lvl2pPr>
            <a:lvl3pPr marL="685800" indent="0">
              <a:buNone/>
              <a:defRPr sz="825">
                <a:solidFill>
                  <a:srgbClr val="264774"/>
                </a:solidFill>
              </a:defRPr>
            </a:lvl3pPr>
            <a:lvl4pPr marL="1028700" indent="0">
              <a:buNone/>
              <a:defRPr sz="788">
                <a:solidFill>
                  <a:srgbClr val="264774"/>
                </a:solidFill>
              </a:defRPr>
            </a:lvl4pPr>
            <a:lvl5pPr marL="1371600" indent="0">
              <a:buNone/>
              <a:defRPr sz="788">
                <a:solidFill>
                  <a:srgbClr val="264774"/>
                </a:solidFill>
              </a:defRPr>
            </a:lvl5pPr>
          </a:lstStyle>
          <a:p>
            <a:pPr lvl="0"/>
            <a:r>
              <a:rPr lang="en-US" dirty="0"/>
              <a:t>CLICK TO EDIT DEPARTMENT | MONTH</a:t>
            </a:r>
          </a:p>
        </p:txBody>
      </p:sp>
      <p:sp>
        <p:nvSpPr>
          <p:cNvPr id="15" name="Rectangle 14">
            <a:extLst>
              <a:ext uri="{FF2B5EF4-FFF2-40B4-BE49-F238E27FC236}">
                <a16:creationId xmlns:a16="http://schemas.microsoft.com/office/drawing/2014/main" id="{2DFBC7B4-3574-B655-A9B6-3C59E6EEEB85}"/>
              </a:ext>
            </a:extLst>
          </p:cNvPr>
          <p:cNvSpPr/>
          <p:nvPr userDrawn="1"/>
        </p:nvSpPr>
        <p:spPr>
          <a:xfrm flipH="1">
            <a:off x="0" y="0"/>
            <a:ext cx="146304" cy="543153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15">
            <a:extLst>
              <a:ext uri="{FF2B5EF4-FFF2-40B4-BE49-F238E27FC236}">
                <a16:creationId xmlns:a16="http://schemas.microsoft.com/office/drawing/2014/main" id="{F8063FCD-7211-2046-8FF2-C929D81B71CA}"/>
              </a:ext>
            </a:extLst>
          </p:cNvPr>
          <p:cNvSpPr>
            <a:spLocks noGrp="1"/>
          </p:cNvSpPr>
          <p:nvPr>
            <p:ph sz="quarter" idx="11" hasCustomPrompt="1"/>
          </p:nvPr>
        </p:nvSpPr>
        <p:spPr>
          <a:xfrm>
            <a:off x="1669353" y="1363828"/>
            <a:ext cx="10107487" cy="2208213"/>
          </a:xfrm>
          <a:prstGeom prst="rect">
            <a:avLst/>
          </a:prstGeom>
        </p:spPr>
        <p:txBody>
          <a:bodyPr anchor="b"/>
          <a:lstStyle>
            <a:lvl1pPr marL="0" indent="0">
              <a:lnSpc>
                <a:spcPct val="100000"/>
              </a:lnSpc>
              <a:buNone/>
              <a:defRPr sz="5400" b="1">
                <a:solidFill>
                  <a:srgbClr val="FFFFFF"/>
                </a:solidFill>
              </a:defRPr>
            </a:lvl1pPr>
            <a:lvl2pPr marL="342900" indent="0">
              <a:buNone/>
              <a:defRPr b="1">
                <a:solidFill>
                  <a:srgbClr val="FFFFFF"/>
                </a:solidFill>
              </a:defRPr>
            </a:lvl2pPr>
            <a:lvl3pPr marL="685800" indent="0">
              <a:buNone/>
              <a:defRPr b="1">
                <a:solidFill>
                  <a:srgbClr val="FFFFFF"/>
                </a:solidFill>
              </a:defRPr>
            </a:lvl3pPr>
            <a:lvl4pPr marL="1028700" indent="0">
              <a:buNone/>
              <a:defRPr b="1">
                <a:solidFill>
                  <a:srgbClr val="FFFFFF"/>
                </a:solidFill>
              </a:defRPr>
            </a:lvl4pPr>
            <a:lvl5pPr marL="1371600" indent="0">
              <a:buNone/>
              <a:defRPr b="1">
                <a:solidFill>
                  <a:srgbClr val="FFFFFF"/>
                </a:solidFill>
              </a:defRPr>
            </a:lvl5pPr>
          </a:lstStyle>
          <a:p>
            <a:pPr lvl="0"/>
            <a:r>
              <a:rPr lang="en-US" dirty="0"/>
              <a:t>Type Presentation</a:t>
            </a:r>
            <a:br>
              <a:rPr lang="en-US" dirty="0"/>
            </a:br>
            <a:r>
              <a:rPr lang="en-US" dirty="0"/>
              <a:t>Title Here</a:t>
            </a:r>
          </a:p>
        </p:txBody>
      </p:sp>
      <p:sp>
        <p:nvSpPr>
          <p:cNvPr id="18" name="Content Placeholder 17">
            <a:extLst>
              <a:ext uri="{FF2B5EF4-FFF2-40B4-BE49-F238E27FC236}">
                <a16:creationId xmlns:a16="http://schemas.microsoft.com/office/drawing/2014/main" id="{5EFA85F7-5F06-E24F-99F9-3E21F87B42DB}"/>
              </a:ext>
            </a:extLst>
          </p:cNvPr>
          <p:cNvSpPr>
            <a:spLocks noGrp="1"/>
          </p:cNvSpPr>
          <p:nvPr>
            <p:ph sz="quarter" idx="12" hasCustomPrompt="1"/>
          </p:nvPr>
        </p:nvSpPr>
        <p:spPr>
          <a:xfrm>
            <a:off x="1685118" y="3845051"/>
            <a:ext cx="9507537" cy="959779"/>
          </a:xfrm>
          <a:prstGeom prst="rect">
            <a:avLst/>
          </a:prstGeom>
        </p:spPr>
        <p:txBody>
          <a:bodyPr/>
          <a:lstStyle>
            <a:lvl1pPr marL="0" indent="0">
              <a:lnSpc>
                <a:spcPct val="100000"/>
              </a:lnSpc>
              <a:buNone/>
              <a:defRPr sz="2000" b="1">
                <a:solidFill>
                  <a:srgbClr val="FFFFFF"/>
                </a:solidFill>
              </a:defRPr>
            </a:lvl1pPr>
            <a:lvl2pPr marL="342900" indent="0">
              <a:buNone/>
              <a:defRPr sz="1200">
                <a:solidFill>
                  <a:srgbClr val="FFFFFF"/>
                </a:solidFill>
              </a:defRPr>
            </a:lvl2pPr>
            <a:lvl3pPr marL="685800" indent="0">
              <a:buNone/>
              <a:defRPr sz="1050">
                <a:solidFill>
                  <a:srgbClr val="FFFFFF"/>
                </a:solidFill>
              </a:defRPr>
            </a:lvl3pPr>
            <a:lvl4pPr marL="1028700" indent="0">
              <a:buNone/>
              <a:defRPr sz="900">
                <a:solidFill>
                  <a:srgbClr val="FFFFFF"/>
                </a:solidFill>
              </a:defRPr>
            </a:lvl4pPr>
            <a:lvl5pPr marL="1371600" indent="0">
              <a:buNone/>
              <a:defRPr sz="900">
                <a:solidFill>
                  <a:srgbClr val="FFFFFF"/>
                </a:solidFill>
              </a:defRPr>
            </a:lvl5pPr>
          </a:lstStyle>
          <a:p>
            <a:pPr lvl="0"/>
            <a:r>
              <a:rPr lang="en-US" dirty="0"/>
              <a:t>PRESENTATION SUBTITLE GOES HERE</a:t>
            </a:r>
          </a:p>
        </p:txBody>
      </p:sp>
      <p:pic>
        <p:nvPicPr>
          <p:cNvPr id="2" name="Picture 1">
            <a:extLst>
              <a:ext uri="{FF2B5EF4-FFF2-40B4-BE49-F238E27FC236}">
                <a16:creationId xmlns:a16="http://schemas.microsoft.com/office/drawing/2014/main" id="{45280EDE-39F0-13C7-EB3C-C15E7BEF89EE}"/>
              </a:ext>
            </a:extLst>
          </p:cNvPr>
          <p:cNvPicPr>
            <a:picLocks noChangeAspect="1"/>
          </p:cNvPicPr>
          <p:nvPr userDrawn="1"/>
        </p:nvPicPr>
        <p:blipFill>
          <a:blip r:embed="rId2"/>
          <a:stretch>
            <a:fillRect/>
          </a:stretch>
        </p:blipFill>
        <p:spPr>
          <a:xfrm>
            <a:off x="7804477" y="5855084"/>
            <a:ext cx="3747504" cy="506199"/>
          </a:xfrm>
          <a:prstGeom prst="rect">
            <a:avLst/>
          </a:prstGeom>
        </p:spPr>
      </p:pic>
    </p:spTree>
    <p:extLst>
      <p:ext uri="{BB962C8B-B14F-4D97-AF65-F5344CB8AC3E}">
        <p14:creationId xmlns:p14="http://schemas.microsoft.com/office/powerpoint/2010/main" val="39587753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Content Chart">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929B3D9-73C6-BD4F-9972-671714835707}"/>
              </a:ext>
            </a:extLst>
          </p:cNvPr>
          <p:cNvSpPr/>
          <p:nvPr userDrawn="1"/>
        </p:nvSpPr>
        <p:spPr>
          <a:xfrm flipH="1">
            <a:off x="0" y="0"/>
            <a:ext cx="19507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Slide Number Placeholder 5">
            <a:extLst>
              <a:ext uri="{FF2B5EF4-FFF2-40B4-BE49-F238E27FC236}">
                <a16:creationId xmlns:a16="http://schemas.microsoft.com/office/drawing/2014/main" id="{64630E3D-0106-4796-0D19-CDB463F9140B}"/>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4" name="Text Placeholder 21">
            <a:extLst>
              <a:ext uri="{FF2B5EF4-FFF2-40B4-BE49-F238E27FC236}">
                <a16:creationId xmlns:a16="http://schemas.microsoft.com/office/drawing/2014/main" id="{41E5925F-D920-FD9B-C550-216FFE02BF4A}"/>
              </a:ext>
            </a:extLst>
          </p:cNvPr>
          <p:cNvSpPr>
            <a:spLocks noGrp="1"/>
          </p:cNvSpPr>
          <p:nvPr>
            <p:ph type="body" sz="quarter" idx="11" hasCustomPrompt="1"/>
          </p:nvPr>
        </p:nvSpPr>
        <p:spPr>
          <a:xfrm>
            <a:off x="6722882" y="640080"/>
            <a:ext cx="5007439" cy="241300"/>
          </a:xfrm>
          <a:prstGeom prst="rect">
            <a:avLst/>
          </a:prstGeom>
        </p:spPr>
        <p:txBody>
          <a:bodyPr anchor="ctr" anchorCtr="0"/>
          <a:lstStyle>
            <a:lvl1pPr>
              <a:defRPr sz="1100" spc="300" baseline="0">
                <a:solidFill>
                  <a:srgbClr val="0099D9"/>
                </a:solidFill>
              </a:defRPr>
            </a:lvl1pPr>
          </a:lstStyle>
          <a:p>
            <a:pPr lvl="0"/>
            <a:r>
              <a:rPr lang="en-US" sz="1100" dirty="0"/>
              <a:t>Optional Section Title</a:t>
            </a:r>
            <a:endParaRPr lang="en-US" dirty="0"/>
          </a:p>
        </p:txBody>
      </p:sp>
      <p:sp>
        <p:nvSpPr>
          <p:cNvPr id="5" name="Text Placeholder 23">
            <a:extLst>
              <a:ext uri="{FF2B5EF4-FFF2-40B4-BE49-F238E27FC236}">
                <a16:creationId xmlns:a16="http://schemas.microsoft.com/office/drawing/2014/main" id="{475F5CC4-C26F-9E78-4A21-5D936AFB30A6}"/>
              </a:ext>
            </a:extLst>
          </p:cNvPr>
          <p:cNvSpPr>
            <a:spLocks noGrp="1"/>
          </p:cNvSpPr>
          <p:nvPr>
            <p:ph type="body" sz="quarter" idx="12" hasCustomPrompt="1"/>
          </p:nvPr>
        </p:nvSpPr>
        <p:spPr>
          <a:xfrm>
            <a:off x="6700290" y="1120760"/>
            <a:ext cx="5007437" cy="1594836"/>
          </a:xfrm>
          <a:prstGeom prst="rect">
            <a:avLst/>
          </a:prstGeom>
        </p:spPr>
        <p:txBody>
          <a:bodyPr/>
          <a:lstStyle>
            <a:lvl1pPr>
              <a:lnSpc>
                <a:spcPts val="4800"/>
              </a:lnSpc>
              <a:spcBef>
                <a:spcPts val="500"/>
              </a:spcBef>
              <a:defRPr sz="4400" b="1">
                <a:solidFill>
                  <a:srgbClr val="264774"/>
                </a:solidFill>
              </a:defRPr>
            </a:lvl1pPr>
          </a:lstStyle>
          <a:p>
            <a:pPr lvl="0"/>
            <a:r>
              <a:rPr lang="en-US" dirty="0"/>
              <a:t>Insert Page</a:t>
            </a:r>
          </a:p>
          <a:p>
            <a:pPr lvl="0"/>
            <a:r>
              <a:rPr lang="en-US" dirty="0"/>
              <a:t>Headline</a:t>
            </a:r>
          </a:p>
        </p:txBody>
      </p:sp>
      <p:sp>
        <p:nvSpPr>
          <p:cNvPr id="6" name="Text Placeholder 25">
            <a:extLst>
              <a:ext uri="{FF2B5EF4-FFF2-40B4-BE49-F238E27FC236}">
                <a16:creationId xmlns:a16="http://schemas.microsoft.com/office/drawing/2014/main" id="{1227C017-5827-73B6-6DA9-35C994590245}"/>
              </a:ext>
            </a:extLst>
          </p:cNvPr>
          <p:cNvSpPr>
            <a:spLocks noGrp="1"/>
          </p:cNvSpPr>
          <p:nvPr>
            <p:ph type="body" sz="quarter" idx="13" hasCustomPrompt="1"/>
          </p:nvPr>
        </p:nvSpPr>
        <p:spPr>
          <a:xfrm>
            <a:off x="6723438" y="3044246"/>
            <a:ext cx="4935162" cy="1152197"/>
          </a:xfrm>
          <a:prstGeom prst="rect">
            <a:avLst/>
          </a:prstGeom>
        </p:spPr>
        <p:txBody>
          <a:bodyPr/>
          <a:lstStyle>
            <a:lvl1pPr>
              <a:lnSpc>
                <a:spcPct val="100000"/>
              </a:lnSpc>
              <a:spcBef>
                <a:spcPts val="800"/>
              </a:spcBef>
              <a:defRPr sz="2400">
                <a:solidFill>
                  <a:srgbClr val="0099D9"/>
                </a:solidFill>
              </a:defRPr>
            </a:lvl1pPr>
          </a:lstStyle>
          <a:p>
            <a:pPr lvl="0"/>
            <a:r>
              <a:rPr lang="en-US" dirty="0"/>
              <a:t>Lorem ipsum dolor sit amet, consectetuer adipiscing elit, sed diam nonummy </a:t>
            </a:r>
            <a:r>
              <a:rPr lang="en-US" dirty="0" err="1"/>
              <a:t>nibh</a:t>
            </a:r>
            <a:r>
              <a:rPr lang="en-US" dirty="0"/>
              <a:t>.</a:t>
            </a:r>
          </a:p>
        </p:txBody>
      </p:sp>
      <p:sp>
        <p:nvSpPr>
          <p:cNvPr id="7" name="Text Placeholder 27">
            <a:extLst>
              <a:ext uri="{FF2B5EF4-FFF2-40B4-BE49-F238E27FC236}">
                <a16:creationId xmlns:a16="http://schemas.microsoft.com/office/drawing/2014/main" id="{D1E823A3-BA44-0BA1-A290-AF0047CE267C}"/>
              </a:ext>
            </a:extLst>
          </p:cNvPr>
          <p:cNvSpPr>
            <a:spLocks noGrp="1"/>
          </p:cNvSpPr>
          <p:nvPr>
            <p:ph type="body" sz="quarter" idx="14" hasCustomPrompt="1"/>
          </p:nvPr>
        </p:nvSpPr>
        <p:spPr>
          <a:xfrm>
            <a:off x="6730706" y="4589497"/>
            <a:ext cx="5123837" cy="782604"/>
          </a:xfrm>
          <a:prstGeom prst="rect">
            <a:avLst/>
          </a:prstGeom>
        </p:spPr>
        <p:txBody>
          <a:bodyPr/>
          <a:lstStyle>
            <a:lvl1pPr>
              <a:lnSpc>
                <a:spcPct val="100000"/>
              </a:lnSpc>
              <a:defRPr sz="1400">
                <a:solidFill>
                  <a:srgbClr val="5B5B5B"/>
                </a:solidFill>
              </a:defRPr>
            </a:lvl1pPr>
          </a:lstStyle>
          <a:p>
            <a:r>
              <a:rPr lang="en-US" dirty="0"/>
              <a:t>Lorem ipsum dolor sit amet, consectetuer adipiscing </a:t>
            </a:r>
            <a:br>
              <a:rPr lang="en-US" dirty="0"/>
            </a:br>
            <a:r>
              <a:rPr lang="en-US" dirty="0"/>
              <a:t>elit, sed diam nonummy nibh euismod tincidunt ut </a:t>
            </a:r>
            <a:br>
              <a:rPr lang="en-US" dirty="0"/>
            </a:br>
            <a:r>
              <a:rPr lang="en-US" dirty="0"/>
              <a:t>laoreet dolore magna aliquam  volutpat.</a:t>
            </a:r>
          </a:p>
        </p:txBody>
      </p:sp>
      <p:sp>
        <p:nvSpPr>
          <p:cNvPr id="18" name="Text Placeholder 17">
            <a:extLst>
              <a:ext uri="{FF2B5EF4-FFF2-40B4-BE49-F238E27FC236}">
                <a16:creationId xmlns:a16="http://schemas.microsoft.com/office/drawing/2014/main" id="{E2ADB0C2-0E9D-15C9-133A-E32F889810D3}"/>
              </a:ext>
            </a:extLst>
          </p:cNvPr>
          <p:cNvSpPr>
            <a:spLocks noGrp="1"/>
          </p:cNvSpPr>
          <p:nvPr>
            <p:ph type="body" sz="quarter" idx="16" hasCustomPrompt="1"/>
          </p:nvPr>
        </p:nvSpPr>
        <p:spPr>
          <a:xfrm>
            <a:off x="6719208" y="5413375"/>
            <a:ext cx="3641270" cy="839788"/>
          </a:xfrm>
          <a:prstGeom prst="rect">
            <a:avLst/>
          </a:prstGeom>
        </p:spPr>
        <p:txBody>
          <a:bodyPr/>
          <a:lstStyle>
            <a:lvl1pPr marL="173736" indent="-173736">
              <a:lnSpc>
                <a:spcPct val="100000"/>
              </a:lnSpc>
              <a:spcBef>
                <a:spcPts val="0"/>
              </a:spcBef>
              <a:buFont typeface="Arial" panose="020B0604020202020204" pitchFamily="34" charset="0"/>
              <a:buChar char="•"/>
              <a:defRPr/>
            </a:lvl1pPr>
          </a:lstStyle>
          <a:p>
            <a:pPr lvl="0"/>
            <a:r>
              <a:rPr lang="en-US" dirty="0"/>
              <a:t>Ut </a:t>
            </a:r>
            <a:r>
              <a:rPr lang="en-US" dirty="0" err="1"/>
              <a:t>wisi</a:t>
            </a:r>
            <a:r>
              <a:rPr lang="en-US" dirty="0"/>
              <a:t> </a:t>
            </a:r>
            <a:r>
              <a:rPr lang="en-US" dirty="0" err="1"/>
              <a:t>enim</a:t>
            </a:r>
            <a:r>
              <a:rPr lang="en-US" dirty="0"/>
              <a:t> ad minim</a:t>
            </a:r>
          </a:p>
          <a:p>
            <a:pPr lvl="0"/>
            <a:r>
              <a:rPr lang="en-US" dirty="0" err="1"/>
              <a:t>Veniam</a:t>
            </a:r>
            <a:r>
              <a:rPr lang="en-US" dirty="0"/>
              <a:t>, </a:t>
            </a:r>
            <a:r>
              <a:rPr lang="en-US" dirty="0" err="1"/>
              <a:t>quis</a:t>
            </a:r>
            <a:r>
              <a:rPr lang="en-US" dirty="0"/>
              <a:t> </a:t>
            </a:r>
            <a:r>
              <a:rPr lang="en-US" dirty="0" err="1"/>
              <a:t>nostrud</a:t>
            </a:r>
            <a:r>
              <a:rPr lang="en-US" dirty="0"/>
              <a:t> </a:t>
            </a:r>
            <a:r>
              <a:rPr lang="en-US" dirty="0" err="1"/>
              <a:t>exerci</a:t>
            </a:r>
            <a:endParaRPr lang="en-US" dirty="0"/>
          </a:p>
          <a:p>
            <a:pPr lvl="0"/>
            <a:r>
              <a:rPr lang="en-US" dirty="0" err="1"/>
              <a:t>Ktation</a:t>
            </a:r>
            <a:r>
              <a:rPr lang="en-US" dirty="0"/>
              <a:t> </a:t>
            </a:r>
            <a:r>
              <a:rPr lang="en-US" dirty="0" err="1"/>
              <a:t>ullamcorper</a:t>
            </a:r>
            <a:r>
              <a:rPr lang="en-US" dirty="0"/>
              <a:t> </a:t>
            </a:r>
            <a:r>
              <a:rPr lang="en-US" dirty="0" err="1"/>
              <a:t>suscipit</a:t>
            </a:r>
            <a:r>
              <a:rPr lang="en-US" dirty="0"/>
              <a:t> </a:t>
            </a:r>
            <a:r>
              <a:rPr lang="en-US" dirty="0" err="1"/>
              <a:t>lobortis</a:t>
            </a:r>
            <a:endParaRPr lang="en-US" dirty="0"/>
          </a:p>
        </p:txBody>
      </p:sp>
    </p:spTree>
    <p:extLst>
      <p:ext uri="{BB962C8B-B14F-4D97-AF65-F5344CB8AC3E}">
        <p14:creationId xmlns:p14="http://schemas.microsoft.com/office/powerpoint/2010/main" val="1580963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_Content Left Side">
    <p:bg>
      <p:bgPr>
        <a:solidFill>
          <a:srgbClr val="FFFFFF"/>
        </a:solidFill>
        <a:effectLst/>
      </p:bgPr>
    </p:bg>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F57CE2E3-725C-E303-08CB-D91C8A5F0750}"/>
              </a:ext>
            </a:extLst>
          </p:cNvPr>
          <p:cNvSpPr/>
          <p:nvPr userDrawn="1"/>
        </p:nvSpPr>
        <p:spPr>
          <a:xfrm flipH="1">
            <a:off x="0" y="4234075"/>
            <a:ext cx="12192000" cy="2623925"/>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Slide Number Placeholder 5">
            <a:extLst>
              <a:ext uri="{FF2B5EF4-FFF2-40B4-BE49-F238E27FC236}">
                <a16:creationId xmlns:a16="http://schemas.microsoft.com/office/drawing/2014/main" id="{EB386FFD-8A64-37BA-C7DD-9C810797DD7B}"/>
              </a:ext>
            </a:extLst>
          </p:cNvPr>
          <p:cNvSpPr txBox="1"/>
          <p:nvPr userDrawn="1"/>
        </p:nvSpPr>
        <p:spPr>
          <a:xfrm>
            <a:off x="11337901" y="6209346"/>
            <a:ext cx="473098" cy="285851"/>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1050" b="1" i="0" smtClean="0">
                <a:solidFill>
                  <a:schemeClr val="bg1"/>
                </a:solidFill>
                <a:latin typeface="Arial"/>
                <a:ea typeface="Arial"/>
                <a:cs typeface="Arial"/>
              </a:rPr>
              <a:pPr algn="ctr"/>
              <a:t>‹#›</a:t>
            </a:fld>
            <a:endParaRPr lang="en-US" sz="1050" b="1" i="0" dirty="0">
              <a:solidFill>
                <a:schemeClr val="bg1"/>
              </a:solidFill>
              <a:latin typeface="Arial"/>
              <a:ea typeface="Arial"/>
              <a:cs typeface="Arial"/>
            </a:endParaRPr>
          </a:p>
        </p:txBody>
      </p:sp>
      <p:sp>
        <p:nvSpPr>
          <p:cNvPr id="2" name="Rectangle 1">
            <a:extLst>
              <a:ext uri="{FF2B5EF4-FFF2-40B4-BE49-F238E27FC236}">
                <a16:creationId xmlns:a16="http://schemas.microsoft.com/office/drawing/2014/main" id="{E929B3D9-73C6-BD4F-9972-671714835707}"/>
              </a:ext>
            </a:extLst>
          </p:cNvPr>
          <p:cNvSpPr/>
          <p:nvPr userDrawn="1"/>
        </p:nvSpPr>
        <p:spPr>
          <a:xfrm flipH="1">
            <a:off x="0" y="0"/>
            <a:ext cx="19507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8" name="Text Placeholder 21">
            <a:extLst>
              <a:ext uri="{FF2B5EF4-FFF2-40B4-BE49-F238E27FC236}">
                <a16:creationId xmlns:a16="http://schemas.microsoft.com/office/drawing/2014/main" id="{B4B7411A-4DF4-71D4-1BA2-18EA3133390A}"/>
              </a:ext>
            </a:extLst>
          </p:cNvPr>
          <p:cNvSpPr>
            <a:spLocks noGrp="1"/>
          </p:cNvSpPr>
          <p:nvPr>
            <p:ph type="body" sz="quarter" idx="11" hasCustomPrompt="1"/>
          </p:nvPr>
        </p:nvSpPr>
        <p:spPr>
          <a:xfrm>
            <a:off x="820255" y="640080"/>
            <a:ext cx="5007439" cy="241300"/>
          </a:xfrm>
          <a:prstGeom prst="rect">
            <a:avLst/>
          </a:prstGeom>
        </p:spPr>
        <p:txBody>
          <a:bodyPr anchor="ctr" anchorCtr="0"/>
          <a:lstStyle>
            <a:lvl1pPr>
              <a:defRPr sz="1100" spc="300" baseline="0">
                <a:solidFill>
                  <a:srgbClr val="0099D9"/>
                </a:solidFill>
              </a:defRPr>
            </a:lvl1pPr>
          </a:lstStyle>
          <a:p>
            <a:pPr lvl="0"/>
            <a:r>
              <a:rPr lang="en-US" sz="1100" dirty="0"/>
              <a:t>Optional Section Title</a:t>
            </a:r>
            <a:endParaRPr lang="en-US" dirty="0"/>
          </a:p>
        </p:txBody>
      </p:sp>
      <p:sp>
        <p:nvSpPr>
          <p:cNvPr id="9" name="Text Placeholder 23">
            <a:extLst>
              <a:ext uri="{FF2B5EF4-FFF2-40B4-BE49-F238E27FC236}">
                <a16:creationId xmlns:a16="http://schemas.microsoft.com/office/drawing/2014/main" id="{0930BE7D-7DFB-8052-7970-1361EA1B4649}"/>
              </a:ext>
            </a:extLst>
          </p:cNvPr>
          <p:cNvSpPr>
            <a:spLocks noGrp="1"/>
          </p:cNvSpPr>
          <p:nvPr>
            <p:ph type="body" sz="quarter" idx="12" hasCustomPrompt="1"/>
          </p:nvPr>
        </p:nvSpPr>
        <p:spPr>
          <a:xfrm>
            <a:off x="804483" y="918933"/>
            <a:ext cx="5007437" cy="1383395"/>
          </a:xfrm>
          <a:prstGeom prst="rect">
            <a:avLst/>
          </a:prstGeom>
        </p:spPr>
        <p:txBody>
          <a:bodyPr/>
          <a:lstStyle>
            <a:lvl1pPr>
              <a:lnSpc>
                <a:spcPct val="100000"/>
              </a:lnSpc>
              <a:spcBef>
                <a:spcPts val="0"/>
              </a:spcBef>
              <a:defRPr sz="4400" b="1">
                <a:solidFill>
                  <a:srgbClr val="264774"/>
                </a:solidFill>
              </a:defRPr>
            </a:lvl1pPr>
          </a:lstStyle>
          <a:p>
            <a:pPr lvl="0"/>
            <a:r>
              <a:rPr lang="en-US" dirty="0"/>
              <a:t>Insert Page</a:t>
            </a:r>
          </a:p>
          <a:p>
            <a:pPr lvl="0"/>
            <a:r>
              <a:rPr lang="en-US" dirty="0"/>
              <a:t>Headline</a:t>
            </a:r>
          </a:p>
        </p:txBody>
      </p:sp>
      <p:sp>
        <p:nvSpPr>
          <p:cNvPr id="11" name="Text Placeholder 27">
            <a:extLst>
              <a:ext uri="{FF2B5EF4-FFF2-40B4-BE49-F238E27FC236}">
                <a16:creationId xmlns:a16="http://schemas.microsoft.com/office/drawing/2014/main" id="{659A7CB2-227B-2173-6430-DE9A91AAEE6F}"/>
              </a:ext>
            </a:extLst>
          </p:cNvPr>
          <p:cNvSpPr>
            <a:spLocks noGrp="1"/>
          </p:cNvSpPr>
          <p:nvPr>
            <p:ph type="body" sz="quarter" idx="14" hasCustomPrompt="1"/>
          </p:nvPr>
        </p:nvSpPr>
        <p:spPr>
          <a:xfrm>
            <a:off x="827632" y="2751187"/>
            <a:ext cx="5073649" cy="1151341"/>
          </a:xfrm>
          <a:prstGeom prst="rect">
            <a:avLst/>
          </a:prstGeom>
        </p:spPr>
        <p:txBody>
          <a:bodyPr/>
          <a:lstStyle>
            <a:lvl1pPr>
              <a:lnSpc>
                <a:spcPct val="100000"/>
              </a:lnSpc>
              <a:defRPr sz="1400">
                <a:solidFill>
                  <a:srgbClr val="5B5B5B"/>
                </a:solidFill>
              </a:defRPr>
            </a:lvl1pPr>
          </a:lstStyle>
          <a:p>
            <a:r>
              <a:rPr lang="en-US" dirty="0"/>
              <a:t>Lorem ipsum dolor sit amet, consectetuer adipiscing </a:t>
            </a:r>
            <a:br>
              <a:rPr lang="en-US" dirty="0"/>
            </a:br>
            <a:r>
              <a:rPr lang="en-US" dirty="0"/>
              <a:t>elit, sed diam nonummy nibh euismod tincidunt </a:t>
            </a:r>
            <a:r>
              <a:rPr lang="en-US" dirty="0" err="1"/>
              <a:t>ut</a:t>
            </a:r>
            <a:r>
              <a:rPr lang="en-US" dirty="0"/>
              <a:t> </a:t>
            </a:r>
            <a:r>
              <a:rPr lang="en-US" dirty="0" err="1"/>
              <a:t>laoreet</a:t>
            </a:r>
            <a:r>
              <a:rPr lang="en-US" dirty="0"/>
              <a:t> dolore magna </a:t>
            </a:r>
            <a:r>
              <a:rPr lang="en-US" dirty="0" err="1"/>
              <a:t>aliquam</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a:t>
            </a:r>
            <a:br>
              <a:rPr lang="en-US" dirty="0"/>
            </a:br>
            <a:endParaRPr lang="en-US" dirty="0"/>
          </a:p>
        </p:txBody>
      </p:sp>
      <p:sp>
        <p:nvSpPr>
          <p:cNvPr id="12" name="Text Placeholder 27">
            <a:extLst>
              <a:ext uri="{FF2B5EF4-FFF2-40B4-BE49-F238E27FC236}">
                <a16:creationId xmlns:a16="http://schemas.microsoft.com/office/drawing/2014/main" id="{7B96D0EB-77CE-3B6C-B28A-91C5B27387E4}"/>
              </a:ext>
            </a:extLst>
          </p:cNvPr>
          <p:cNvSpPr>
            <a:spLocks noGrp="1"/>
          </p:cNvSpPr>
          <p:nvPr>
            <p:ph type="body" sz="quarter" idx="15" hasCustomPrompt="1"/>
          </p:nvPr>
        </p:nvSpPr>
        <p:spPr>
          <a:xfrm>
            <a:off x="827632" y="4872393"/>
            <a:ext cx="5073649" cy="1030287"/>
          </a:xfrm>
          <a:prstGeom prst="rect">
            <a:avLst/>
          </a:prstGeom>
        </p:spPr>
        <p:txBody>
          <a:bodyPr/>
          <a:lstStyle>
            <a:lvl1pPr>
              <a:lnSpc>
                <a:spcPct val="100000"/>
              </a:lnSpc>
              <a:defRPr sz="1400">
                <a:solidFill>
                  <a:schemeClr val="bg1"/>
                </a:solidFill>
              </a:defRPr>
            </a:lvl1pPr>
          </a:lstStyle>
          <a:p>
            <a:pPr lvl="0"/>
            <a:r>
              <a:rPr lang="en-US" dirty="0"/>
              <a:t>Lorem ipsum dolor sit amet, consectetuer </a:t>
            </a:r>
            <a:r>
              <a:rPr lang="en-US" dirty="0" err="1"/>
              <a:t>adipiscing</a:t>
            </a:r>
            <a:r>
              <a:rPr lang="en-US" dirty="0"/>
              <a:t> </a:t>
            </a:r>
            <a:br>
              <a:rPr lang="en-US" dirty="0"/>
            </a:br>
            <a:r>
              <a:rPr lang="en-US" dirty="0" err="1"/>
              <a:t>elit</a:t>
            </a:r>
            <a:r>
              <a:rPr lang="en-US" dirty="0"/>
              <a:t>, sed diam nonummy nibh euismod Lorem ipsum </a:t>
            </a:r>
            <a:br>
              <a:rPr lang="en-US" dirty="0"/>
            </a:br>
            <a:r>
              <a:rPr lang="en-US" dirty="0"/>
              <a:t>dolor sit amet, consectetuer adipiscing elit, sed </a:t>
            </a:r>
            <a:br>
              <a:rPr lang="en-US" dirty="0"/>
            </a:br>
            <a:r>
              <a:rPr lang="en-US" dirty="0"/>
              <a:t>diam nonummy nibh euismod tincidunt.</a:t>
            </a:r>
          </a:p>
        </p:txBody>
      </p:sp>
    </p:spTree>
    <p:extLst>
      <p:ext uri="{BB962C8B-B14F-4D97-AF65-F5344CB8AC3E}">
        <p14:creationId xmlns:p14="http://schemas.microsoft.com/office/powerpoint/2010/main" val="3598476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Content Wide Image Top">
    <p:bg>
      <p:bgPr>
        <a:solidFill>
          <a:schemeClr val="bg1">
            <a:alpha val="4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5037CEB-17D9-956F-AAFC-F25C9D9390BA}"/>
              </a:ext>
            </a:extLst>
          </p:cNvPr>
          <p:cNvSpPr>
            <a:spLocks noGrp="1"/>
          </p:cNvSpPr>
          <p:nvPr>
            <p:ph type="pic" sz="quarter" idx="10"/>
          </p:nvPr>
        </p:nvSpPr>
        <p:spPr>
          <a:xfrm>
            <a:off x="0" y="0"/>
            <a:ext cx="12192000" cy="4433207"/>
          </a:xfrm>
          <a:prstGeom prst="rect">
            <a:avLst/>
          </a:prstGeom>
        </p:spPr>
        <p:txBody>
          <a:bodyPr/>
          <a:lstStyle/>
          <a:p>
            <a:endParaRPr lang="en-US"/>
          </a:p>
        </p:txBody>
      </p:sp>
      <p:sp>
        <p:nvSpPr>
          <p:cNvPr id="37" name="Text Placeholder 36">
            <a:extLst>
              <a:ext uri="{FF2B5EF4-FFF2-40B4-BE49-F238E27FC236}">
                <a16:creationId xmlns:a16="http://schemas.microsoft.com/office/drawing/2014/main" id="{BF766484-0B91-307D-20B0-26F5418EACC9}"/>
              </a:ext>
            </a:extLst>
          </p:cNvPr>
          <p:cNvSpPr>
            <a:spLocks noGrp="1"/>
          </p:cNvSpPr>
          <p:nvPr>
            <p:ph type="body" sz="quarter" idx="13" hasCustomPrompt="1"/>
          </p:nvPr>
        </p:nvSpPr>
        <p:spPr>
          <a:xfrm>
            <a:off x="5543343" y="5653921"/>
            <a:ext cx="5687029" cy="959152"/>
          </a:xfrm>
          <a:prstGeom prst="rect">
            <a:avLst/>
          </a:prstGeom>
        </p:spPr>
        <p:txBody>
          <a:bodyPr/>
          <a:lstStyle>
            <a:lvl1pPr>
              <a:lnSpc>
                <a:spcPct val="100000"/>
              </a:lnSpc>
              <a:defRPr sz="1100"/>
            </a:lvl1pPr>
          </a:lstStyle>
          <a:p>
            <a:pPr lvl="0"/>
            <a:r>
              <a:rPr lang="en-US" dirty="0"/>
              <a:t>Lorem ipsum dolor sit amet, consectetuer adipiscing elit, sed diam nonummy nibh lorem ipsum dolor sit amet, consectetuer adipiscing elit, sed diam nonummy nibh euismod tincidunt ut laoreet dolore magna aliquam </a:t>
            </a:r>
            <a:r>
              <a:rPr lang="en-US" dirty="0" err="1"/>
              <a:t>erat</a:t>
            </a:r>
            <a:r>
              <a:rPr lang="en-US" dirty="0"/>
              <a:t> volutpat. </a:t>
            </a:r>
          </a:p>
        </p:txBody>
      </p:sp>
      <p:sp>
        <p:nvSpPr>
          <p:cNvPr id="6" name="Slide Number Placeholder 5">
            <a:extLst>
              <a:ext uri="{FF2B5EF4-FFF2-40B4-BE49-F238E27FC236}">
                <a16:creationId xmlns:a16="http://schemas.microsoft.com/office/drawing/2014/main" id="{A58470F7-5B2F-4CC4-B78B-273D2C50EF4D}"/>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19" name="Text Placeholder 18">
            <a:extLst>
              <a:ext uri="{FF2B5EF4-FFF2-40B4-BE49-F238E27FC236}">
                <a16:creationId xmlns:a16="http://schemas.microsoft.com/office/drawing/2014/main" id="{B5674214-A45F-3709-3531-8589731FB627}"/>
              </a:ext>
            </a:extLst>
          </p:cNvPr>
          <p:cNvSpPr>
            <a:spLocks noGrp="1"/>
          </p:cNvSpPr>
          <p:nvPr>
            <p:ph type="body" sz="quarter" idx="11" hasCustomPrompt="1"/>
          </p:nvPr>
        </p:nvSpPr>
        <p:spPr>
          <a:xfrm>
            <a:off x="786426" y="4707889"/>
            <a:ext cx="7623857" cy="557663"/>
          </a:xfrm>
          <a:prstGeom prst="rect">
            <a:avLst/>
          </a:prstGeom>
        </p:spPr>
        <p:txBody>
          <a:bodyPr/>
          <a:lstStyle>
            <a:lvl1pPr algn="l">
              <a:lnSpc>
                <a:spcPct val="100000"/>
              </a:lnSpc>
              <a:defRPr sz="4400" b="1">
                <a:solidFill>
                  <a:srgbClr val="264774"/>
                </a:solidFill>
              </a:defRPr>
            </a:lvl1pPr>
            <a:lvl2pPr algn="r">
              <a:defRPr/>
            </a:lvl2pPr>
            <a:lvl3pPr algn="r">
              <a:defRPr/>
            </a:lvl3pPr>
            <a:lvl4pPr algn="r">
              <a:defRPr/>
            </a:lvl4pPr>
            <a:lvl5pPr algn="r">
              <a:defRPr/>
            </a:lvl5pPr>
          </a:lstStyle>
          <a:p>
            <a:pPr lvl="0"/>
            <a:r>
              <a:rPr lang="en-US" dirty="0"/>
              <a:t>Insert Page Headline</a:t>
            </a:r>
          </a:p>
        </p:txBody>
      </p:sp>
      <p:sp>
        <p:nvSpPr>
          <p:cNvPr id="11" name="Text Placeholder 25">
            <a:extLst>
              <a:ext uri="{FF2B5EF4-FFF2-40B4-BE49-F238E27FC236}">
                <a16:creationId xmlns:a16="http://schemas.microsoft.com/office/drawing/2014/main" id="{1B829907-804B-DA57-4F8D-3AF137DBB7BA}"/>
              </a:ext>
            </a:extLst>
          </p:cNvPr>
          <p:cNvSpPr>
            <a:spLocks noGrp="1"/>
          </p:cNvSpPr>
          <p:nvPr>
            <p:ph type="body" sz="quarter" idx="14" hasCustomPrompt="1"/>
          </p:nvPr>
        </p:nvSpPr>
        <p:spPr>
          <a:xfrm>
            <a:off x="827310" y="5630204"/>
            <a:ext cx="4667254" cy="893059"/>
          </a:xfrm>
          <a:prstGeom prst="rect">
            <a:avLst/>
          </a:prstGeom>
        </p:spPr>
        <p:txBody>
          <a:bodyPr/>
          <a:lstStyle>
            <a:lvl1pPr>
              <a:lnSpc>
                <a:spcPct val="100000"/>
              </a:lnSpc>
              <a:spcBef>
                <a:spcPts val="800"/>
              </a:spcBef>
              <a:defRPr sz="1600">
                <a:solidFill>
                  <a:srgbClr val="0099D9"/>
                </a:solidFill>
              </a:defRPr>
            </a:lvl1pPr>
          </a:lstStyle>
          <a:p>
            <a:pPr lvl="0"/>
            <a:r>
              <a:rPr lang="en-US" dirty="0"/>
              <a:t>Lorem ipsum dolor sit amet, </a:t>
            </a:r>
            <a:r>
              <a:rPr lang="en-US" dirty="0" err="1"/>
              <a:t>consectetuer</a:t>
            </a:r>
            <a:r>
              <a:rPr lang="en-US" dirty="0"/>
              <a:t> </a:t>
            </a:r>
            <a:br>
              <a:rPr lang="en-US" dirty="0"/>
            </a:br>
            <a:r>
              <a:rPr lang="en-US" dirty="0" err="1"/>
              <a:t>adipiscing</a:t>
            </a:r>
            <a:r>
              <a:rPr lang="en-US" dirty="0"/>
              <a:t> elit, sed diam nonummy nibh euismod.</a:t>
            </a:r>
          </a:p>
        </p:txBody>
      </p:sp>
    </p:spTree>
    <p:extLst>
      <p:ext uri="{BB962C8B-B14F-4D97-AF65-F5344CB8AC3E}">
        <p14:creationId xmlns:p14="http://schemas.microsoft.com/office/powerpoint/2010/main" val="23650323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_Content Left Side">
    <p:bg>
      <p:bgPr>
        <a:solidFill>
          <a:srgbClr val="FFFFFF"/>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929B3D9-73C6-BD4F-9972-671714835707}"/>
              </a:ext>
            </a:extLst>
          </p:cNvPr>
          <p:cNvSpPr/>
          <p:nvPr userDrawn="1"/>
        </p:nvSpPr>
        <p:spPr>
          <a:xfrm flipH="1">
            <a:off x="0" y="0"/>
            <a:ext cx="19507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3" name="Slide Number Placeholder 5">
            <a:extLst>
              <a:ext uri="{FF2B5EF4-FFF2-40B4-BE49-F238E27FC236}">
                <a16:creationId xmlns:a16="http://schemas.microsoft.com/office/drawing/2014/main" id="{64630E3D-0106-4796-0D19-CDB463F9140B}"/>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4" name="Text Placeholder 21">
            <a:extLst>
              <a:ext uri="{FF2B5EF4-FFF2-40B4-BE49-F238E27FC236}">
                <a16:creationId xmlns:a16="http://schemas.microsoft.com/office/drawing/2014/main" id="{41E5925F-D920-FD9B-C550-216FFE02BF4A}"/>
              </a:ext>
            </a:extLst>
          </p:cNvPr>
          <p:cNvSpPr>
            <a:spLocks noGrp="1"/>
          </p:cNvSpPr>
          <p:nvPr>
            <p:ph type="body" sz="quarter" idx="11" hasCustomPrompt="1"/>
          </p:nvPr>
        </p:nvSpPr>
        <p:spPr>
          <a:xfrm>
            <a:off x="828406" y="640080"/>
            <a:ext cx="5007439" cy="241300"/>
          </a:xfrm>
          <a:prstGeom prst="rect">
            <a:avLst/>
          </a:prstGeom>
        </p:spPr>
        <p:txBody>
          <a:bodyPr anchor="ctr" anchorCtr="0"/>
          <a:lstStyle>
            <a:lvl1pPr>
              <a:defRPr sz="1100" spc="300" baseline="0">
                <a:solidFill>
                  <a:srgbClr val="0099D9"/>
                </a:solidFill>
              </a:defRPr>
            </a:lvl1pPr>
          </a:lstStyle>
          <a:p>
            <a:pPr lvl="0"/>
            <a:r>
              <a:rPr lang="en-US" sz="1100" dirty="0"/>
              <a:t>Optional Section Title</a:t>
            </a:r>
            <a:endParaRPr lang="en-US" dirty="0"/>
          </a:p>
        </p:txBody>
      </p:sp>
      <p:sp>
        <p:nvSpPr>
          <p:cNvPr id="5" name="Text Placeholder 23">
            <a:extLst>
              <a:ext uri="{FF2B5EF4-FFF2-40B4-BE49-F238E27FC236}">
                <a16:creationId xmlns:a16="http://schemas.microsoft.com/office/drawing/2014/main" id="{475F5CC4-C26F-9E78-4A21-5D936AFB30A6}"/>
              </a:ext>
            </a:extLst>
          </p:cNvPr>
          <p:cNvSpPr>
            <a:spLocks noGrp="1"/>
          </p:cNvSpPr>
          <p:nvPr>
            <p:ph type="body" sz="quarter" idx="12" hasCustomPrompt="1"/>
          </p:nvPr>
        </p:nvSpPr>
        <p:spPr>
          <a:xfrm>
            <a:off x="797649" y="932688"/>
            <a:ext cx="7523033" cy="1430006"/>
          </a:xfrm>
          <a:prstGeom prst="rect">
            <a:avLst/>
          </a:prstGeom>
        </p:spPr>
        <p:txBody>
          <a:bodyPr/>
          <a:lstStyle>
            <a:lvl1pPr>
              <a:lnSpc>
                <a:spcPct val="100000"/>
              </a:lnSpc>
              <a:spcBef>
                <a:spcPts val="0"/>
              </a:spcBef>
              <a:defRPr sz="4400" b="1">
                <a:solidFill>
                  <a:srgbClr val="264774"/>
                </a:solidFill>
              </a:defRPr>
            </a:lvl1pPr>
          </a:lstStyle>
          <a:p>
            <a:pPr lvl="0"/>
            <a:r>
              <a:rPr lang="en-US" dirty="0"/>
              <a:t>Insert Page</a:t>
            </a:r>
          </a:p>
          <a:p>
            <a:pPr lvl="0"/>
            <a:r>
              <a:rPr lang="en-US" dirty="0"/>
              <a:t>Headline</a:t>
            </a:r>
          </a:p>
        </p:txBody>
      </p:sp>
      <p:sp>
        <p:nvSpPr>
          <p:cNvPr id="6" name="Text Placeholder 25">
            <a:extLst>
              <a:ext uri="{FF2B5EF4-FFF2-40B4-BE49-F238E27FC236}">
                <a16:creationId xmlns:a16="http://schemas.microsoft.com/office/drawing/2014/main" id="{1227C017-5827-73B6-6DA9-35C994590245}"/>
              </a:ext>
            </a:extLst>
          </p:cNvPr>
          <p:cNvSpPr>
            <a:spLocks noGrp="1"/>
          </p:cNvSpPr>
          <p:nvPr>
            <p:ph type="body" sz="quarter" idx="13" hasCustomPrompt="1"/>
          </p:nvPr>
        </p:nvSpPr>
        <p:spPr>
          <a:xfrm>
            <a:off x="812634" y="2919303"/>
            <a:ext cx="5871713" cy="885255"/>
          </a:xfrm>
          <a:prstGeom prst="rect">
            <a:avLst/>
          </a:prstGeom>
        </p:spPr>
        <p:txBody>
          <a:bodyPr/>
          <a:lstStyle>
            <a:lvl1pPr>
              <a:lnSpc>
                <a:spcPct val="100000"/>
              </a:lnSpc>
              <a:spcBef>
                <a:spcPts val="800"/>
              </a:spcBef>
              <a:defRPr sz="2400">
                <a:solidFill>
                  <a:srgbClr val="0099D9"/>
                </a:solidFill>
              </a:defRPr>
            </a:lvl1pPr>
          </a:lstStyle>
          <a:p>
            <a:pPr lvl="0"/>
            <a:r>
              <a:rPr lang="en-US" dirty="0"/>
              <a:t>Lorem ipsum dolor sit amet, consectetuer adipiscing elit, sed diam nonummy </a:t>
            </a:r>
            <a:r>
              <a:rPr lang="en-US" dirty="0" err="1"/>
              <a:t>nibh</a:t>
            </a:r>
            <a:r>
              <a:rPr lang="en-US" dirty="0"/>
              <a:t>.</a:t>
            </a:r>
          </a:p>
        </p:txBody>
      </p:sp>
      <p:sp>
        <p:nvSpPr>
          <p:cNvPr id="7" name="Text Placeholder 27">
            <a:extLst>
              <a:ext uri="{FF2B5EF4-FFF2-40B4-BE49-F238E27FC236}">
                <a16:creationId xmlns:a16="http://schemas.microsoft.com/office/drawing/2014/main" id="{D1E823A3-BA44-0BA1-A290-AF0047CE267C}"/>
              </a:ext>
            </a:extLst>
          </p:cNvPr>
          <p:cNvSpPr>
            <a:spLocks noGrp="1"/>
          </p:cNvSpPr>
          <p:nvPr>
            <p:ph type="body" sz="quarter" idx="14" hasCustomPrompt="1"/>
          </p:nvPr>
        </p:nvSpPr>
        <p:spPr>
          <a:xfrm>
            <a:off x="828065" y="3993812"/>
            <a:ext cx="5073649" cy="863938"/>
          </a:xfrm>
          <a:prstGeom prst="rect">
            <a:avLst/>
          </a:prstGeom>
        </p:spPr>
        <p:txBody>
          <a:bodyPr/>
          <a:lstStyle>
            <a:lvl1pPr>
              <a:lnSpc>
                <a:spcPct val="100000"/>
              </a:lnSpc>
              <a:defRPr sz="1400">
                <a:solidFill>
                  <a:srgbClr val="5B5B5B"/>
                </a:solidFill>
              </a:defRPr>
            </a:lvl1pPr>
          </a:lstStyle>
          <a:p>
            <a:r>
              <a:rPr lang="en-US" dirty="0"/>
              <a:t>Lorem ipsum dolor sit amet, consectetuer adipiscing </a:t>
            </a:r>
            <a:br>
              <a:rPr lang="en-US" dirty="0"/>
            </a:br>
            <a:r>
              <a:rPr lang="en-US" dirty="0"/>
              <a:t>elit, sed diam nonummy nibh euismod tincidunt ut </a:t>
            </a:r>
            <a:br>
              <a:rPr lang="en-US" dirty="0"/>
            </a:br>
            <a:r>
              <a:rPr lang="en-US" dirty="0"/>
              <a:t>laoreet dolore magna aliquam  volutpat.</a:t>
            </a:r>
          </a:p>
        </p:txBody>
      </p:sp>
      <p:sp>
        <p:nvSpPr>
          <p:cNvPr id="17" name="Text Placeholder 27">
            <a:extLst>
              <a:ext uri="{FF2B5EF4-FFF2-40B4-BE49-F238E27FC236}">
                <a16:creationId xmlns:a16="http://schemas.microsoft.com/office/drawing/2014/main" id="{5B9BF3A3-9DA6-A94B-F1F8-A86A1BE04213}"/>
              </a:ext>
            </a:extLst>
          </p:cNvPr>
          <p:cNvSpPr>
            <a:spLocks noGrp="1"/>
          </p:cNvSpPr>
          <p:nvPr>
            <p:ph type="body" sz="quarter" idx="15" hasCustomPrompt="1"/>
          </p:nvPr>
        </p:nvSpPr>
        <p:spPr>
          <a:xfrm>
            <a:off x="819453" y="5067645"/>
            <a:ext cx="5073649" cy="982091"/>
          </a:xfrm>
          <a:prstGeom prst="rect">
            <a:avLst/>
          </a:prstGeom>
        </p:spPr>
        <p:txBody>
          <a:bodyPr/>
          <a:lstStyle>
            <a:lvl1pPr>
              <a:lnSpc>
                <a:spcPct val="100000"/>
              </a:lnSpc>
              <a:defRPr sz="1400">
                <a:solidFill>
                  <a:srgbClr val="5B5B5B"/>
                </a:solidFill>
              </a:defRPr>
            </a:lvl1pPr>
          </a:lstStyle>
          <a:p>
            <a:r>
              <a:rPr lang="en-US" dirty="0"/>
              <a:t>Lorem ipsum dolor sit amet, consectetuer adipiscing </a:t>
            </a:r>
            <a:br>
              <a:rPr lang="en-US" dirty="0"/>
            </a:br>
            <a:r>
              <a:rPr lang="en-US" dirty="0"/>
              <a:t>elit, sed diam nonummy nibh euismod tincidunt ut </a:t>
            </a:r>
            <a:br>
              <a:rPr lang="en-US" dirty="0"/>
            </a:br>
            <a:r>
              <a:rPr lang="en-US" dirty="0"/>
              <a:t>laoreet dolore magna aliquam  volutpat.</a:t>
            </a:r>
          </a:p>
        </p:txBody>
      </p:sp>
    </p:spTree>
    <p:extLst>
      <p:ext uri="{BB962C8B-B14F-4D97-AF65-F5344CB8AC3E}">
        <p14:creationId xmlns:p14="http://schemas.microsoft.com/office/powerpoint/2010/main" val="10570197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_Basic Content Headline">
    <p:bg>
      <p:bgPr>
        <a:solidFill>
          <a:srgbClr val="FFFFFF"/>
        </a:solidFill>
        <a:effectLst/>
      </p:bgPr>
    </p:bg>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CDF102D4-9869-B549-90BE-8C466B5F4121}"/>
              </a:ext>
            </a:extLst>
          </p:cNvPr>
          <p:cNvSpPr>
            <a:spLocks noGrp="1"/>
          </p:cNvSpPr>
          <p:nvPr>
            <p:ph sz="quarter" idx="10"/>
          </p:nvPr>
        </p:nvSpPr>
        <p:spPr>
          <a:xfrm>
            <a:off x="812060" y="928425"/>
            <a:ext cx="10925175" cy="623156"/>
          </a:xfrm>
          <a:prstGeom prst="rect">
            <a:avLst/>
          </a:prstGeom>
        </p:spPr>
        <p:txBody>
          <a:bodyPr/>
          <a:lstStyle>
            <a:lvl1pPr>
              <a:defRPr sz="4400" b="1">
                <a:solidFill>
                  <a:srgbClr val="264774"/>
                </a:solidFill>
              </a:defRPr>
            </a:lvl1pPr>
            <a:lvl2pPr>
              <a:defRPr>
                <a:solidFill>
                  <a:srgbClr val="264774"/>
                </a:solidFill>
              </a:defRPr>
            </a:lvl2pPr>
            <a:lvl3pPr>
              <a:defRPr>
                <a:solidFill>
                  <a:srgbClr val="264774"/>
                </a:solidFill>
              </a:defRPr>
            </a:lvl3pPr>
            <a:lvl4pPr>
              <a:defRPr>
                <a:solidFill>
                  <a:srgbClr val="264774"/>
                </a:solidFill>
              </a:defRPr>
            </a:lvl4pPr>
            <a:lvl5pPr>
              <a:defRPr>
                <a:solidFill>
                  <a:srgbClr val="264774"/>
                </a:solidFill>
              </a:defRPr>
            </a:lvl5pPr>
          </a:lstStyle>
          <a:p>
            <a:pPr lvl="0"/>
            <a:r>
              <a:rPr lang="en-US" dirty="0"/>
              <a:t>Click to edit Master text styles</a:t>
            </a:r>
          </a:p>
        </p:txBody>
      </p:sp>
      <p:sp>
        <p:nvSpPr>
          <p:cNvPr id="4" name="Slide Number Placeholder 5">
            <a:extLst>
              <a:ext uri="{FF2B5EF4-FFF2-40B4-BE49-F238E27FC236}">
                <a16:creationId xmlns:a16="http://schemas.microsoft.com/office/drawing/2014/main" id="{A49E95E5-CCAA-1418-012F-009C5A164118}"/>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14" name="Rectangle 13">
            <a:extLst>
              <a:ext uri="{FF2B5EF4-FFF2-40B4-BE49-F238E27FC236}">
                <a16:creationId xmlns:a16="http://schemas.microsoft.com/office/drawing/2014/main" id="{2C8A9E33-AC1B-A971-240E-994946D704C8}"/>
              </a:ext>
            </a:extLst>
          </p:cNvPr>
          <p:cNvSpPr/>
          <p:nvPr userDrawn="1"/>
        </p:nvSpPr>
        <p:spPr>
          <a:xfrm flipH="1">
            <a:off x="0" y="0"/>
            <a:ext cx="19507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2" name="Text Placeholder 21">
            <a:extLst>
              <a:ext uri="{FF2B5EF4-FFF2-40B4-BE49-F238E27FC236}">
                <a16:creationId xmlns:a16="http://schemas.microsoft.com/office/drawing/2014/main" id="{E16BECC3-AD70-AD1E-A659-6D83F40779A2}"/>
              </a:ext>
            </a:extLst>
          </p:cNvPr>
          <p:cNvSpPr>
            <a:spLocks noGrp="1"/>
          </p:cNvSpPr>
          <p:nvPr>
            <p:ph type="body" sz="quarter" idx="11" hasCustomPrompt="1"/>
          </p:nvPr>
        </p:nvSpPr>
        <p:spPr>
          <a:xfrm>
            <a:off x="834286" y="3039508"/>
            <a:ext cx="10902949" cy="1695778"/>
          </a:xfrm>
          <a:prstGeom prst="rect">
            <a:avLst/>
          </a:prstGeom>
        </p:spPr>
        <p:txBody>
          <a:bodyPr/>
          <a:lstStyle>
            <a:lvl1pPr marL="0" indent="0">
              <a:lnSpc>
                <a:spcPct val="100000"/>
              </a:lnSpc>
              <a:buFontTx/>
              <a:buNone/>
              <a:defRPr sz="1400"/>
            </a:lvl1pPr>
          </a:lstStyle>
          <a:p>
            <a:pPr lvl="0"/>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r>
              <a:rPr lang="en-US" dirty="0" err="1"/>
              <a:t>unt</a:t>
            </a:r>
            <a:r>
              <a:rPr lang="en-US" dirty="0"/>
              <a:t> </a:t>
            </a: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re que </a:t>
            </a:r>
            <a:r>
              <a:rPr lang="en-US" dirty="0" err="1"/>
              <a:t>sundant</a:t>
            </a:r>
            <a:r>
              <a:rPr lang="en-US" dirty="0"/>
              <a:t> que </a:t>
            </a:r>
            <a:r>
              <a:rPr lang="en-US" dirty="0" err="1"/>
              <a:t>poriasi</a:t>
            </a:r>
            <a:r>
              <a:rPr lang="en-US" dirty="0"/>
              <a:t> deles </a:t>
            </a:r>
            <a:r>
              <a:rPr lang="en-US" dirty="0" err="1"/>
              <a:t>dipis</a:t>
            </a:r>
            <a:r>
              <a:rPr lang="en-US" dirty="0"/>
              <a:t> </a:t>
            </a:r>
            <a:r>
              <a:rPr lang="en-US" dirty="0" err="1"/>
              <a:t>dustiate</a:t>
            </a:r>
            <a:r>
              <a:rPr lang="en-US" dirty="0"/>
              <a:t> </a:t>
            </a:r>
            <a:r>
              <a:rPr lang="en-US" dirty="0" err="1"/>
              <a:t>endandi</a:t>
            </a:r>
            <a:r>
              <a:rPr lang="en-US" dirty="0"/>
              <a:t> </a:t>
            </a:r>
            <a:r>
              <a:rPr lang="en-US" dirty="0" err="1"/>
              <a:t>gnatibus</a:t>
            </a:r>
            <a:r>
              <a:rPr lang="en-US" dirty="0"/>
              <a:t>, et </a:t>
            </a:r>
            <a:r>
              <a:rPr lang="en-US" dirty="0" err="1"/>
              <a:t>ulliandit</a:t>
            </a:r>
            <a:r>
              <a:rPr lang="en-US" dirty="0"/>
              <a:t> </a:t>
            </a:r>
            <a:r>
              <a:rPr lang="en-US" dirty="0" err="1"/>
              <a:t>auda</a:t>
            </a:r>
            <a:r>
              <a:rPr lang="en-US" dirty="0"/>
              <a:t> </a:t>
            </a:r>
            <a:r>
              <a:rPr lang="en-US" dirty="0" err="1"/>
              <a:t>nonse</a:t>
            </a:r>
            <a:r>
              <a:rPr lang="en-US" dirty="0"/>
              <a:t> </a:t>
            </a:r>
            <a:r>
              <a:rPr lang="en-US" dirty="0" err="1"/>
              <a:t>sequam</a:t>
            </a:r>
            <a:r>
              <a:rPr lang="en-US" dirty="0"/>
              <a:t>.</a:t>
            </a:r>
          </a:p>
          <a:p>
            <a:pPr lvl="0"/>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 </a:t>
            </a:r>
            <a:r>
              <a:rPr lang="en-US" dirty="0" err="1"/>
              <a:t>rporempos</a:t>
            </a:r>
            <a:r>
              <a:rPr lang="en-US" dirty="0"/>
              <a:t> </a:t>
            </a:r>
            <a:r>
              <a:rPr lang="en-US" dirty="0" err="1"/>
              <a:t>dit</a:t>
            </a:r>
            <a:r>
              <a:rPr lang="en-US" dirty="0"/>
              <a:t> </a:t>
            </a:r>
            <a:r>
              <a:rPr lang="en-US" dirty="0" err="1"/>
              <a:t>laboriatio</a:t>
            </a:r>
            <a:r>
              <a:rPr lang="en-US" dirty="0"/>
              <a:t> blander </a:t>
            </a:r>
            <a:r>
              <a:rPr lang="en-US" dirty="0" err="1"/>
              <a:t>ationse</a:t>
            </a:r>
            <a:r>
              <a:rPr lang="en-US" dirty="0"/>
              <a:t> </a:t>
            </a:r>
            <a:r>
              <a:rPr lang="en-US" dirty="0" err="1"/>
              <a:t>rferovid</a:t>
            </a:r>
            <a:r>
              <a:rPr lang="en-US" dirty="0"/>
              <a:t> quos </a:t>
            </a:r>
            <a:r>
              <a:rPr lang="en-US" dirty="0" err="1"/>
              <a:t>sitatae</a:t>
            </a:r>
            <a:r>
              <a:rPr lang="en-US" dirty="0"/>
              <a:t> </a:t>
            </a:r>
            <a:r>
              <a:rPr lang="en-US" dirty="0" err="1"/>
              <a:t>nat</a:t>
            </a:r>
            <a:r>
              <a:rPr lang="en-US" dirty="0"/>
              <a:t> ex et </a:t>
            </a:r>
            <a:r>
              <a:rPr lang="en-US" dirty="0" err="1"/>
              <a:t>lique</a:t>
            </a:r>
            <a:r>
              <a:rPr lang="en-US" dirty="0"/>
              <a:t> </a:t>
            </a:r>
            <a:r>
              <a:rPr lang="en-US" dirty="0" err="1"/>
              <a:t>ipide</a:t>
            </a:r>
            <a:r>
              <a:rPr lang="en-US" dirty="0"/>
              <a:t> </a:t>
            </a:r>
            <a:r>
              <a:rPr lang="en-US" dirty="0" err="1"/>
              <a:t>occae</a:t>
            </a:r>
            <a:r>
              <a:rPr lang="en-US" dirty="0"/>
              <a:t> </a:t>
            </a:r>
            <a:r>
              <a:rPr lang="en-US" dirty="0" err="1"/>
              <a:t>ipiet</a:t>
            </a:r>
            <a:r>
              <a:rPr lang="en-US" dirty="0"/>
              <a:t> as </a:t>
            </a:r>
            <a:r>
              <a:rPr lang="en-US" dirty="0" err="1"/>
              <a:t>eum</a:t>
            </a:r>
            <a:r>
              <a:rPr lang="en-US" dirty="0"/>
              <a:t> </a:t>
            </a:r>
            <a:r>
              <a:rPr lang="en-US" dirty="0" err="1"/>
              <a:t>rehenimus</a:t>
            </a:r>
            <a:r>
              <a:rPr lang="en-US" dirty="0"/>
              <a:t> sin </a:t>
            </a:r>
            <a:r>
              <a:rPr lang="en-US" dirty="0" err="1"/>
              <a:t>conseque</a:t>
            </a:r>
            <a:r>
              <a:rPr lang="en-US" dirty="0"/>
              <a:t> </a:t>
            </a:r>
            <a:r>
              <a:rPr lang="en-US" dirty="0" err="1"/>
              <a:t>illaut</a:t>
            </a:r>
            <a:r>
              <a:rPr lang="en-US" dirty="0"/>
              <a:t> </a:t>
            </a:r>
            <a:r>
              <a:rPr lang="en-US" dirty="0" err="1"/>
              <a:t>audist</a:t>
            </a:r>
            <a:r>
              <a:rPr lang="en-US" dirty="0"/>
              <a:t> </a:t>
            </a:r>
            <a:r>
              <a:rPr lang="en-US" dirty="0" err="1"/>
              <a:t>volum</a:t>
            </a:r>
            <a:r>
              <a:rPr lang="en-US" dirty="0"/>
              <a:t> </a:t>
            </a:r>
            <a:r>
              <a:rPr lang="en-US" dirty="0" err="1"/>
              <a:t>eumquis</a:t>
            </a:r>
            <a:r>
              <a:rPr lang="en-US" dirty="0"/>
              <a:t> et </a:t>
            </a:r>
            <a:r>
              <a:rPr lang="en-US" dirty="0" err="1"/>
              <a:t>reperci</a:t>
            </a:r>
            <a:r>
              <a:rPr lang="en-US" dirty="0"/>
              <a:t> </a:t>
            </a:r>
            <a:r>
              <a:rPr lang="en-US" dirty="0" err="1"/>
              <a:t>psandip</a:t>
            </a:r>
            <a:r>
              <a:rPr lang="en-US" dirty="0"/>
              <a:t> </a:t>
            </a:r>
            <a:r>
              <a:rPr lang="en-US" dirty="0" err="1"/>
              <a:t>itaquod</a:t>
            </a:r>
            <a:r>
              <a:rPr lang="en-US" dirty="0"/>
              <a:t>.</a:t>
            </a:r>
          </a:p>
        </p:txBody>
      </p:sp>
      <p:sp>
        <p:nvSpPr>
          <p:cNvPr id="26" name="Text Placeholder 25">
            <a:extLst>
              <a:ext uri="{FF2B5EF4-FFF2-40B4-BE49-F238E27FC236}">
                <a16:creationId xmlns:a16="http://schemas.microsoft.com/office/drawing/2014/main" id="{08B22F7D-4C89-4B9B-4D1E-673E8D0FBD04}"/>
              </a:ext>
            </a:extLst>
          </p:cNvPr>
          <p:cNvSpPr>
            <a:spLocks noGrp="1"/>
          </p:cNvSpPr>
          <p:nvPr>
            <p:ph type="body" sz="quarter" idx="12" hasCustomPrompt="1"/>
          </p:nvPr>
        </p:nvSpPr>
        <p:spPr>
          <a:xfrm>
            <a:off x="859367" y="4941617"/>
            <a:ext cx="10951633" cy="1455737"/>
          </a:xfrm>
          <a:prstGeom prst="rect">
            <a:avLst/>
          </a:prstGeom>
        </p:spPr>
        <p:txBody>
          <a:bodyPr/>
          <a:lstStyle>
            <a:lvl1pPr marL="285750" indent="-285750">
              <a:lnSpc>
                <a:spcPct val="100000"/>
              </a:lnSpc>
              <a:buFont typeface="Arial" panose="020B0604020202020204" pitchFamily="34" charset="0"/>
              <a:buChar char="•"/>
              <a:defRPr sz="1400"/>
            </a:lvl1pPr>
          </a:lstStyle>
          <a:p>
            <a:pPr lvl="0"/>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enim </a:t>
            </a:r>
            <a:r>
              <a:rPr lang="en-US" dirty="0" err="1"/>
              <a:t>quam</a:t>
            </a:r>
            <a:r>
              <a:rPr lang="en-US" dirty="0"/>
              <a:t> et </a:t>
            </a:r>
            <a:r>
              <a:rPr lang="en-US" dirty="0" err="1"/>
              <a:t>fugitibus</a:t>
            </a:r>
            <a:r>
              <a:rPr lang="en-US" dirty="0"/>
              <a:t> </a:t>
            </a:r>
          </a:p>
          <a:p>
            <a:pPr lvl="0"/>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pPr lvl="0"/>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pPr lvl="0"/>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
        <p:nvSpPr>
          <p:cNvPr id="27" name="Text Placeholder 21">
            <a:extLst>
              <a:ext uri="{FF2B5EF4-FFF2-40B4-BE49-F238E27FC236}">
                <a16:creationId xmlns:a16="http://schemas.microsoft.com/office/drawing/2014/main" id="{BCFBE906-9475-26E8-302C-66B1BF60B4EA}"/>
              </a:ext>
            </a:extLst>
          </p:cNvPr>
          <p:cNvSpPr>
            <a:spLocks noGrp="1"/>
          </p:cNvSpPr>
          <p:nvPr>
            <p:ph type="body" sz="quarter" idx="13" hasCustomPrompt="1"/>
          </p:nvPr>
        </p:nvSpPr>
        <p:spPr>
          <a:xfrm>
            <a:off x="843383" y="640080"/>
            <a:ext cx="5007439" cy="241300"/>
          </a:xfrm>
          <a:prstGeom prst="rect">
            <a:avLst/>
          </a:prstGeom>
        </p:spPr>
        <p:txBody>
          <a:bodyPr anchor="ctr" anchorCtr="0"/>
          <a:lstStyle>
            <a:lvl1pPr>
              <a:defRPr sz="1100" spc="300" baseline="0">
                <a:solidFill>
                  <a:srgbClr val="0099D9"/>
                </a:solidFill>
              </a:defRPr>
            </a:lvl1pPr>
          </a:lstStyle>
          <a:p>
            <a:pPr lvl="0"/>
            <a:r>
              <a:rPr lang="en-US" sz="1100" dirty="0"/>
              <a:t>Optional Section Title</a:t>
            </a:r>
            <a:endParaRPr lang="en-US" dirty="0"/>
          </a:p>
        </p:txBody>
      </p:sp>
      <p:sp>
        <p:nvSpPr>
          <p:cNvPr id="12" name="Text Placeholder 21">
            <a:extLst>
              <a:ext uri="{FF2B5EF4-FFF2-40B4-BE49-F238E27FC236}">
                <a16:creationId xmlns:a16="http://schemas.microsoft.com/office/drawing/2014/main" id="{9F183BE7-3BB9-547F-B046-204CABD84686}"/>
              </a:ext>
            </a:extLst>
          </p:cNvPr>
          <p:cNvSpPr>
            <a:spLocks noGrp="1"/>
          </p:cNvSpPr>
          <p:nvPr>
            <p:ph type="body" sz="quarter" idx="14" hasCustomPrompt="1"/>
          </p:nvPr>
        </p:nvSpPr>
        <p:spPr>
          <a:xfrm>
            <a:off x="834286" y="1686915"/>
            <a:ext cx="10902949" cy="1162965"/>
          </a:xfrm>
          <a:prstGeom prst="rect">
            <a:avLst/>
          </a:prstGeom>
        </p:spPr>
        <p:txBody>
          <a:bodyPr/>
          <a:lstStyle>
            <a:lvl1pPr marL="0" indent="0">
              <a:lnSpc>
                <a:spcPct val="100000"/>
              </a:lnSpc>
              <a:buFontTx/>
              <a:buNone/>
              <a:defRPr sz="1700">
                <a:solidFill>
                  <a:srgbClr val="0099D9"/>
                </a:solidFill>
              </a:defRPr>
            </a:lvl1pPr>
          </a:lstStyle>
          <a:p>
            <a:pPr lvl="0"/>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 il </a:t>
            </a:r>
            <a:r>
              <a:rPr lang="en-US" dirty="0" err="1"/>
              <a:t>intibuste</a:t>
            </a:r>
            <a:r>
              <a:rPr lang="en-US" dirty="0"/>
              <a:t> </a:t>
            </a:r>
            <a:r>
              <a:rPr lang="en-US" dirty="0" err="1"/>
              <a:t>eos</a:t>
            </a:r>
            <a:r>
              <a:rPr lang="en-US" dirty="0"/>
              <a:t> pro </a:t>
            </a:r>
            <a:r>
              <a:rPr lang="en-US" dirty="0" err="1"/>
              <a:t>quam</a:t>
            </a:r>
            <a:r>
              <a:rPr lang="en-US" dirty="0"/>
              <a:t> </a:t>
            </a:r>
            <a:r>
              <a:rPr lang="en-US" dirty="0" err="1"/>
              <a:t>sam</a:t>
            </a:r>
            <a:r>
              <a:rPr lang="en-US" dirty="0"/>
              <a:t> dolor.</a:t>
            </a:r>
          </a:p>
        </p:txBody>
      </p:sp>
    </p:spTree>
    <p:extLst>
      <p:ext uri="{BB962C8B-B14F-4D97-AF65-F5344CB8AC3E}">
        <p14:creationId xmlns:p14="http://schemas.microsoft.com/office/powerpoint/2010/main" val="166866616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_Basic Content Headline">
    <p:bg>
      <p:bgPr>
        <a:solidFill>
          <a:srgbClr val="FFFFFF"/>
        </a:solidFill>
        <a:effectLst/>
      </p:bgPr>
    </p:bg>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CDF102D4-9869-B549-90BE-8C466B5F4121}"/>
              </a:ext>
            </a:extLst>
          </p:cNvPr>
          <p:cNvSpPr>
            <a:spLocks noGrp="1"/>
          </p:cNvSpPr>
          <p:nvPr>
            <p:ph sz="quarter" idx="10"/>
          </p:nvPr>
        </p:nvSpPr>
        <p:spPr>
          <a:xfrm>
            <a:off x="812060" y="928425"/>
            <a:ext cx="10925175" cy="623156"/>
          </a:xfrm>
          <a:prstGeom prst="rect">
            <a:avLst/>
          </a:prstGeom>
        </p:spPr>
        <p:txBody>
          <a:bodyPr/>
          <a:lstStyle>
            <a:lvl1pPr>
              <a:defRPr sz="4400" b="1">
                <a:solidFill>
                  <a:srgbClr val="264774"/>
                </a:solidFill>
              </a:defRPr>
            </a:lvl1pPr>
            <a:lvl2pPr>
              <a:defRPr>
                <a:solidFill>
                  <a:srgbClr val="264774"/>
                </a:solidFill>
              </a:defRPr>
            </a:lvl2pPr>
            <a:lvl3pPr>
              <a:defRPr>
                <a:solidFill>
                  <a:srgbClr val="264774"/>
                </a:solidFill>
              </a:defRPr>
            </a:lvl3pPr>
            <a:lvl4pPr>
              <a:defRPr>
                <a:solidFill>
                  <a:srgbClr val="264774"/>
                </a:solidFill>
              </a:defRPr>
            </a:lvl4pPr>
            <a:lvl5pPr>
              <a:defRPr>
                <a:solidFill>
                  <a:srgbClr val="264774"/>
                </a:solidFill>
              </a:defRPr>
            </a:lvl5pPr>
          </a:lstStyle>
          <a:p>
            <a:pPr lvl="0"/>
            <a:r>
              <a:rPr lang="en-US" dirty="0"/>
              <a:t>Click to edit Master text styles</a:t>
            </a:r>
          </a:p>
        </p:txBody>
      </p:sp>
      <p:sp>
        <p:nvSpPr>
          <p:cNvPr id="4" name="Slide Number Placeholder 5">
            <a:extLst>
              <a:ext uri="{FF2B5EF4-FFF2-40B4-BE49-F238E27FC236}">
                <a16:creationId xmlns:a16="http://schemas.microsoft.com/office/drawing/2014/main" id="{A49E95E5-CCAA-1418-012F-009C5A164118}"/>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14" name="Rectangle 13">
            <a:extLst>
              <a:ext uri="{FF2B5EF4-FFF2-40B4-BE49-F238E27FC236}">
                <a16:creationId xmlns:a16="http://schemas.microsoft.com/office/drawing/2014/main" id="{2C8A9E33-AC1B-A971-240E-994946D704C8}"/>
              </a:ext>
            </a:extLst>
          </p:cNvPr>
          <p:cNvSpPr/>
          <p:nvPr userDrawn="1"/>
        </p:nvSpPr>
        <p:spPr>
          <a:xfrm flipH="1">
            <a:off x="0" y="0"/>
            <a:ext cx="19507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2" name="Text Placeholder 21">
            <a:extLst>
              <a:ext uri="{FF2B5EF4-FFF2-40B4-BE49-F238E27FC236}">
                <a16:creationId xmlns:a16="http://schemas.microsoft.com/office/drawing/2014/main" id="{E16BECC3-AD70-AD1E-A659-6D83F40779A2}"/>
              </a:ext>
            </a:extLst>
          </p:cNvPr>
          <p:cNvSpPr>
            <a:spLocks noGrp="1"/>
          </p:cNvSpPr>
          <p:nvPr>
            <p:ph type="body" sz="quarter" idx="11" hasCustomPrompt="1"/>
          </p:nvPr>
        </p:nvSpPr>
        <p:spPr>
          <a:xfrm>
            <a:off x="834286" y="1651157"/>
            <a:ext cx="10902949" cy="2771072"/>
          </a:xfrm>
          <a:prstGeom prst="rect">
            <a:avLst/>
          </a:prstGeom>
        </p:spPr>
        <p:txBody>
          <a:bodyPr/>
          <a:lstStyle>
            <a:lvl1pPr marL="0" indent="0">
              <a:lnSpc>
                <a:spcPct val="100000"/>
              </a:lnSpc>
              <a:buFontTx/>
              <a:buNone/>
              <a:defRPr sz="1400"/>
            </a:lvl1pPr>
          </a:lstStyle>
          <a:p>
            <a:pPr lvl="0"/>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 il </a:t>
            </a:r>
            <a:r>
              <a:rPr lang="en-US" dirty="0" err="1"/>
              <a:t>intibuste</a:t>
            </a:r>
            <a:r>
              <a:rPr lang="en-US" dirty="0"/>
              <a:t> </a:t>
            </a:r>
            <a:r>
              <a:rPr lang="en-US" dirty="0" err="1"/>
              <a:t>eos</a:t>
            </a:r>
            <a:r>
              <a:rPr lang="en-US" dirty="0"/>
              <a:t> pro </a:t>
            </a:r>
            <a:r>
              <a:rPr lang="en-US" dirty="0" err="1"/>
              <a:t>quam</a:t>
            </a:r>
            <a:r>
              <a:rPr lang="en-US" dirty="0"/>
              <a:t> </a:t>
            </a:r>
            <a:r>
              <a:rPr lang="en-US" dirty="0" err="1"/>
              <a:t>sam</a:t>
            </a:r>
            <a:r>
              <a:rPr lang="en-US" dirty="0"/>
              <a:t> dolor </a:t>
            </a:r>
            <a:r>
              <a:rPr lang="en-US" dirty="0" err="1"/>
              <a:t>assenis</a:t>
            </a:r>
            <a:r>
              <a:rPr lang="en-US" dirty="0"/>
              <a:t> qui </a:t>
            </a:r>
            <a:r>
              <a:rPr lang="en-US" dirty="0" err="1"/>
              <a:t>bea</a:t>
            </a:r>
            <a:r>
              <a:rPr lang="en-US" dirty="0"/>
              <a:t> </a:t>
            </a:r>
            <a:r>
              <a:rPr lang="en-US" dirty="0" err="1"/>
              <a:t>demque</a:t>
            </a:r>
            <a:r>
              <a:rPr lang="en-US" dirty="0"/>
              <a:t> </a:t>
            </a:r>
            <a:r>
              <a:rPr lang="en-US" dirty="0" err="1"/>
              <a:t>eos</a:t>
            </a:r>
            <a:r>
              <a:rPr lang="en-US" dirty="0"/>
              <a:t> qui </a:t>
            </a:r>
            <a:r>
              <a:rPr lang="en-US" dirty="0" err="1"/>
              <a:t>voluptiae</a:t>
            </a:r>
            <a:r>
              <a:rPr lang="en-US" dirty="0"/>
              <a:t> </a:t>
            </a:r>
            <a:r>
              <a:rPr lang="en-US" dirty="0" err="1"/>
              <a:t>volenih</a:t>
            </a:r>
            <a:r>
              <a:rPr lang="en-US" dirty="0"/>
              <a:t> </a:t>
            </a:r>
            <a:r>
              <a:rPr lang="en-US" dirty="0" err="1"/>
              <a:t>itaerun</a:t>
            </a:r>
            <a:r>
              <a:rPr lang="en-US" dirty="0"/>
              <a:t> </a:t>
            </a:r>
            <a:r>
              <a:rPr lang="en-US" dirty="0" err="1"/>
              <a:t>tiandeles</a:t>
            </a:r>
            <a:r>
              <a:rPr lang="en-US" dirty="0"/>
              <a:t> </a:t>
            </a:r>
            <a:r>
              <a:rPr lang="en-US" dirty="0" err="1"/>
              <a:t>dolecep</a:t>
            </a:r>
            <a:r>
              <a:rPr lang="en-US" dirty="0"/>
              <a:t> </a:t>
            </a:r>
            <a:r>
              <a:rPr lang="en-US" dirty="0" err="1"/>
              <a:t>eriat</a:t>
            </a:r>
            <a:r>
              <a:rPr lang="en-US" dirty="0"/>
              <a:t>.</a:t>
            </a:r>
          </a:p>
          <a:p>
            <a:pPr lvl="0"/>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r>
              <a:rPr lang="en-US" dirty="0" err="1"/>
              <a:t>unt</a:t>
            </a:r>
            <a:r>
              <a:rPr lang="en-US" dirty="0"/>
              <a:t> </a:t>
            </a: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re que </a:t>
            </a:r>
            <a:r>
              <a:rPr lang="en-US" dirty="0" err="1"/>
              <a:t>sundant</a:t>
            </a:r>
            <a:r>
              <a:rPr lang="en-US" dirty="0"/>
              <a:t> que </a:t>
            </a:r>
            <a:r>
              <a:rPr lang="en-US" dirty="0" err="1"/>
              <a:t>poriasi</a:t>
            </a:r>
            <a:r>
              <a:rPr lang="en-US" dirty="0"/>
              <a:t> deles </a:t>
            </a:r>
            <a:r>
              <a:rPr lang="en-US" dirty="0" err="1"/>
              <a:t>dipis</a:t>
            </a:r>
            <a:r>
              <a:rPr lang="en-US" dirty="0"/>
              <a:t> </a:t>
            </a:r>
            <a:r>
              <a:rPr lang="en-US" dirty="0" err="1"/>
              <a:t>dustiate</a:t>
            </a:r>
            <a:r>
              <a:rPr lang="en-US" dirty="0"/>
              <a:t> </a:t>
            </a:r>
            <a:r>
              <a:rPr lang="en-US" dirty="0" err="1"/>
              <a:t>endandi</a:t>
            </a:r>
            <a:r>
              <a:rPr lang="en-US" dirty="0"/>
              <a:t> </a:t>
            </a:r>
            <a:r>
              <a:rPr lang="en-US" dirty="0" err="1"/>
              <a:t>gnatibus</a:t>
            </a:r>
            <a:r>
              <a:rPr lang="en-US" dirty="0"/>
              <a:t>, et </a:t>
            </a:r>
            <a:r>
              <a:rPr lang="en-US" dirty="0" err="1"/>
              <a:t>ulliandit</a:t>
            </a:r>
            <a:r>
              <a:rPr lang="en-US" dirty="0"/>
              <a:t> </a:t>
            </a:r>
            <a:r>
              <a:rPr lang="en-US" dirty="0" err="1"/>
              <a:t>auda</a:t>
            </a:r>
            <a:r>
              <a:rPr lang="en-US" dirty="0"/>
              <a:t> </a:t>
            </a:r>
            <a:r>
              <a:rPr lang="en-US" dirty="0" err="1"/>
              <a:t>nonse</a:t>
            </a:r>
            <a:r>
              <a:rPr lang="en-US" dirty="0"/>
              <a:t> </a:t>
            </a:r>
            <a:r>
              <a:rPr lang="en-US" dirty="0" err="1"/>
              <a:t>sequam</a:t>
            </a:r>
            <a:r>
              <a:rPr lang="en-US" dirty="0"/>
              <a:t>.</a:t>
            </a:r>
          </a:p>
          <a:p>
            <a:pPr lvl="0"/>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 </a:t>
            </a:r>
            <a:r>
              <a:rPr lang="en-US" dirty="0" err="1"/>
              <a:t>rporempos</a:t>
            </a:r>
            <a:r>
              <a:rPr lang="en-US" dirty="0"/>
              <a:t> </a:t>
            </a:r>
            <a:r>
              <a:rPr lang="en-US" dirty="0" err="1"/>
              <a:t>dit</a:t>
            </a:r>
            <a:r>
              <a:rPr lang="en-US" dirty="0"/>
              <a:t> </a:t>
            </a:r>
            <a:r>
              <a:rPr lang="en-US" dirty="0" err="1"/>
              <a:t>laboriatio</a:t>
            </a:r>
            <a:r>
              <a:rPr lang="en-US" dirty="0"/>
              <a:t> blander </a:t>
            </a:r>
            <a:r>
              <a:rPr lang="en-US" dirty="0" err="1"/>
              <a:t>ationse</a:t>
            </a:r>
            <a:r>
              <a:rPr lang="en-US" dirty="0"/>
              <a:t> </a:t>
            </a:r>
            <a:r>
              <a:rPr lang="en-US" dirty="0" err="1"/>
              <a:t>rferovid</a:t>
            </a:r>
            <a:r>
              <a:rPr lang="en-US" dirty="0"/>
              <a:t> quos </a:t>
            </a:r>
            <a:r>
              <a:rPr lang="en-US" dirty="0" err="1"/>
              <a:t>sitatae</a:t>
            </a:r>
            <a:r>
              <a:rPr lang="en-US" dirty="0"/>
              <a:t> </a:t>
            </a:r>
            <a:r>
              <a:rPr lang="en-US" dirty="0" err="1"/>
              <a:t>nat</a:t>
            </a:r>
            <a:r>
              <a:rPr lang="en-US" dirty="0"/>
              <a:t> ex et </a:t>
            </a:r>
            <a:r>
              <a:rPr lang="en-US" dirty="0" err="1"/>
              <a:t>lique</a:t>
            </a:r>
            <a:r>
              <a:rPr lang="en-US" dirty="0"/>
              <a:t> </a:t>
            </a:r>
            <a:r>
              <a:rPr lang="en-US" dirty="0" err="1"/>
              <a:t>ipide</a:t>
            </a:r>
            <a:r>
              <a:rPr lang="en-US" dirty="0"/>
              <a:t> </a:t>
            </a:r>
            <a:r>
              <a:rPr lang="en-US" dirty="0" err="1"/>
              <a:t>occae</a:t>
            </a:r>
            <a:r>
              <a:rPr lang="en-US" dirty="0"/>
              <a:t> </a:t>
            </a:r>
            <a:r>
              <a:rPr lang="en-US" dirty="0" err="1"/>
              <a:t>ipiet</a:t>
            </a:r>
            <a:r>
              <a:rPr lang="en-US" dirty="0"/>
              <a:t> as </a:t>
            </a:r>
            <a:r>
              <a:rPr lang="en-US" dirty="0" err="1"/>
              <a:t>eum</a:t>
            </a:r>
            <a:r>
              <a:rPr lang="en-US" dirty="0"/>
              <a:t> </a:t>
            </a:r>
            <a:r>
              <a:rPr lang="en-US" dirty="0" err="1"/>
              <a:t>rehenimus</a:t>
            </a:r>
            <a:r>
              <a:rPr lang="en-US" dirty="0"/>
              <a:t> sin </a:t>
            </a:r>
            <a:r>
              <a:rPr lang="en-US" dirty="0" err="1"/>
              <a:t>conseque</a:t>
            </a:r>
            <a:r>
              <a:rPr lang="en-US" dirty="0"/>
              <a:t> </a:t>
            </a:r>
            <a:r>
              <a:rPr lang="en-US" dirty="0" err="1"/>
              <a:t>illaut</a:t>
            </a:r>
            <a:r>
              <a:rPr lang="en-US" dirty="0"/>
              <a:t> </a:t>
            </a:r>
            <a:r>
              <a:rPr lang="en-US" dirty="0" err="1"/>
              <a:t>audist</a:t>
            </a:r>
            <a:r>
              <a:rPr lang="en-US" dirty="0"/>
              <a:t> </a:t>
            </a:r>
            <a:r>
              <a:rPr lang="en-US" dirty="0" err="1"/>
              <a:t>volum</a:t>
            </a:r>
            <a:r>
              <a:rPr lang="en-US" dirty="0"/>
              <a:t> </a:t>
            </a:r>
            <a:r>
              <a:rPr lang="en-US" dirty="0" err="1"/>
              <a:t>eumquis</a:t>
            </a:r>
            <a:r>
              <a:rPr lang="en-US" dirty="0"/>
              <a:t> et </a:t>
            </a:r>
            <a:r>
              <a:rPr lang="en-US" dirty="0" err="1"/>
              <a:t>reperci</a:t>
            </a:r>
            <a:r>
              <a:rPr lang="en-US" dirty="0"/>
              <a:t> </a:t>
            </a:r>
            <a:r>
              <a:rPr lang="en-US" dirty="0" err="1"/>
              <a:t>psandip</a:t>
            </a:r>
            <a:r>
              <a:rPr lang="en-US" dirty="0"/>
              <a:t> </a:t>
            </a:r>
            <a:r>
              <a:rPr lang="en-US" dirty="0" err="1"/>
              <a:t>itaquod</a:t>
            </a:r>
            <a:r>
              <a:rPr lang="en-US" dirty="0"/>
              <a:t>.</a:t>
            </a:r>
          </a:p>
        </p:txBody>
      </p:sp>
      <p:sp>
        <p:nvSpPr>
          <p:cNvPr id="26" name="Text Placeholder 25">
            <a:extLst>
              <a:ext uri="{FF2B5EF4-FFF2-40B4-BE49-F238E27FC236}">
                <a16:creationId xmlns:a16="http://schemas.microsoft.com/office/drawing/2014/main" id="{08B22F7D-4C89-4B9B-4D1E-673E8D0FBD04}"/>
              </a:ext>
            </a:extLst>
          </p:cNvPr>
          <p:cNvSpPr>
            <a:spLocks noGrp="1"/>
          </p:cNvSpPr>
          <p:nvPr>
            <p:ph type="body" sz="quarter" idx="12" hasCustomPrompt="1"/>
          </p:nvPr>
        </p:nvSpPr>
        <p:spPr>
          <a:xfrm>
            <a:off x="859367" y="4478974"/>
            <a:ext cx="10951633" cy="1455737"/>
          </a:xfrm>
          <a:prstGeom prst="rect">
            <a:avLst/>
          </a:prstGeom>
        </p:spPr>
        <p:txBody>
          <a:bodyPr/>
          <a:lstStyle>
            <a:lvl1pPr marL="285750" indent="-285750">
              <a:lnSpc>
                <a:spcPct val="100000"/>
              </a:lnSpc>
              <a:buFont typeface="Arial" panose="020B0604020202020204" pitchFamily="34" charset="0"/>
              <a:buChar char="•"/>
              <a:defRPr sz="1400"/>
            </a:lvl1pPr>
          </a:lstStyle>
          <a:p>
            <a:pPr lvl="0"/>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enim </a:t>
            </a:r>
            <a:r>
              <a:rPr lang="en-US" dirty="0" err="1"/>
              <a:t>quam</a:t>
            </a:r>
            <a:r>
              <a:rPr lang="en-US" dirty="0"/>
              <a:t> et </a:t>
            </a:r>
            <a:r>
              <a:rPr lang="en-US" dirty="0" err="1"/>
              <a:t>fugitibus</a:t>
            </a:r>
            <a:r>
              <a:rPr lang="en-US" dirty="0"/>
              <a:t> </a:t>
            </a:r>
          </a:p>
          <a:p>
            <a:pPr lvl="0"/>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pPr lvl="0"/>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pPr lvl="0"/>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
        <p:nvSpPr>
          <p:cNvPr id="27" name="Text Placeholder 21">
            <a:extLst>
              <a:ext uri="{FF2B5EF4-FFF2-40B4-BE49-F238E27FC236}">
                <a16:creationId xmlns:a16="http://schemas.microsoft.com/office/drawing/2014/main" id="{BCFBE906-9475-26E8-302C-66B1BF60B4EA}"/>
              </a:ext>
            </a:extLst>
          </p:cNvPr>
          <p:cNvSpPr>
            <a:spLocks noGrp="1"/>
          </p:cNvSpPr>
          <p:nvPr>
            <p:ph type="body" sz="quarter" idx="13" hasCustomPrompt="1"/>
          </p:nvPr>
        </p:nvSpPr>
        <p:spPr>
          <a:xfrm>
            <a:off x="843383" y="640080"/>
            <a:ext cx="5007439" cy="241300"/>
          </a:xfrm>
          <a:prstGeom prst="rect">
            <a:avLst/>
          </a:prstGeom>
        </p:spPr>
        <p:txBody>
          <a:bodyPr anchor="ctr" anchorCtr="0"/>
          <a:lstStyle>
            <a:lvl1pPr>
              <a:defRPr sz="1100" spc="300" baseline="0">
                <a:solidFill>
                  <a:srgbClr val="0099D9"/>
                </a:solidFill>
              </a:defRPr>
            </a:lvl1pPr>
          </a:lstStyle>
          <a:p>
            <a:pPr lvl="0"/>
            <a:r>
              <a:rPr lang="en-US" sz="1100" dirty="0"/>
              <a:t>Optional Section Title</a:t>
            </a:r>
            <a:endParaRPr lang="en-US" dirty="0"/>
          </a:p>
        </p:txBody>
      </p:sp>
    </p:spTree>
    <p:extLst>
      <p:ext uri="{BB962C8B-B14F-4D97-AF65-F5344CB8AC3E}">
        <p14:creationId xmlns:p14="http://schemas.microsoft.com/office/powerpoint/2010/main" val="29082821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_Content pullquote photo ">
    <p:bg>
      <p:bgPr>
        <a:solidFill>
          <a:srgbClr val="FFFFFF"/>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D06B563B-3130-A16C-F246-17AB1A2177F2}"/>
              </a:ext>
            </a:extLst>
          </p:cNvPr>
          <p:cNvSpPr>
            <a:spLocks noGrp="1"/>
          </p:cNvSpPr>
          <p:nvPr>
            <p:ph type="pic" sz="quarter" idx="16"/>
          </p:nvPr>
        </p:nvSpPr>
        <p:spPr>
          <a:xfrm>
            <a:off x="5478236" y="0"/>
            <a:ext cx="3418116" cy="6858000"/>
          </a:xfrm>
          <a:prstGeom prst="rect">
            <a:avLst/>
          </a:prstGeom>
        </p:spPr>
        <p:txBody>
          <a:bodyPr/>
          <a:lstStyle/>
          <a:p>
            <a:endParaRPr lang="en-US"/>
          </a:p>
        </p:txBody>
      </p:sp>
      <p:sp>
        <p:nvSpPr>
          <p:cNvPr id="3" name="Slide Number Placeholder 5">
            <a:extLst>
              <a:ext uri="{FF2B5EF4-FFF2-40B4-BE49-F238E27FC236}">
                <a16:creationId xmlns:a16="http://schemas.microsoft.com/office/drawing/2014/main" id="{64630E3D-0106-4796-0D19-CDB463F9140B}"/>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4" name="Text Placeholder 21">
            <a:extLst>
              <a:ext uri="{FF2B5EF4-FFF2-40B4-BE49-F238E27FC236}">
                <a16:creationId xmlns:a16="http://schemas.microsoft.com/office/drawing/2014/main" id="{41E5925F-D920-FD9B-C550-216FFE02BF4A}"/>
              </a:ext>
            </a:extLst>
          </p:cNvPr>
          <p:cNvSpPr>
            <a:spLocks noGrp="1"/>
          </p:cNvSpPr>
          <p:nvPr>
            <p:ph type="body" sz="quarter" idx="11" hasCustomPrompt="1"/>
          </p:nvPr>
        </p:nvSpPr>
        <p:spPr>
          <a:xfrm>
            <a:off x="825526" y="640080"/>
            <a:ext cx="3672171" cy="241300"/>
          </a:xfrm>
          <a:prstGeom prst="rect">
            <a:avLst/>
          </a:prstGeom>
        </p:spPr>
        <p:txBody>
          <a:bodyPr anchor="ctr" anchorCtr="0"/>
          <a:lstStyle>
            <a:lvl1pPr>
              <a:defRPr sz="1100" spc="300" baseline="0">
                <a:solidFill>
                  <a:srgbClr val="0099D9"/>
                </a:solidFill>
              </a:defRPr>
            </a:lvl1pPr>
          </a:lstStyle>
          <a:p>
            <a:pPr lvl="0"/>
            <a:r>
              <a:rPr lang="en-US" sz="1100" dirty="0"/>
              <a:t>Optional Section Title</a:t>
            </a:r>
            <a:endParaRPr lang="en-US" dirty="0"/>
          </a:p>
        </p:txBody>
      </p:sp>
      <p:sp>
        <p:nvSpPr>
          <p:cNvPr id="5" name="Text Placeholder 23">
            <a:extLst>
              <a:ext uri="{FF2B5EF4-FFF2-40B4-BE49-F238E27FC236}">
                <a16:creationId xmlns:a16="http://schemas.microsoft.com/office/drawing/2014/main" id="{475F5CC4-C26F-9E78-4A21-5D936AFB30A6}"/>
              </a:ext>
            </a:extLst>
          </p:cNvPr>
          <p:cNvSpPr>
            <a:spLocks noGrp="1"/>
          </p:cNvSpPr>
          <p:nvPr>
            <p:ph type="body" sz="quarter" idx="12" hasCustomPrompt="1"/>
          </p:nvPr>
        </p:nvSpPr>
        <p:spPr>
          <a:xfrm>
            <a:off x="802483" y="896815"/>
            <a:ext cx="4422659" cy="1454499"/>
          </a:xfrm>
          <a:prstGeom prst="rect">
            <a:avLst/>
          </a:prstGeom>
        </p:spPr>
        <p:txBody>
          <a:bodyPr/>
          <a:lstStyle>
            <a:lvl1pPr>
              <a:lnSpc>
                <a:spcPct val="100000"/>
              </a:lnSpc>
              <a:spcBef>
                <a:spcPts val="0"/>
              </a:spcBef>
              <a:defRPr sz="4400" b="1">
                <a:solidFill>
                  <a:srgbClr val="264774"/>
                </a:solidFill>
              </a:defRPr>
            </a:lvl1pPr>
          </a:lstStyle>
          <a:p>
            <a:pPr lvl="0"/>
            <a:r>
              <a:rPr lang="en-US" dirty="0"/>
              <a:t>Insert Page</a:t>
            </a:r>
          </a:p>
          <a:p>
            <a:pPr lvl="0"/>
            <a:r>
              <a:rPr lang="en-US" dirty="0"/>
              <a:t>Headline</a:t>
            </a:r>
          </a:p>
        </p:txBody>
      </p:sp>
      <p:sp>
        <p:nvSpPr>
          <p:cNvPr id="7" name="Text Placeholder 27">
            <a:extLst>
              <a:ext uri="{FF2B5EF4-FFF2-40B4-BE49-F238E27FC236}">
                <a16:creationId xmlns:a16="http://schemas.microsoft.com/office/drawing/2014/main" id="{D1E823A3-BA44-0BA1-A290-AF0047CE267C}"/>
              </a:ext>
            </a:extLst>
          </p:cNvPr>
          <p:cNvSpPr>
            <a:spLocks noGrp="1"/>
          </p:cNvSpPr>
          <p:nvPr>
            <p:ph type="body" sz="quarter" idx="14" hasCustomPrompt="1"/>
          </p:nvPr>
        </p:nvSpPr>
        <p:spPr>
          <a:xfrm>
            <a:off x="825186" y="2575511"/>
            <a:ext cx="4444157" cy="599477"/>
          </a:xfrm>
          <a:prstGeom prst="rect">
            <a:avLst/>
          </a:prstGeom>
        </p:spPr>
        <p:txBody>
          <a:bodyPr/>
          <a:lstStyle>
            <a:lvl1pPr>
              <a:lnSpc>
                <a:spcPct val="100000"/>
              </a:lnSpc>
              <a:defRPr sz="1400">
                <a:solidFill>
                  <a:srgbClr val="5B5B5B"/>
                </a:solidFill>
              </a:defRPr>
            </a:lvl1pPr>
          </a:lstStyle>
          <a:p>
            <a:r>
              <a:rPr lang="en-US" dirty="0"/>
              <a:t>Euismod lorem ipsum dolor sit amet, consectetuer adipiscing elit, sed diam nonummy nibh euismod tincidunt ut laoreet dolore magna aliquam </a:t>
            </a:r>
            <a:r>
              <a:rPr lang="en-US" dirty="0" err="1"/>
              <a:t>erat</a:t>
            </a:r>
            <a:r>
              <a:rPr lang="en-US" dirty="0"/>
              <a:t>.</a:t>
            </a:r>
          </a:p>
        </p:txBody>
      </p:sp>
      <p:sp>
        <p:nvSpPr>
          <p:cNvPr id="36" name="Text Placeholder 35">
            <a:extLst>
              <a:ext uri="{FF2B5EF4-FFF2-40B4-BE49-F238E27FC236}">
                <a16:creationId xmlns:a16="http://schemas.microsoft.com/office/drawing/2014/main" id="{34D6B50E-F65E-BEE5-AE37-A249E3A1B5E0}"/>
              </a:ext>
            </a:extLst>
          </p:cNvPr>
          <p:cNvSpPr>
            <a:spLocks noGrp="1"/>
          </p:cNvSpPr>
          <p:nvPr>
            <p:ph type="body" sz="quarter" idx="17" hasCustomPrompt="1"/>
          </p:nvPr>
        </p:nvSpPr>
        <p:spPr>
          <a:xfrm>
            <a:off x="2124830" y="4237946"/>
            <a:ext cx="2692132" cy="833437"/>
          </a:xfrm>
          <a:prstGeom prst="rect">
            <a:avLst/>
          </a:prstGeom>
        </p:spPr>
        <p:txBody>
          <a:bodyPr/>
          <a:lstStyle>
            <a:lvl1pPr>
              <a:lnSpc>
                <a:spcPct val="100000"/>
              </a:lnSpc>
              <a:defRPr sz="1800">
                <a:solidFill>
                  <a:srgbClr val="0099D9"/>
                </a:solidFill>
              </a:defRPr>
            </a:lvl1pPr>
          </a:lstStyle>
          <a:p>
            <a:pPr lvl="0"/>
            <a:r>
              <a:rPr lang="en-US" dirty="0"/>
              <a:t>Consectetuer sed</a:t>
            </a:r>
            <a:br>
              <a:rPr lang="en-US" dirty="0"/>
            </a:br>
            <a:r>
              <a:rPr lang="en-US" dirty="0"/>
              <a:t>diam adipiscing elit</a:t>
            </a:r>
          </a:p>
        </p:txBody>
      </p:sp>
      <p:sp>
        <p:nvSpPr>
          <p:cNvPr id="37" name="Text Placeholder 35">
            <a:extLst>
              <a:ext uri="{FF2B5EF4-FFF2-40B4-BE49-F238E27FC236}">
                <a16:creationId xmlns:a16="http://schemas.microsoft.com/office/drawing/2014/main" id="{BDE4BD02-7E32-63C6-0D74-B933BCF45B5C}"/>
              </a:ext>
            </a:extLst>
          </p:cNvPr>
          <p:cNvSpPr>
            <a:spLocks noGrp="1"/>
          </p:cNvSpPr>
          <p:nvPr>
            <p:ph type="body" sz="quarter" idx="18" hasCustomPrompt="1"/>
          </p:nvPr>
        </p:nvSpPr>
        <p:spPr>
          <a:xfrm>
            <a:off x="2124830" y="5753101"/>
            <a:ext cx="2784729" cy="833437"/>
          </a:xfrm>
          <a:prstGeom prst="rect">
            <a:avLst/>
          </a:prstGeom>
        </p:spPr>
        <p:txBody>
          <a:bodyPr/>
          <a:lstStyle>
            <a:lvl1pPr>
              <a:lnSpc>
                <a:spcPct val="100000"/>
              </a:lnSpc>
              <a:defRPr sz="1800">
                <a:solidFill>
                  <a:srgbClr val="0099D9"/>
                </a:solidFill>
              </a:defRPr>
            </a:lvl1pPr>
          </a:lstStyle>
          <a:p>
            <a:pPr lvl="0"/>
            <a:r>
              <a:rPr lang="en-US" dirty="0"/>
              <a:t>Tincidunt ut laoreet </a:t>
            </a:r>
            <a:br>
              <a:rPr lang="en-US" dirty="0"/>
            </a:br>
            <a:r>
              <a:rPr lang="en-US" dirty="0"/>
              <a:t>dolore magna</a:t>
            </a:r>
          </a:p>
        </p:txBody>
      </p:sp>
    </p:spTree>
    <p:extLst>
      <p:ext uri="{BB962C8B-B14F-4D97-AF65-F5344CB8AC3E}">
        <p14:creationId xmlns:p14="http://schemas.microsoft.com/office/powerpoint/2010/main" val="9577184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_Thank You">
    <p:bg>
      <p:bgPr>
        <a:solidFill>
          <a:schemeClr val="bg1">
            <a:alpha val="0"/>
          </a:schemeClr>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0261F15-167D-1910-2949-78DB073A8000}"/>
              </a:ext>
            </a:extLst>
          </p:cNvPr>
          <p:cNvSpPr/>
          <p:nvPr userDrawn="1"/>
        </p:nvSpPr>
        <p:spPr>
          <a:xfrm>
            <a:off x="869794" y="858643"/>
            <a:ext cx="11322206" cy="4573543"/>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09CC770B-9A97-DCFB-ED73-B15A3BF51765}"/>
              </a:ext>
            </a:extLst>
          </p:cNvPr>
          <p:cNvSpPr/>
          <p:nvPr userDrawn="1"/>
        </p:nvSpPr>
        <p:spPr>
          <a:xfrm flipH="1">
            <a:off x="869794" y="858643"/>
            <a:ext cx="144968" cy="457354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15">
            <a:extLst>
              <a:ext uri="{FF2B5EF4-FFF2-40B4-BE49-F238E27FC236}">
                <a16:creationId xmlns:a16="http://schemas.microsoft.com/office/drawing/2014/main" id="{F8063FCD-7211-2046-8FF2-C929D81B71CA}"/>
              </a:ext>
            </a:extLst>
          </p:cNvPr>
          <p:cNvSpPr>
            <a:spLocks noGrp="1"/>
          </p:cNvSpPr>
          <p:nvPr>
            <p:ph sz="quarter" idx="11" hasCustomPrompt="1"/>
          </p:nvPr>
        </p:nvSpPr>
        <p:spPr>
          <a:xfrm>
            <a:off x="1825092" y="2079478"/>
            <a:ext cx="9493251" cy="2208213"/>
          </a:xfrm>
          <a:prstGeom prst="rect">
            <a:avLst/>
          </a:prstGeom>
        </p:spPr>
        <p:txBody>
          <a:bodyPr anchor="ctr"/>
          <a:lstStyle>
            <a:lvl1pPr marL="0" indent="0">
              <a:lnSpc>
                <a:spcPct val="100000"/>
              </a:lnSpc>
              <a:buNone/>
              <a:defRPr sz="4950" b="1">
                <a:solidFill>
                  <a:srgbClr val="FFFFFF"/>
                </a:solidFill>
              </a:defRPr>
            </a:lvl1pPr>
            <a:lvl2pPr marL="342900" indent="0">
              <a:buNone/>
              <a:defRPr b="1">
                <a:solidFill>
                  <a:srgbClr val="FFFFFF"/>
                </a:solidFill>
              </a:defRPr>
            </a:lvl2pPr>
            <a:lvl3pPr marL="685800" indent="0">
              <a:buNone/>
              <a:defRPr b="1">
                <a:solidFill>
                  <a:srgbClr val="FFFFFF"/>
                </a:solidFill>
              </a:defRPr>
            </a:lvl3pPr>
            <a:lvl4pPr marL="1028700" indent="0">
              <a:buNone/>
              <a:defRPr b="1">
                <a:solidFill>
                  <a:srgbClr val="FFFFFF"/>
                </a:solidFill>
              </a:defRPr>
            </a:lvl4pPr>
            <a:lvl5pPr marL="1371600" indent="0">
              <a:buNone/>
              <a:defRPr b="1">
                <a:solidFill>
                  <a:srgbClr val="FFFFFF"/>
                </a:solidFill>
              </a:defRPr>
            </a:lvl5pPr>
          </a:lstStyle>
          <a:p>
            <a:pPr lvl="0"/>
            <a:r>
              <a:rPr lang="en-US" dirty="0"/>
              <a:t>Thank You!</a:t>
            </a:r>
          </a:p>
        </p:txBody>
      </p:sp>
      <p:pic>
        <p:nvPicPr>
          <p:cNvPr id="2" name="Picture 1">
            <a:extLst>
              <a:ext uri="{FF2B5EF4-FFF2-40B4-BE49-F238E27FC236}">
                <a16:creationId xmlns:a16="http://schemas.microsoft.com/office/drawing/2014/main" id="{ACB19C98-E352-DD4B-DCC8-557DB8DF6BB9}"/>
              </a:ext>
            </a:extLst>
          </p:cNvPr>
          <p:cNvPicPr>
            <a:picLocks noChangeAspect="1"/>
          </p:cNvPicPr>
          <p:nvPr userDrawn="1"/>
        </p:nvPicPr>
        <p:blipFill>
          <a:blip r:embed="rId2"/>
          <a:stretch>
            <a:fillRect/>
          </a:stretch>
        </p:blipFill>
        <p:spPr>
          <a:xfrm>
            <a:off x="7804477" y="5855084"/>
            <a:ext cx="3747504" cy="506199"/>
          </a:xfrm>
          <a:prstGeom prst="rect">
            <a:avLst/>
          </a:prstGeom>
        </p:spPr>
      </p:pic>
    </p:spTree>
    <p:extLst>
      <p:ext uri="{BB962C8B-B14F-4D97-AF65-F5344CB8AC3E}">
        <p14:creationId xmlns:p14="http://schemas.microsoft.com/office/powerpoint/2010/main" val="22028760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Appendix">
    <p:bg>
      <p:bgPr>
        <a:solidFill>
          <a:srgbClr val="0099D9"/>
        </a:solidFill>
        <a:effectLst/>
      </p:bgPr>
    </p:bg>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DBBB674E-7F59-6722-2577-101798120262}"/>
              </a:ext>
            </a:extLst>
          </p:cNvPr>
          <p:cNvSpPr>
            <a:spLocks noGrp="1"/>
          </p:cNvSpPr>
          <p:nvPr>
            <p:ph sz="quarter" idx="10" hasCustomPrompt="1"/>
          </p:nvPr>
        </p:nvSpPr>
        <p:spPr>
          <a:xfrm>
            <a:off x="7823201" y="5223324"/>
            <a:ext cx="3725228" cy="891149"/>
          </a:xfrm>
          <a:prstGeom prst="rect">
            <a:avLst/>
          </a:prstGeom>
        </p:spPr>
        <p:txBody>
          <a:bodyPr/>
          <a:lstStyle>
            <a:lvl1pPr algn="r">
              <a:defRPr sz="5400" b="0" i="1">
                <a:solidFill>
                  <a:srgbClr val="B7E0F5"/>
                </a:solidFill>
              </a:defRPr>
            </a:lvl1pPr>
            <a:lvl2pPr>
              <a:defRPr>
                <a:solidFill>
                  <a:srgbClr val="264774"/>
                </a:solidFill>
              </a:defRPr>
            </a:lvl2pPr>
            <a:lvl3pPr>
              <a:defRPr>
                <a:solidFill>
                  <a:srgbClr val="264774"/>
                </a:solidFill>
              </a:defRPr>
            </a:lvl3pPr>
            <a:lvl4pPr>
              <a:defRPr>
                <a:solidFill>
                  <a:srgbClr val="264774"/>
                </a:solidFill>
              </a:defRPr>
            </a:lvl4pPr>
            <a:lvl5pPr>
              <a:defRPr>
                <a:solidFill>
                  <a:srgbClr val="264774"/>
                </a:solidFill>
              </a:defRPr>
            </a:lvl5pPr>
          </a:lstStyle>
          <a:p>
            <a:pPr lvl="0"/>
            <a:r>
              <a:rPr lang="en-US" dirty="0"/>
              <a:t>Appendix</a:t>
            </a:r>
          </a:p>
        </p:txBody>
      </p:sp>
      <p:sp>
        <p:nvSpPr>
          <p:cNvPr id="5" name="Rectangle 4">
            <a:extLst>
              <a:ext uri="{FF2B5EF4-FFF2-40B4-BE49-F238E27FC236}">
                <a16:creationId xmlns:a16="http://schemas.microsoft.com/office/drawing/2014/main" id="{50C557C2-31A4-038C-B0CD-48D11D561682}"/>
              </a:ext>
            </a:extLst>
          </p:cNvPr>
          <p:cNvSpPr/>
          <p:nvPr userDrawn="1"/>
        </p:nvSpPr>
        <p:spPr>
          <a:xfrm flipH="1">
            <a:off x="11996928" y="685800"/>
            <a:ext cx="195072" cy="54864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12968681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_Optonal Blank">
    <p:bg>
      <p:bgPr>
        <a:solidFill>
          <a:srgbClr val="FFFFFF"/>
        </a:solidFill>
        <a:effectLst/>
      </p:bgPr>
    </p:bg>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67F4EC0D-24F9-F19D-4DB3-CAED6EFFB7CB}"/>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Tree>
    <p:extLst>
      <p:ext uri="{BB962C8B-B14F-4D97-AF65-F5344CB8AC3E}">
        <p14:creationId xmlns:p14="http://schemas.microsoft.com/office/powerpoint/2010/main" val="31802506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OC">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B9A3AD-C22D-78C8-DA3B-1505FD2EF0A3}"/>
              </a:ext>
            </a:extLst>
          </p:cNvPr>
          <p:cNvSpPr/>
          <p:nvPr userDrawn="1"/>
        </p:nvSpPr>
        <p:spPr>
          <a:xfrm>
            <a:off x="146306" y="0"/>
            <a:ext cx="4436847" cy="6858000"/>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Text Placeholder 3">
            <a:extLst>
              <a:ext uri="{FF2B5EF4-FFF2-40B4-BE49-F238E27FC236}">
                <a16:creationId xmlns:a16="http://schemas.microsoft.com/office/drawing/2014/main" id="{3CB14913-97C6-9EA9-9C55-73397BD6836A}"/>
              </a:ext>
            </a:extLst>
          </p:cNvPr>
          <p:cNvSpPr>
            <a:spLocks noGrp="1"/>
          </p:cNvSpPr>
          <p:nvPr>
            <p:ph type="body" sz="quarter" idx="10" hasCustomPrompt="1"/>
          </p:nvPr>
        </p:nvSpPr>
        <p:spPr>
          <a:xfrm>
            <a:off x="744980" y="3011698"/>
            <a:ext cx="3606215" cy="2002393"/>
          </a:xfrm>
          <a:prstGeom prst="rect">
            <a:avLst/>
          </a:prstGeom>
        </p:spPr>
        <p:txBody>
          <a:bodyPr/>
          <a:lstStyle>
            <a:lvl1pPr>
              <a:defRPr sz="6000" b="1">
                <a:solidFill>
                  <a:srgbClr val="FFFFFF"/>
                </a:solidFill>
              </a:defRPr>
            </a:lvl1pPr>
            <a:lvl2pPr>
              <a:defRPr sz="3600">
                <a:solidFill>
                  <a:srgbClr val="FFFFFF"/>
                </a:solidFill>
              </a:defRPr>
            </a:lvl2pPr>
            <a:lvl3pPr>
              <a:defRPr sz="3600">
                <a:solidFill>
                  <a:srgbClr val="FFFFFF"/>
                </a:solidFill>
              </a:defRPr>
            </a:lvl3pPr>
            <a:lvl4pPr>
              <a:defRPr sz="3600">
                <a:solidFill>
                  <a:srgbClr val="FFFFFF"/>
                </a:solidFill>
              </a:defRPr>
            </a:lvl4pPr>
            <a:lvl5pPr>
              <a:defRPr sz="3600">
                <a:solidFill>
                  <a:srgbClr val="FFFFFF"/>
                </a:solidFill>
              </a:defRPr>
            </a:lvl5pPr>
          </a:lstStyle>
          <a:p>
            <a:pPr lvl="0"/>
            <a:r>
              <a:rPr lang="en-US" dirty="0"/>
              <a:t>Click to edit title</a:t>
            </a:r>
          </a:p>
        </p:txBody>
      </p:sp>
      <p:sp>
        <p:nvSpPr>
          <p:cNvPr id="14" name="Content Placeholder 5">
            <a:extLst>
              <a:ext uri="{FF2B5EF4-FFF2-40B4-BE49-F238E27FC236}">
                <a16:creationId xmlns:a16="http://schemas.microsoft.com/office/drawing/2014/main" id="{3B9308B1-C2A0-76D6-8EDB-6975C0E44B49}"/>
              </a:ext>
            </a:extLst>
          </p:cNvPr>
          <p:cNvSpPr>
            <a:spLocks noGrp="1"/>
          </p:cNvSpPr>
          <p:nvPr>
            <p:ph sz="quarter" idx="11"/>
          </p:nvPr>
        </p:nvSpPr>
        <p:spPr>
          <a:xfrm>
            <a:off x="6124059" y="1088136"/>
            <a:ext cx="5630627" cy="3925956"/>
          </a:xfrm>
          <a:prstGeom prst="rect">
            <a:avLst/>
          </a:prstGeom>
        </p:spPr>
        <p:txBody>
          <a:bodyPr anchor="ctr"/>
          <a:lstStyle>
            <a:lvl1pPr>
              <a:lnSpc>
                <a:spcPct val="150000"/>
              </a:lnSpc>
              <a:defRPr sz="140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dirty="0"/>
              <a:t>Click to edit Master text styles</a:t>
            </a:r>
          </a:p>
        </p:txBody>
      </p:sp>
      <p:sp>
        <p:nvSpPr>
          <p:cNvPr id="3" name="Text Placeholder 2">
            <a:extLst>
              <a:ext uri="{FF2B5EF4-FFF2-40B4-BE49-F238E27FC236}">
                <a16:creationId xmlns:a16="http://schemas.microsoft.com/office/drawing/2014/main" id="{2434C446-0B4A-F31D-7FF1-597E0BA43EFF}"/>
              </a:ext>
            </a:extLst>
          </p:cNvPr>
          <p:cNvSpPr>
            <a:spLocks noGrp="1"/>
          </p:cNvSpPr>
          <p:nvPr>
            <p:ph type="body" sz="quarter" idx="12"/>
          </p:nvPr>
        </p:nvSpPr>
        <p:spPr>
          <a:xfrm>
            <a:off x="745068" y="1757861"/>
            <a:ext cx="3606215" cy="1203250"/>
          </a:xfrm>
          <a:prstGeom prst="rect">
            <a:avLst/>
          </a:prstGeom>
        </p:spPr>
        <p:txBody>
          <a:bodyPr anchor="b" anchorCtr="0"/>
          <a:lstStyle>
            <a:lvl1pPr>
              <a:defRPr sz="4800"/>
            </a:lvl1pPr>
          </a:lstStyle>
          <a:p>
            <a:pPr lvl="0"/>
            <a:r>
              <a:rPr lang="en-US" dirty="0"/>
              <a:t>Click to edit</a:t>
            </a:r>
          </a:p>
        </p:txBody>
      </p:sp>
      <p:sp>
        <p:nvSpPr>
          <p:cNvPr id="5" name="Text Placeholder 4">
            <a:extLst>
              <a:ext uri="{FF2B5EF4-FFF2-40B4-BE49-F238E27FC236}">
                <a16:creationId xmlns:a16="http://schemas.microsoft.com/office/drawing/2014/main" id="{FF8A2D51-476E-C71D-64B4-5AC540E11BC1}"/>
              </a:ext>
            </a:extLst>
          </p:cNvPr>
          <p:cNvSpPr>
            <a:spLocks noGrp="1"/>
          </p:cNvSpPr>
          <p:nvPr>
            <p:ph type="body" sz="quarter" idx="13" hasCustomPrompt="1"/>
          </p:nvPr>
        </p:nvSpPr>
        <p:spPr>
          <a:xfrm>
            <a:off x="5290113" y="1088136"/>
            <a:ext cx="742823" cy="3925956"/>
          </a:xfrm>
          <a:prstGeom prst="rect">
            <a:avLst/>
          </a:prstGeom>
        </p:spPr>
        <p:txBody>
          <a:bodyPr anchor="ctr" anchorCtr="0"/>
          <a:lstStyle>
            <a:lvl1pPr>
              <a:lnSpc>
                <a:spcPct val="150000"/>
              </a:lnSpc>
              <a:defRPr sz="1400">
                <a:solidFill>
                  <a:srgbClr val="0099D9"/>
                </a:solidFill>
              </a:defRPr>
            </a:lvl1pPr>
          </a:lstStyle>
          <a:p>
            <a:pPr lvl="0"/>
            <a:r>
              <a:rPr lang="en-US" dirty="0"/>
              <a:t>CLICK</a:t>
            </a:r>
          </a:p>
        </p:txBody>
      </p:sp>
      <p:sp>
        <p:nvSpPr>
          <p:cNvPr id="9" name="Rectangle 8">
            <a:extLst>
              <a:ext uri="{FF2B5EF4-FFF2-40B4-BE49-F238E27FC236}">
                <a16:creationId xmlns:a16="http://schemas.microsoft.com/office/drawing/2014/main" id="{6D8E5AC6-1646-E079-E893-815EDA96ECAC}"/>
              </a:ext>
            </a:extLst>
          </p:cNvPr>
          <p:cNvSpPr/>
          <p:nvPr userDrawn="1"/>
        </p:nvSpPr>
        <p:spPr>
          <a:xfrm flipH="1">
            <a:off x="0" y="0"/>
            <a:ext cx="146304"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3CFE51E8-C580-E0F9-0FFC-AC2998AF29C6}"/>
              </a:ext>
            </a:extLst>
          </p:cNvPr>
          <p:cNvPicPr>
            <a:picLocks noChangeAspect="1"/>
          </p:cNvPicPr>
          <p:nvPr userDrawn="1"/>
        </p:nvPicPr>
        <p:blipFill>
          <a:blip r:embed="rId2"/>
          <a:stretch>
            <a:fillRect/>
          </a:stretch>
        </p:blipFill>
        <p:spPr>
          <a:xfrm>
            <a:off x="7804477" y="5855084"/>
            <a:ext cx="3747504" cy="506199"/>
          </a:xfrm>
          <a:prstGeom prst="rect">
            <a:avLst/>
          </a:prstGeom>
        </p:spPr>
      </p:pic>
    </p:spTree>
    <p:extLst>
      <p:ext uri="{BB962C8B-B14F-4D97-AF65-F5344CB8AC3E}">
        <p14:creationId xmlns:p14="http://schemas.microsoft.com/office/powerpoint/2010/main" val="3574693893"/>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_Light Blue Screen">
    <p:bg>
      <p:bgPr>
        <a:solidFill>
          <a:srgbClr val="FFFFFF"/>
        </a:solidFill>
        <a:effectLst/>
      </p:bgPr>
    </p:bg>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67F4EC0D-24F9-F19D-4DB3-CAED6EFFB7CB}"/>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2" name="Rectangle 1">
            <a:extLst>
              <a:ext uri="{FF2B5EF4-FFF2-40B4-BE49-F238E27FC236}">
                <a16:creationId xmlns:a16="http://schemas.microsoft.com/office/drawing/2014/main" id="{CD2791E6-B7FC-589E-559D-8D4F3F4F389E}"/>
              </a:ext>
            </a:extLst>
          </p:cNvPr>
          <p:cNvSpPr/>
          <p:nvPr userDrawn="1"/>
        </p:nvSpPr>
        <p:spPr>
          <a:xfrm>
            <a:off x="0" y="914399"/>
            <a:ext cx="12192000" cy="5298621"/>
          </a:xfrm>
          <a:prstGeom prst="rect">
            <a:avLst/>
          </a:prstGeom>
          <a:solidFill>
            <a:srgbClr val="B7E0F5">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38817180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_Navy Screen">
    <p:bg>
      <p:bgPr>
        <a:solidFill>
          <a:srgbClr val="FFFFFF"/>
        </a:solidFill>
        <a:effectLst/>
      </p:bgPr>
    </p:bg>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67F4EC0D-24F9-F19D-4DB3-CAED6EFFB7CB}"/>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4" name="Rectangle 3">
            <a:extLst>
              <a:ext uri="{FF2B5EF4-FFF2-40B4-BE49-F238E27FC236}">
                <a16:creationId xmlns:a16="http://schemas.microsoft.com/office/drawing/2014/main" id="{D4418E3D-C961-8B12-B47C-03AD4F132A96}"/>
              </a:ext>
            </a:extLst>
          </p:cNvPr>
          <p:cNvSpPr/>
          <p:nvPr userDrawn="1"/>
        </p:nvSpPr>
        <p:spPr>
          <a:xfrm>
            <a:off x="0" y="914399"/>
            <a:ext cx="12192000" cy="5298621"/>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32792950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_Red Vert Line Only">
    <p:bg>
      <p:bgPr>
        <a:solidFill>
          <a:srgbClr val="FFFFFF"/>
        </a:solidFill>
        <a:effectLst/>
      </p:bgPr>
    </p:bg>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18612150-95F5-45CD-C372-A7A70B387450}"/>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4" name="Rectangle 3">
            <a:extLst>
              <a:ext uri="{FF2B5EF4-FFF2-40B4-BE49-F238E27FC236}">
                <a16:creationId xmlns:a16="http://schemas.microsoft.com/office/drawing/2014/main" id="{60AD9EDF-4872-AABD-58B9-0100DBA89454}"/>
              </a:ext>
            </a:extLst>
          </p:cNvPr>
          <p:cNvSpPr/>
          <p:nvPr userDrawn="1"/>
        </p:nvSpPr>
        <p:spPr>
          <a:xfrm flipH="1">
            <a:off x="0" y="0"/>
            <a:ext cx="19507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7921703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_Optional TOC">
    <p:bg>
      <p:bgPr>
        <a:solidFill>
          <a:srgbClr val="264774"/>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F7549B05-64C2-6C92-0392-8A781BEFB9B4}"/>
              </a:ext>
            </a:extLst>
          </p:cNvPr>
          <p:cNvSpPr/>
          <p:nvPr userDrawn="1"/>
        </p:nvSpPr>
        <p:spPr>
          <a:xfrm>
            <a:off x="869794" y="858643"/>
            <a:ext cx="11322206" cy="457354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C456C884-9312-F801-96BC-60961D68AF84}"/>
              </a:ext>
            </a:extLst>
          </p:cNvPr>
          <p:cNvSpPr/>
          <p:nvPr userDrawn="1"/>
        </p:nvSpPr>
        <p:spPr>
          <a:xfrm>
            <a:off x="965200" y="858643"/>
            <a:ext cx="4762500" cy="4573543"/>
          </a:xfrm>
          <a:prstGeom prst="rect">
            <a:avLst/>
          </a:prstGeom>
          <a:solidFill>
            <a:srgbClr val="009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3">
            <a:extLst>
              <a:ext uri="{FF2B5EF4-FFF2-40B4-BE49-F238E27FC236}">
                <a16:creationId xmlns:a16="http://schemas.microsoft.com/office/drawing/2014/main" id="{3CB14913-97C6-9EA9-9C55-73397BD6836A}"/>
              </a:ext>
            </a:extLst>
          </p:cNvPr>
          <p:cNvSpPr>
            <a:spLocks noGrp="1"/>
          </p:cNvSpPr>
          <p:nvPr>
            <p:ph type="body" sz="quarter" idx="10" hasCustomPrompt="1"/>
          </p:nvPr>
        </p:nvSpPr>
        <p:spPr>
          <a:xfrm>
            <a:off x="1767182" y="2056915"/>
            <a:ext cx="3179468" cy="2203704"/>
          </a:xfrm>
          <a:prstGeom prst="rect">
            <a:avLst/>
          </a:prstGeom>
        </p:spPr>
        <p:txBody>
          <a:bodyPr anchor="ctr" anchorCtr="0"/>
          <a:lstStyle>
            <a:lvl1pPr>
              <a:lnSpc>
                <a:spcPts val="6480"/>
              </a:lnSpc>
              <a:spcBef>
                <a:spcPts val="1000"/>
              </a:spcBef>
              <a:defRPr sz="5400" b="1">
                <a:solidFill>
                  <a:srgbClr val="FFFFFF"/>
                </a:solidFill>
              </a:defRPr>
            </a:lvl1pPr>
            <a:lvl2pPr>
              <a:defRPr sz="3600">
                <a:solidFill>
                  <a:srgbClr val="FFFFFF"/>
                </a:solidFill>
              </a:defRPr>
            </a:lvl2pPr>
            <a:lvl3pPr>
              <a:defRPr sz="3600">
                <a:solidFill>
                  <a:srgbClr val="FFFFFF"/>
                </a:solidFill>
              </a:defRPr>
            </a:lvl3pPr>
            <a:lvl4pPr>
              <a:defRPr sz="3600">
                <a:solidFill>
                  <a:srgbClr val="FFFFFF"/>
                </a:solidFill>
              </a:defRPr>
            </a:lvl4pPr>
            <a:lvl5pPr>
              <a:defRPr sz="3600">
                <a:solidFill>
                  <a:srgbClr val="FFFFFF"/>
                </a:solidFill>
              </a:defRPr>
            </a:lvl5pPr>
          </a:lstStyle>
          <a:p>
            <a:pPr lvl="0"/>
            <a:r>
              <a:rPr lang="en-US" dirty="0"/>
              <a:t>Click to edit title</a:t>
            </a:r>
          </a:p>
        </p:txBody>
      </p:sp>
      <p:sp>
        <p:nvSpPr>
          <p:cNvPr id="14" name="Content Placeholder 5">
            <a:extLst>
              <a:ext uri="{FF2B5EF4-FFF2-40B4-BE49-F238E27FC236}">
                <a16:creationId xmlns:a16="http://schemas.microsoft.com/office/drawing/2014/main" id="{3B9308B1-C2A0-76D6-8EDB-6975C0E44B49}"/>
              </a:ext>
            </a:extLst>
          </p:cNvPr>
          <p:cNvSpPr>
            <a:spLocks noGrp="1"/>
          </p:cNvSpPr>
          <p:nvPr>
            <p:ph sz="quarter" idx="11"/>
          </p:nvPr>
        </p:nvSpPr>
        <p:spPr>
          <a:xfrm>
            <a:off x="6096001" y="1182757"/>
            <a:ext cx="5261811" cy="3925956"/>
          </a:xfrm>
          <a:prstGeom prst="rect">
            <a:avLst/>
          </a:prstGeom>
        </p:spPr>
        <p:txBody>
          <a:bodyPr anchor="ctr"/>
          <a:lstStyle>
            <a:lvl1pPr>
              <a:defRPr sz="120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p:txBody>
      </p:sp>
      <p:sp>
        <p:nvSpPr>
          <p:cNvPr id="16" name="Rectangle 15">
            <a:extLst>
              <a:ext uri="{FF2B5EF4-FFF2-40B4-BE49-F238E27FC236}">
                <a16:creationId xmlns:a16="http://schemas.microsoft.com/office/drawing/2014/main" id="{49712DD3-D4E9-36A2-7FFE-E8EC1C5A49F9}"/>
              </a:ext>
            </a:extLst>
          </p:cNvPr>
          <p:cNvSpPr/>
          <p:nvPr userDrawn="1"/>
        </p:nvSpPr>
        <p:spPr>
          <a:xfrm flipH="1">
            <a:off x="869794" y="858643"/>
            <a:ext cx="144968" cy="457354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black background with white text&#10;&#10;AI-generated content may be incorrect.">
            <a:extLst>
              <a:ext uri="{FF2B5EF4-FFF2-40B4-BE49-F238E27FC236}">
                <a16:creationId xmlns:a16="http://schemas.microsoft.com/office/drawing/2014/main" id="{BC6320AA-17A4-52E4-F06D-33E9FCAB125E}"/>
              </a:ext>
            </a:extLst>
          </p:cNvPr>
          <p:cNvPicPr>
            <a:picLocks noChangeAspect="1"/>
          </p:cNvPicPr>
          <p:nvPr userDrawn="1"/>
        </p:nvPicPr>
        <p:blipFill>
          <a:blip r:embed="rId2"/>
          <a:stretch>
            <a:fillRect/>
          </a:stretch>
        </p:blipFill>
        <p:spPr>
          <a:xfrm>
            <a:off x="7603690" y="5675242"/>
            <a:ext cx="4119875" cy="888117"/>
          </a:xfrm>
          <a:prstGeom prst="rect">
            <a:avLst/>
          </a:prstGeom>
        </p:spPr>
      </p:pic>
    </p:spTree>
    <p:extLst>
      <p:ext uri="{BB962C8B-B14F-4D97-AF65-F5344CB8AC3E}">
        <p14:creationId xmlns:p14="http://schemas.microsoft.com/office/powerpoint/2010/main" val="764700862"/>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_Optional TOC">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B9A3AD-C22D-78C8-DA3B-1505FD2EF0A3}"/>
              </a:ext>
            </a:extLst>
          </p:cNvPr>
          <p:cNvSpPr/>
          <p:nvPr userDrawn="1"/>
        </p:nvSpPr>
        <p:spPr>
          <a:xfrm>
            <a:off x="146306" y="0"/>
            <a:ext cx="4436847" cy="6877878"/>
          </a:xfrm>
          <a:prstGeom prst="rect">
            <a:avLst/>
          </a:prstGeom>
          <a:solidFill>
            <a:srgbClr val="009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Text Placeholder 3">
            <a:extLst>
              <a:ext uri="{FF2B5EF4-FFF2-40B4-BE49-F238E27FC236}">
                <a16:creationId xmlns:a16="http://schemas.microsoft.com/office/drawing/2014/main" id="{3CB14913-97C6-9EA9-9C55-73397BD6836A}"/>
              </a:ext>
            </a:extLst>
          </p:cNvPr>
          <p:cNvSpPr>
            <a:spLocks noGrp="1"/>
          </p:cNvSpPr>
          <p:nvPr>
            <p:ph type="body" sz="quarter" idx="10" hasCustomPrompt="1"/>
          </p:nvPr>
        </p:nvSpPr>
        <p:spPr>
          <a:xfrm>
            <a:off x="744981" y="2461902"/>
            <a:ext cx="3612335" cy="1400796"/>
          </a:xfrm>
          <a:prstGeom prst="rect">
            <a:avLst/>
          </a:prstGeom>
        </p:spPr>
        <p:txBody>
          <a:bodyPr anchor="ctr" anchorCtr="0"/>
          <a:lstStyle>
            <a:lvl1pPr>
              <a:lnSpc>
                <a:spcPts val="6480"/>
              </a:lnSpc>
              <a:spcBef>
                <a:spcPts val="1000"/>
              </a:spcBef>
              <a:defRPr sz="5400" b="1">
                <a:solidFill>
                  <a:srgbClr val="FFFFFF"/>
                </a:solidFill>
              </a:defRPr>
            </a:lvl1pPr>
            <a:lvl2pPr>
              <a:defRPr sz="3600">
                <a:solidFill>
                  <a:srgbClr val="FFFFFF"/>
                </a:solidFill>
              </a:defRPr>
            </a:lvl2pPr>
            <a:lvl3pPr>
              <a:defRPr sz="3600">
                <a:solidFill>
                  <a:srgbClr val="FFFFFF"/>
                </a:solidFill>
              </a:defRPr>
            </a:lvl3pPr>
            <a:lvl4pPr>
              <a:defRPr sz="3600">
                <a:solidFill>
                  <a:srgbClr val="FFFFFF"/>
                </a:solidFill>
              </a:defRPr>
            </a:lvl4pPr>
            <a:lvl5pPr>
              <a:defRPr sz="3600">
                <a:solidFill>
                  <a:srgbClr val="FFFFFF"/>
                </a:solidFill>
              </a:defRPr>
            </a:lvl5pPr>
          </a:lstStyle>
          <a:p>
            <a:pPr lvl="0"/>
            <a:r>
              <a:rPr lang="en-US" dirty="0"/>
              <a:t>Click to edit title</a:t>
            </a:r>
          </a:p>
        </p:txBody>
      </p:sp>
      <p:sp>
        <p:nvSpPr>
          <p:cNvPr id="14" name="Content Placeholder 5">
            <a:extLst>
              <a:ext uri="{FF2B5EF4-FFF2-40B4-BE49-F238E27FC236}">
                <a16:creationId xmlns:a16="http://schemas.microsoft.com/office/drawing/2014/main" id="{3B9308B1-C2A0-76D6-8EDB-6975C0E44B49}"/>
              </a:ext>
            </a:extLst>
          </p:cNvPr>
          <p:cNvSpPr>
            <a:spLocks noGrp="1"/>
          </p:cNvSpPr>
          <p:nvPr>
            <p:ph sz="quarter" idx="11"/>
          </p:nvPr>
        </p:nvSpPr>
        <p:spPr>
          <a:xfrm>
            <a:off x="5631541" y="1182757"/>
            <a:ext cx="5630627" cy="3925956"/>
          </a:xfrm>
          <a:prstGeom prst="rect">
            <a:avLst/>
          </a:prstGeom>
        </p:spPr>
        <p:txBody>
          <a:bodyPr anchor="ctr"/>
          <a:lstStyle>
            <a:lvl1pPr>
              <a:defRPr sz="1200">
                <a:solidFill>
                  <a:schemeClr val="bg1"/>
                </a:solidFill>
              </a:defRPr>
            </a:lvl1pPr>
            <a:lvl2pPr>
              <a:defRPr sz="1200">
                <a:solidFill>
                  <a:schemeClr val="bg1"/>
                </a:solidFill>
              </a:defRPr>
            </a:lvl2pPr>
            <a:lvl3pPr>
              <a:defRPr sz="1050">
                <a:solidFill>
                  <a:schemeClr val="bg1"/>
                </a:solidFill>
              </a:defRPr>
            </a:lvl3pPr>
            <a:lvl4pPr>
              <a:defRPr sz="900">
                <a:solidFill>
                  <a:schemeClr val="bg1"/>
                </a:solidFill>
              </a:defRPr>
            </a:lvl4pPr>
            <a:lvl5pPr>
              <a:defRPr sz="900">
                <a:solidFill>
                  <a:schemeClr val="bg1"/>
                </a:solidFill>
              </a:defRPr>
            </a:lvl5pPr>
          </a:lstStyle>
          <a:p>
            <a:pPr lvl="0"/>
            <a:r>
              <a:rPr lang="en-US"/>
              <a:t>Click to edit Master text styles</a:t>
            </a:r>
          </a:p>
        </p:txBody>
      </p:sp>
      <p:sp>
        <p:nvSpPr>
          <p:cNvPr id="11" name="Rectangle 10">
            <a:extLst>
              <a:ext uri="{FF2B5EF4-FFF2-40B4-BE49-F238E27FC236}">
                <a16:creationId xmlns:a16="http://schemas.microsoft.com/office/drawing/2014/main" id="{E1362C5A-4F5F-F44D-9F4A-7C8DC402E5B3}"/>
              </a:ext>
            </a:extLst>
          </p:cNvPr>
          <p:cNvSpPr/>
          <p:nvPr userDrawn="1"/>
        </p:nvSpPr>
        <p:spPr>
          <a:xfrm flipH="1">
            <a:off x="0" y="0"/>
            <a:ext cx="19507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3" name="Picture 2">
            <a:extLst>
              <a:ext uri="{FF2B5EF4-FFF2-40B4-BE49-F238E27FC236}">
                <a16:creationId xmlns:a16="http://schemas.microsoft.com/office/drawing/2014/main" id="{989DD0CB-A884-A581-E539-C97BDF6B121C}"/>
              </a:ext>
            </a:extLst>
          </p:cNvPr>
          <p:cNvPicPr>
            <a:picLocks noChangeAspect="1"/>
          </p:cNvPicPr>
          <p:nvPr userDrawn="1"/>
        </p:nvPicPr>
        <p:blipFill>
          <a:blip r:embed="rId2"/>
          <a:stretch>
            <a:fillRect/>
          </a:stretch>
        </p:blipFill>
        <p:spPr>
          <a:xfrm>
            <a:off x="7804477" y="5855084"/>
            <a:ext cx="3747504" cy="506199"/>
          </a:xfrm>
          <a:prstGeom prst="rect">
            <a:avLst/>
          </a:prstGeom>
        </p:spPr>
      </p:pic>
    </p:spTree>
    <p:extLst>
      <p:ext uri="{BB962C8B-B14F-4D97-AF65-F5344CB8AC3E}">
        <p14:creationId xmlns:p14="http://schemas.microsoft.com/office/powerpoint/2010/main" val="2148065586"/>
      </p:ext>
    </p:extLst>
  </p:cSld>
  <p:clrMapOvr>
    <a:overrideClrMapping bg1="dk1" tx1="lt1" bg2="dk2" tx2="lt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5_Optional Content">
    <p:bg>
      <p:bgPr>
        <a:solidFill>
          <a:schemeClr val="bg1">
            <a:alpha val="40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937CA8F-76E2-E647-ACD5-C61AA3E5AD26}"/>
              </a:ext>
            </a:extLst>
          </p:cNvPr>
          <p:cNvSpPr/>
          <p:nvPr userDrawn="1"/>
        </p:nvSpPr>
        <p:spPr>
          <a:xfrm>
            <a:off x="0" y="0"/>
            <a:ext cx="12192000" cy="6858000"/>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Rectangle 3">
            <a:extLst>
              <a:ext uri="{FF2B5EF4-FFF2-40B4-BE49-F238E27FC236}">
                <a16:creationId xmlns:a16="http://schemas.microsoft.com/office/drawing/2014/main" id="{45FFDA0F-895A-E145-92DB-03E6C38C0D8D}"/>
              </a:ext>
            </a:extLst>
          </p:cNvPr>
          <p:cNvSpPr/>
          <p:nvPr userDrawn="1"/>
        </p:nvSpPr>
        <p:spPr>
          <a:xfrm>
            <a:off x="381002" y="336815"/>
            <a:ext cx="11429999" cy="6184375"/>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a:extLst>
              <a:ext uri="{FF2B5EF4-FFF2-40B4-BE49-F238E27FC236}">
                <a16:creationId xmlns:a16="http://schemas.microsoft.com/office/drawing/2014/main" id="{F3AFA67C-1B69-BD4B-B7AB-0E53D0837AC1}"/>
              </a:ext>
            </a:extLst>
          </p:cNvPr>
          <p:cNvSpPr/>
          <p:nvPr userDrawn="1"/>
        </p:nvSpPr>
        <p:spPr>
          <a:xfrm flipH="1">
            <a:off x="381001" y="336814"/>
            <a:ext cx="195072" cy="61843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0" name="Rectangle 9">
            <a:extLst>
              <a:ext uri="{FF2B5EF4-FFF2-40B4-BE49-F238E27FC236}">
                <a16:creationId xmlns:a16="http://schemas.microsoft.com/office/drawing/2014/main" id="{DC931E12-6C5C-87EE-399E-80AEBE32E85D}"/>
              </a:ext>
            </a:extLst>
          </p:cNvPr>
          <p:cNvSpPr/>
          <p:nvPr userDrawn="1"/>
        </p:nvSpPr>
        <p:spPr>
          <a:xfrm>
            <a:off x="9648888" y="344189"/>
            <a:ext cx="2155371" cy="6173482"/>
          </a:xfrm>
          <a:prstGeom prst="rect">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Slide Number Placeholder 5">
            <a:extLst>
              <a:ext uri="{FF2B5EF4-FFF2-40B4-BE49-F238E27FC236}">
                <a16:creationId xmlns:a16="http://schemas.microsoft.com/office/drawing/2014/main" id="{D1125D09-1274-53DE-A719-489D20B31A2B}"/>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9" name="Content Placeholder 5">
            <a:extLst>
              <a:ext uri="{FF2B5EF4-FFF2-40B4-BE49-F238E27FC236}">
                <a16:creationId xmlns:a16="http://schemas.microsoft.com/office/drawing/2014/main" id="{02D379B8-1DB2-8A83-4C31-A0B883DD8D3A}"/>
              </a:ext>
            </a:extLst>
          </p:cNvPr>
          <p:cNvSpPr>
            <a:spLocks noGrp="1"/>
          </p:cNvSpPr>
          <p:nvPr>
            <p:ph sz="quarter" idx="10" hasCustomPrompt="1"/>
          </p:nvPr>
        </p:nvSpPr>
        <p:spPr>
          <a:xfrm>
            <a:off x="803734" y="936872"/>
            <a:ext cx="8468077" cy="539792"/>
          </a:xfrm>
          <a:prstGeom prst="rect">
            <a:avLst/>
          </a:prstGeom>
        </p:spPr>
        <p:txBody>
          <a:bodyPr/>
          <a:lstStyle>
            <a:lvl1pPr>
              <a:defRPr sz="4400" b="1">
                <a:solidFill>
                  <a:srgbClr val="264774"/>
                </a:solidFill>
              </a:defRPr>
            </a:lvl1pPr>
          </a:lstStyle>
          <a:p>
            <a:pPr lvl="0"/>
            <a:r>
              <a:rPr lang="en-US" dirty="0"/>
              <a:t>Insert Page Headline</a:t>
            </a:r>
          </a:p>
        </p:txBody>
      </p:sp>
      <p:sp>
        <p:nvSpPr>
          <p:cNvPr id="11" name="Text Placeholder 21">
            <a:extLst>
              <a:ext uri="{FF2B5EF4-FFF2-40B4-BE49-F238E27FC236}">
                <a16:creationId xmlns:a16="http://schemas.microsoft.com/office/drawing/2014/main" id="{4601705F-D2AC-6303-D3E7-0A862B2FDC77}"/>
              </a:ext>
            </a:extLst>
          </p:cNvPr>
          <p:cNvSpPr>
            <a:spLocks noGrp="1"/>
          </p:cNvSpPr>
          <p:nvPr>
            <p:ph type="body" sz="quarter" idx="11" hasCustomPrompt="1"/>
          </p:nvPr>
        </p:nvSpPr>
        <p:spPr>
          <a:xfrm>
            <a:off x="825078" y="1648961"/>
            <a:ext cx="8636556" cy="2923039"/>
          </a:xfrm>
          <a:prstGeom prst="rect">
            <a:avLst/>
          </a:prstGeom>
        </p:spPr>
        <p:txBody>
          <a:bodyPr/>
          <a:lstStyle>
            <a:lvl1pPr marL="0" indent="0">
              <a:lnSpc>
                <a:spcPct val="100000"/>
              </a:lnSpc>
              <a:buFontTx/>
              <a:buNone/>
              <a:defRPr sz="1400"/>
            </a:lvl1pPr>
          </a:lstStyle>
          <a:p>
            <a:pPr lvl="0"/>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a:t>
            </a:r>
          </a:p>
          <a:p>
            <a:pPr lvl="0"/>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r>
              <a:rPr lang="en-US" dirty="0" err="1"/>
              <a:t>unt</a:t>
            </a:r>
            <a:r>
              <a:rPr lang="en-US" dirty="0"/>
              <a:t> </a:t>
            </a: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a:t>
            </a:r>
          </a:p>
          <a:p>
            <a:pPr lvl="0"/>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 </a:t>
            </a:r>
            <a:r>
              <a:rPr lang="en-US" dirty="0" err="1"/>
              <a:t>rporempos</a:t>
            </a:r>
            <a:r>
              <a:rPr lang="en-US" dirty="0"/>
              <a:t> </a:t>
            </a:r>
            <a:r>
              <a:rPr lang="en-US" dirty="0" err="1"/>
              <a:t>dit</a:t>
            </a:r>
            <a:r>
              <a:rPr lang="en-US" dirty="0"/>
              <a:t> </a:t>
            </a:r>
            <a:r>
              <a:rPr lang="en-US" dirty="0" err="1"/>
              <a:t>laboriatio</a:t>
            </a:r>
            <a:r>
              <a:rPr lang="en-US" dirty="0"/>
              <a:t> blander </a:t>
            </a:r>
            <a:r>
              <a:rPr lang="en-US" dirty="0" err="1"/>
              <a:t>ationse</a:t>
            </a:r>
            <a:r>
              <a:rPr lang="en-US" dirty="0"/>
              <a:t> </a:t>
            </a:r>
            <a:r>
              <a:rPr lang="en-US" dirty="0" err="1"/>
              <a:t>rferovid</a:t>
            </a:r>
            <a:r>
              <a:rPr lang="en-US" dirty="0"/>
              <a:t> quos </a:t>
            </a:r>
            <a:r>
              <a:rPr lang="en-US" dirty="0" err="1"/>
              <a:t>sitatae</a:t>
            </a:r>
            <a:r>
              <a:rPr lang="en-US" dirty="0"/>
              <a:t> </a:t>
            </a:r>
            <a:r>
              <a:rPr lang="en-US" dirty="0" err="1"/>
              <a:t>nat</a:t>
            </a:r>
            <a:r>
              <a:rPr lang="en-US" dirty="0"/>
              <a:t> ex et </a:t>
            </a:r>
            <a:r>
              <a:rPr lang="en-US" dirty="0" err="1"/>
              <a:t>lique</a:t>
            </a:r>
            <a:r>
              <a:rPr lang="en-US" dirty="0"/>
              <a:t> </a:t>
            </a:r>
            <a:r>
              <a:rPr lang="en-US" dirty="0" err="1"/>
              <a:t>ipide</a:t>
            </a:r>
            <a:r>
              <a:rPr lang="en-US" dirty="0"/>
              <a:t> </a:t>
            </a:r>
            <a:r>
              <a:rPr lang="en-US" dirty="0" err="1"/>
              <a:t>occae</a:t>
            </a:r>
            <a:r>
              <a:rPr lang="en-US" dirty="0"/>
              <a:t> </a:t>
            </a:r>
            <a:r>
              <a:rPr lang="en-US" dirty="0" err="1"/>
              <a:t>ipiet</a:t>
            </a:r>
            <a:r>
              <a:rPr lang="en-US" dirty="0"/>
              <a:t> as </a:t>
            </a:r>
            <a:r>
              <a:rPr lang="en-US" dirty="0" err="1"/>
              <a:t>eum</a:t>
            </a:r>
            <a:r>
              <a:rPr lang="en-US" dirty="0"/>
              <a:t> </a:t>
            </a:r>
            <a:r>
              <a:rPr lang="en-US" dirty="0" err="1"/>
              <a:t>rehenimus</a:t>
            </a:r>
            <a:r>
              <a:rPr lang="en-US" dirty="0"/>
              <a:t> sin </a:t>
            </a:r>
            <a:r>
              <a:rPr lang="en-US" dirty="0" err="1"/>
              <a:t>conseque</a:t>
            </a:r>
            <a:r>
              <a:rPr lang="en-US" dirty="0"/>
              <a:t> </a:t>
            </a:r>
            <a:r>
              <a:rPr lang="en-US" dirty="0" err="1"/>
              <a:t>illaut</a:t>
            </a:r>
            <a:r>
              <a:rPr lang="en-US" dirty="0"/>
              <a:t> </a:t>
            </a:r>
            <a:r>
              <a:rPr lang="en-US" dirty="0" err="1"/>
              <a:t>audist</a:t>
            </a:r>
            <a:r>
              <a:rPr lang="en-US" dirty="0"/>
              <a:t> </a:t>
            </a:r>
            <a:r>
              <a:rPr lang="en-US" dirty="0" err="1"/>
              <a:t>volum</a:t>
            </a:r>
            <a:r>
              <a:rPr lang="en-US" dirty="0"/>
              <a:t> </a:t>
            </a:r>
            <a:r>
              <a:rPr lang="en-US" dirty="0" err="1"/>
              <a:t>eumquis</a:t>
            </a:r>
            <a:r>
              <a:rPr lang="en-US" dirty="0"/>
              <a:t> et </a:t>
            </a:r>
            <a:r>
              <a:rPr lang="en-US" dirty="0" err="1"/>
              <a:t>reperci</a:t>
            </a:r>
            <a:r>
              <a:rPr lang="en-US" dirty="0"/>
              <a:t> </a:t>
            </a:r>
            <a:r>
              <a:rPr lang="en-US" dirty="0" err="1"/>
              <a:t>psandip</a:t>
            </a:r>
            <a:r>
              <a:rPr lang="en-US" dirty="0"/>
              <a:t> </a:t>
            </a:r>
            <a:r>
              <a:rPr lang="en-US" dirty="0" err="1"/>
              <a:t>itaquod</a:t>
            </a:r>
            <a:r>
              <a:rPr lang="en-US" dirty="0"/>
              <a:t>.</a:t>
            </a:r>
          </a:p>
        </p:txBody>
      </p:sp>
      <p:sp>
        <p:nvSpPr>
          <p:cNvPr id="12" name="Text Placeholder 25">
            <a:extLst>
              <a:ext uri="{FF2B5EF4-FFF2-40B4-BE49-F238E27FC236}">
                <a16:creationId xmlns:a16="http://schemas.microsoft.com/office/drawing/2014/main" id="{3F82AA50-2B3C-7298-9B64-14D8D90A91D5}"/>
              </a:ext>
            </a:extLst>
          </p:cNvPr>
          <p:cNvSpPr>
            <a:spLocks noGrp="1"/>
          </p:cNvSpPr>
          <p:nvPr>
            <p:ph type="body" sz="quarter" idx="12" hasCustomPrompt="1"/>
          </p:nvPr>
        </p:nvSpPr>
        <p:spPr>
          <a:xfrm>
            <a:off x="829378" y="4656424"/>
            <a:ext cx="8505888" cy="1455737"/>
          </a:xfrm>
          <a:prstGeom prst="rect">
            <a:avLst/>
          </a:prstGeom>
        </p:spPr>
        <p:txBody>
          <a:bodyPr/>
          <a:lstStyle>
            <a:lvl1pPr marL="285750" indent="-285750">
              <a:lnSpc>
                <a:spcPts val="1680"/>
              </a:lnSpc>
              <a:buFont typeface="Arial" panose="020B0604020202020204" pitchFamily="34" charset="0"/>
              <a:buChar char="•"/>
              <a:defRPr sz="1400"/>
            </a:lvl1pPr>
          </a:lstStyle>
          <a:p>
            <a:pPr lvl="0"/>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enim </a:t>
            </a:r>
            <a:r>
              <a:rPr lang="en-US" dirty="0" err="1"/>
              <a:t>quam</a:t>
            </a:r>
            <a:r>
              <a:rPr lang="en-US" dirty="0"/>
              <a:t> et </a:t>
            </a:r>
            <a:r>
              <a:rPr lang="en-US" dirty="0" err="1"/>
              <a:t>fugitibus</a:t>
            </a:r>
            <a:r>
              <a:rPr lang="en-US" dirty="0"/>
              <a:t> </a:t>
            </a:r>
          </a:p>
          <a:p>
            <a:pPr lvl="0"/>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pPr lvl="0"/>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pPr lvl="0"/>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Tree>
    <p:extLst>
      <p:ext uri="{BB962C8B-B14F-4D97-AF65-F5344CB8AC3E}">
        <p14:creationId xmlns:p14="http://schemas.microsoft.com/office/powerpoint/2010/main" val="6808978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6_Optional Content">
    <p:bg>
      <p:bgPr>
        <a:solidFill>
          <a:schemeClr val="bg1">
            <a:alpha val="40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937CA8F-76E2-E647-ACD5-C61AA3E5AD26}"/>
              </a:ext>
            </a:extLst>
          </p:cNvPr>
          <p:cNvSpPr/>
          <p:nvPr userDrawn="1"/>
        </p:nvSpPr>
        <p:spPr>
          <a:xfrm>
            <a:off x="0" y="0"/>
            <a:ext cx="12192000" cy="6858000"/>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Rectangle 3">
            <a:extLst>
              <a:ext uri="{FF2B5EF4-FFF2-40B4-BE49-F238E27FC236}">
                <a16:creationId xmlns:a16="http://schemas.microsoft.com/office/drawing/2014/main" id="{45FFDA0F-895A-E145-92DB-03E6C38C0D8D}"/>
              </a:ext>
            </a:extLst>
          </p:cNvPr>
          <p:cNvSpPr/>
          <p:nvPr userDrawn="1"/>
        </p:nvSpPr>
        <p:spPr>
          <a:xfrm>
            <a:off x="381002" y="336815"/>
            <a:ext cx="11429999" cy="6184375"/>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a:extLst>
              <a:ext uri="{FF2B5EF4-FFF2-40B4-BE49-F238E27FC236}">
                <a16:creationId xmlns:a16="http://schemas.microsoft.com/office/drawing/2014/main" id="{F3AFA67C-1B69-BD4B-B7AB-0E53D0837AC1}"/>
              </a:ext>
            </a:extLst>
          </p:cNvPr>
          <p:cNvSpPr/>
          <p:nvPr userDrawn="1"/>
        </p:nvSpPr>
        <p:spPr>
          <a:xfrm flipH="1">
            <a:off x="381001" y="336814"/>
            <a:ext cx="195072" cy="61843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Slide Number Placeholder 5">
            <a:extLst>
              <a:ext uri="{FF2B5EF4-FFF2-40B4-BE49-F238E27FC236}">
                <a16:creationId xmlns:a16="http://schemas.microsoft.com/office/drawing/2014/main" id="{D1125D09-1274-53DE-A719-489D20B31A2B}"/>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9" name="Content Placeholder 5">
            <a:extLst>
              <a:ext uri="{FF2B5EF4-FFF2-40B4-BE49-F238E27FC236}">
                <a16:creationId xmlns:a16="http://schemas.microsoft.com/office/drawing/2014/main" id="{02D379B8-1DB2-8A83-4C31-A0B883DD8D3A}"/>
              </a:ext>
            </a:extLst>
          </p:cNvPr>
          <p:cNvSpPr>
            <a:spLocks noGrp="1"/>
          </p:cNvSpPr>
          <p:nvPr>
            <p:ph sz="quarter" idx="10" hasCustomPrompt="1"/>
          </p:nvPr>
        </p:nvSpPr>
        <p:spPr>
          <a:xfrm>
            <a:off x="803734" y="936872"/>
            <a:ext cx="8468077" cy="539792"/>
          </a:xfrm>
          <a:prstGeom prst="rect">
            <a:avLst/>
          </a:prstGeom>
        </p:spPr>
        <p:txBody>
          <a:bodyPr/>
          <a:lstStyle>
            <a:lvl1pPr>
              <a:defRPr sz="4400" b="1">
                <a:solidFill>
                  <a:srgbClr val="264774"/>
                </a:solidFill>
              </a:defRPr>
            </a:lvl1pPr>
          </a:lstStyle>
          <a:p>
            <a:pPr lvl="0"/>
            <a:r>
              <a:rPr lang="en-US" dirty="0"/>
              <a:t>Insert Page Headline</a:t>
            </a:r>
          </a:p>
        </p:txBody>
      </p:sp>
      <p:sp>
        <p:nvSpPr>
          <p:cNvPr id="11" name="Text Placeholder 21">
            <a:extLst>
              <a:ext uri="{FF2B5EF4-FFF2-40B4-BE49-F238E27FC236}">
                <a16:creationId xmlns:a16="http://schemas.microsoft.com/office/drawing/2014/main" id="{4601705F-D2AC-6303-D3E7-0A862B2FDC77}"/>
              </a:ext>
            </a:extLst>
          </p:cNvPr>
          <p:cNvSpPr>
            <a:spLocks noGrp="1"/>
          </p:cNvSpPr>
          <p:nvPr>
            <p:ph type="body" sz="quarter" idx="11" hasCustomPrompt="1"/>
          </p:nvPr>
        </p:nvSpPr>
        <p:spPr>
          <a:xfrm>
            <a:off x="825078" y="1648962"/>
            <a:ext cx="10513482" cy="2576530"/>
          </a:xfrm>
          <a:prstGeom prst="rect">
            <a:avLst/>
          </a:prstGeom>
        </p:spPr>
        <p:txBody>
          <a:bodyPr/>
          <a:lstStyle>
            <a:lvl1pPr marL="0" indent="0">
              <a:lnSpc>
                <a:spcPct val="100000"/>
              </a:lnSpc>
              <a:buFontTx/>
              <a:buNone/>
              <a:defRPr sz="1400"/>
            </a:lvl1pPr>
          </a:lstStyle>
          <a:p>
            <a:pPr lvl="0"/>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a:t>
            </a:r>
          </a:p>
          <a:p>
            <a:pPr lvl="0"/>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r>
              <a:rPr lang="en-US" dirty="0" err="1"/>
              <a:t>unt</a:t>
            </a:r>
            <a:r>
              <a:rPr lang="en-US" dirty="0"/>
              <a:t> </a:t>
            </a: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a:t>
            </a:r>
          </a:p>
          <a:p>
            <a:pPr lvl="0"/>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 </a:t>
            </a:r>
            <a:r>
              <a:rPr lang="en-US" dirty="0" err="1"/>
              <a:t>rporempos</a:t>
            </a:r>
            <a:r>
              <a:rPr lang="en-US" dirty="0"/>
              <a:t> </a:t>
            </a:r>
            <a:r>
              <a:rPr lang="en-US" dirty="0" err="1"/>
              <a:t>dit</a:t>
            </a:r>
            <a:r>
              <a:rPr lang="en-US" dirty="0"/>
              <a:t> </a:t>
            </a:r>
            <a:r>
              <a:rPr lang="en-US" dirty="0" err="1"/>
              <a:t>laboriatio</a:t>
            </a:r>
            <a:r>
              <a:rPr lang="en-US" dirty="0"/>
              <a:t> blander </a:t>
            </a:r>
            <a:r>
              <a:rPr lang="en-US" dirty="0" err="1"/>
              <a:t>ationse</a:t>
            </a:r>
            <a:r>
              <a:rPr lang="en-US" dirty="0"/>
              <a:t> </a:t>
            </a:r>
            <a:r>
              <a:rPr lang="en-US" dirty="0" err="1"/>
              <a:t>rferovid</a:t>
            </a:r>
            <a:r>
              <a:rPr lang="en-US" dirty="0"/>
              <a:t> quos </a:t>
            </a:r>
            <a:r>
              <a:rPr lang="en-US" dirty="0" err="1"/>
              <a:t>sitatae</a:t>
            </a:r>
            <a:r>
              <a:rPr lang="en-US" dirty="0"/>
              <a:t> </a:t>
            </a:r>
            <a:r>
              <a:rPr lang="en-US" dirty="0" err="1"/>
              <a:t>nat</a:t>
            </a:r>
            <a:r>
              <a:rPr lang="en-US" dirty="0"/>
              <a:t> ex et </a:t>
            </a:r>
            <a:r>
              <a:rPr lang="en-US" dirty="0" err="1"/>
              <a:t>lique</a:t>
            </a:r>
            <a:r>
              <a:rPr lang="en-US" dirty="0"/>
              <a:t> </a:t>
            </a:r>
            <a:r>
              <a:rPr lang="en-US" dirty="0" err="1"/>
              <a:t>ipide</a:t>
            </a:r>
            <a:r>
              <a:rPr lang="en-US" dirty="0"/>
              <a:t> </a:t>
            </a:r>
            <a:r>
              <a:rPr lang="en-US" dirty="0" err="1"/>
              <a:t>occae</a:t>
            </a:r>
            <a:r>
              <a:rPr lang="en-US" dirty="0"/>
              <a:t> </a:t>
            </a:r>
            <a:r>
              <a:rPr lang="en-US" dirty="0" err="1"/>
              <a:t>ipiet</a:t>
            </a:r>
            <a:r>
              <a:rPr lang="en-US" dirty="0"/>
              <a:t> as </a:t>
            </a:r>
            <a:r>
              <a:rPr lang="en-US" dirty="0" err="1"/>
              <a:t>eum</a:t>
            </a:r>
            <a:r>
              <a:rPr lang="en-US" dirty="0"/>
              <a:t> </a:t>
            </a:r>
            <a:r>
              <a:rPr lang="en-US" dirty="0" err="1"/>
              <a:t>rehenimus</a:t>
            </a:r>
            <a:r>
              <a:rPr lang="en-US" dirty="0"/>
              <a:t> sin </a:t>
            </a:r>
            <a:r>
              <a:rPr lang="en-US" dirty="0" err="1"/>
              <a:t>conseque</a:t>
            </a:r>
            <a:r>
              <a:rPr lang="en-US" dirty="0"/>
              <a:t> </a:t>
            </a:r>
            <a:r>
              <a:rPr lang="en-US" dirty="0" err="1"/>
              <a:t>illaut</a:t>
            </a:r>
            <a:r>
              <a:rPr lang="en-US" dirty="0"/>
              <a:t> </a:t>
            </a:r>
            <a:r>
              <a:rPr lang="en-US" dirty="0" err="1"/>
              <a:t>audist</a:t>
            </a:r>
            <a:r>
              <a:rPr lang="en-US" dirty="0"/>
              <a:t> </a:t>
            </a:r>
            <a:r>
              <a:rPr lang="en-US" dirty="0" err="1"/>
              <a:t>volum</a:t>
            </a:r>
            <a:r>
              <a:rPr lang="en-US" dirty="0"/>
              <a:t> </a:t>
            </a:r>
            <a:r>
              <a:rPr lang="en-US" dirty="0" err="1"/>
              <a:t>eumquis</a:t>
            </a:r>
            <a:r>
              <a:rPr lang="en-US" dirty="0"/>
              <a:t> et </a:t>
            </a:r>
            <a:r>
              <a:rPr lang="en-US" dirty="0" err="1"/>
              <a:t>reperci</a:t>
            </a:r>
            <a:r>
              <a:rPr lang="en-US" dirty="0"/>
              <a:t> </a:t>
            </a:r>
            <a:r>
              <a:rPr lang="en-US" dirty="0" err="1"/>
              <a:t>psandip</a:t>
            </a:r>
            <a:r>
              <a:rPr lang="en-US" dirty="0"/>
              <a:t> </a:t>
            </a:r>
            <a:r>
              <a:rPr lang="en-US" dirty="0" err="1"/>
              <a:t>itaquod</a:t>
            </a:r>
            <a:r>
              <a:rPr lang="en-US" dirty="0"/>
              <a:t>.</a:t>
            </a:r>
          </a:p>
        </p:txBody>
      </p:sp>
      <p:sp>
        <p:nvSpPr>
          <p:cNvPr id="12" name="Text Placeholder 25">
            <a:extLst>
              <a:ext uri="{FF2B5EF4-FFF2-40B4-BE49-F238E27FC236}">
                <a16:creationId xmlns:a16="http://schemas.microsoft.com/office/drawing/2014/main" id="{3F82AA50-2B3C-7298-9B64-14D8D90A91D5}"/>
              </a:ext>
            </a:extLst>
          </p:cNvPr>
          <p:cNvSpPr>
            <a:spLocks noGrp="1"/>
          </p:cNvSpPr>
          <p:nvPr>
            <p:ph type="body" sz="quarter" idx="12" hasCustomPrompt="1"/>
          </p:nvPr>
        </p:nvSpPr>
        <p:spPr>
          <a:xfrm>
            <a:off x="829378" y="4358041"/>
            <a:ext cx="8505888" cy="1455737"/>
          </a:xfrm>
          <a:prstGeom prst="rect">
            <a:avLst/>
          </a:prstGeom>
        </p:spPr>
        <p:txBody>
          <a:bodyPr/>
          <a:lstStyle>
            <a:lvl1pPr marL="285750" indent="-285750">
              <a:lnSpc>
                <a:spcPts val="1680"/>
              </a:lnSpc>
              <a:buFont typeface="Arial" panose="020B0604020202020204" pitchFamily="34" charset="0"/>
              <a:buChar char="•"/>
              <a:defRPr sz="1400"/>
            </a:lvl1pPr>
          </a:lstStyle>
          <a:p>
            <a:pPr lvl="0"/>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enim </a:t>
            </a:r>
            <a:r>
              <a:rPr lang="en-US" dirty="0" err="1"/>
              <a:t>quam</a:t>
            </a:r>
            <a:r>
              <a:rPr lang="en-US" dirty="0"/>
              <a:t> et </a:t>
            </a:r>
            <a:r>
              <a:rPr lang="en-US" dirty="0" err="1"/>
              <a:t>fugitibus</a:t>
            </a:r>
            <a:r>
              <a:rPr lang="en-US" dirty="0"/>
              <a:t> </a:t>
            </a:r>
          </a:p>
          <a:p>
            <a:pPr lvl="0"/>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pPr lvl="0"/>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pPr lvl="0"/>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Tree>
    <p:extLst>
      <p:ext uri="{BB962C8B-B14F-4D97-AF65-F5344CB8AC3E}">
        <p14:creationId xmlns:p14="http://schemas.microsoft.com/office/powerpoint/2010/main" val="35620705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7_Blank">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7823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Content and Photo">
    <p:bg>
      <p:bgPr>
        <a:solidFill>
          <a:srgbClr val="B7E0F5">
            <a:alpha val="40000"/>
          </a:srgbClr>
        </a:solidFill>
        <a:effectLst/>
      </p:bgPr>
    </p:bg>
    <p:spTree>
      <p:nvGrpSpPr>
        <p:cNvPr id="1" name=""/>
        <p:cNvGrpSpPr/>
        <p:nvPr/>
      </p:nvGrpSpPr>
      <p:grpSpPr>
        <a:xfrm>
          <a:off x="0" y="0"/>
          <a:ext cx="0" cy="0"/>
          <a:chOff x="0" y="0"/>
          <a:chExt cx="0" cy="0"/>
        </a:xfrm>
      </p:grpSpPr>
      <p:sp>
        <p:nvSpPr>
          <p:cNvPr id="30" name="Picture Placeholder 29">
            <a:extLst>
              <a:ext uri="{FF2B5EF4-FFF2-40B4-BE49-F238E27FC236}">
                <a16:creationId xmlns:a16="http://schemas.microsoft.com/office/drawing/2014/main" id="{43A8A979-D361-DB2D-B6FA-7F0F0BC21808}"/>
              </a:ext>
            </a:extLst>
          </p:cNvPr>
          <p:cNvSpPr>
            <a:spLocks noGrp="1"/>
          </p:cNvSpPr>
          <p:nvPr>
            <p:ph type="pic" sz="quarter" idx="15"/>
          </p:nvPr>
        </p:nvSpPr>
        <p:spPr>
          <a:xfrm>
            <a:off x="6360584" y="-1"/>
            <a:ext cx="5831416" cy="5980176"/>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58470F7-5B2F-4CC4-B78B-273D2C50EF4D}"/>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22" name="Text Placeholder 21">
            <a:extLst>
              <a:ext uri="{FF2B5EF4-FFF2-40B4-BE49-F238E27FC236}">
                <a16:creationId xmlns:a16="http://schemas.microsoft.com/office/drawing/2014/main" id="{81D3A73F-46E1-546E-2394-FD31CC02897E}"/>
              </a:ext>
            </a:extLst>
          </p:cNvPr>
          <p:cNvSpPr>
            <a:spLocks noGrp="1"/>
          </p:cNvSpPr>
          <p:nvPr>
            <p:ph type="body" sz="quarter" idx="11" hasCustomPrompt="1"/>
          </p:nvPr>
        </p:nvSpPr>
        <p:spPr>
          <a:xfrm>
            <a:off x="831861" y="636799"/>
            <a:ext cx="5007439" cy="241300"/>
          </a:xfrm>
          <a:prstGeom prst="rect">
            <a:avLst/>
          </a:prstGeom>
        </p:spPr>
        <p:txBody>
          <a:bodyPr anchor="ctr" anchorCtr="0"/>
          <a:lstStyle>
            <a:lvl1pPr>
              <a:defRPr sz="1100" spc="300" baseline="0">
                <a:solidFill>
                  <a:srgbClr val="0099D9"/>
                </a:solidFill>
              </a:defRPr>
            </a:lvl1pPr>
          </a:lstStyle>
          <a:p>
            <a:pPr lvl="0"/>
            <a:r>
              <a:rPr lang="en-US" sz="1100" dirty="0"/>
              <a:t>Optional Section Title</a:t>
            </a:r>
            <a:endParaRPr lang="en-US" dirty="0"/>
          </a:p>
        </p:txBody>
      </p:sp>
      <p:sp>
        <p:nvSpPr>
          <p:cNvPr id="24" name="Text Placeholder 23">
            <a:extLst>
              <a:ext uri="{FF2B5EF4-FFF2-40B4-BE49-F238E27FC236}">
                <a16:creationId xmlns:a16="http://schemas.microsoft.com/office/drawing/2014/main" id="{ED68CE90-8AA3-1A1B-4802-73AEF70D868F}"/>
              </a:ext>
            </a:extLst>
          </p:cNvPr>
          <p:cNvSpPr>
            <a:spLocks noGrp="1"/>
          </p:cNvSpPr>
          <p:nvPr>
            <p:ph type="body" sz="quarter" idx="12" hasCustomPrompt="1"/>
          </p:nvPr>
        </p:nvSpPr>
        <p:spPr>
          <a:xfrm>
            <a:off x="827370" y="863744"/>
            <a:ext cx="4705846" cy="2390674"/>
          </a:xfrm>
          <a:prstGeom prst="rect">
            <a:avLst/>
          </a:prstGeom>
        </p:spPr>
        <p:txBody>
          <a:bodyPr/>
          <a:lstStyle>
            <a:lvl1pPr>
              <a:lnSpc>
                <a:spcPct val="100000"/>
              </a:lnSpc>
              <a:spcBef>
                <a:spcPts val="0"/>
              </a:spcBef>
              <a:defRPr sz="4400" b="1">
                <a:solidFill>
                  <a:srgbClr val="264774"/>
                </a:solidFill>
              </a:defRPr>
            </a:lvl1pPr>
          </a:lstStyle>
          <a:p>
            <a:pPr lvl="0"/>
            <a:r>
              <a:rPr lang="en-US" dirty="0"/>
              <a:t>Insert Page</a:t>
            </a:r>
          </a:p>
          <a:p>
            <a:pPr lvl="0"/>
            <a:r>
              <a:rPr lang="en-US" dirty="0"/>
              <a:t>Headline Lorem</a:t>
            </a:r>
          </a:p>
          <a:p>
            <a:pPr lvl="0"/>
            <a:r>
              <a:rPr lang="en-US" dirty="0"/>
              <a:t>dolor sit amet</a:t>
            </a:r>
          </a:p>
        </p:txBody>
      </p:sp>
      <p:sp>
        <p:nvSpPr>
          <p:cNvPr id="26" name="Text Placeholder 25">
            <a:extLst>
              <a:ext uri="{FF2B5EF4-FFF2-40B4-BE49-F238E27FC236}">
                <a16:creationId xmlns:a16="http://schemas.microsoft.com/office/drawing/2014/main" id="{96E4746A-BC51-06F9-ACE3-A23B732158A1}"/>
              </a:ext>
            </a:extLst>
          </p:cNvPr>
          <p:cNvSpPr>
            <a:spLocks noGrp="1"/>
          </p:cNvSpPr>
          <p:nvPr>
            <p:ph type="body" sz="quarter" idx="13" hasCustomPrompt="1"/>
          </p:nvPr>
        </p:nvSpPr>
        <p:spPr>
          <a:xfrm>
            <a:off x="827370" y="3636397"/>
            <a:ext cx="5072803" cy="722769"/>
          </a:xfrm>
          <a:prstGeom prst="rect">
            <a:avLst/>
          </a:prstGeom>
        </p:spPr>
        <p:txBody>
          <a:bodyPr/>
          <a:lstStyle>
            <a:lvl1pPr>
              <a:lnSpc>
                <a:spcPct val="100000"/>
              </a:lnSpc>
              <a:spcBef>
                <a:spcPts val="800"/>
              </a:spcBef>
              <a:defRPr sz="2000">
                <a:solidFill>
                  <a:srgbClr val="264774"/>
                </a:solidFill>
              </a:defRPr>
            </a:lvl1pPr>
          </a:lstStyle>
          <a:p>
            <a:pPr lvl="0"/>
            <a:r>
              <a:rPr lang="en-US" dirty="0"/>
              <a:t>Lorem ipsum dolor sit amet, consectetuer adipiscing elit, sed diam nonummy </a:t>
            </a:r>
            <a:r>
              <a:rPr lang="en-US" dirty="0" err="1"/>
              <a:t>nibh</a:t>
            </a:r>
            <a:r>
              <a:rPr lang="en-US" dirty="0"/>
              <a:t>.</a:t>
            </a:r>
          </a:p>
        </p:txBody>
      </p:sp>
      <p:sp>
        <p:nvSpPr>
          <p:cNvPr id="28" name="Text Placeholder 27">
            <a:extLst>
              <a:ext uri="{FF2B5EF4-FFF2-40B4-BE49-F238E27FC236}">
                <a16:creationId xmlns:a16="http://schemas.microsoft.com/office/drawing/2014/main" id="{D3BF5B1C-9978-1858-C176-5CDFB9DAD341}"/>
              </a:ext>
            </a:extLst>
          </p:cNvPr>
          <p:cNvSpPr>
            <a:spLocks noGrp="1"/>
          </p:cNvSpPr>
          <p:nvPr>
            <p:ph type="body" sz="quarter" idx="14" hasCustomPrompt="1"/>
          </p:nvPr>
        </p:nvSpPr>
        <p:spPr>
          <a:xfrm>
            <a:off x="834407" y="4439402"/>
            <a:ext cx="5073649" cy="1030287"/>
          </a:xfrm>
          <a:prstGeom prst="rect">
            <a:avLst/>
          </a:prstGeom>
        </p:spPr>
        <p:txBody>
          <a:bodyPr/>
          <a:lstStyle>
            <a:lvl1pPr>
              <a:lnSpc>
                <a:spcPct val="100000"/>
              </a:lnSpc>
              <a:defRPr sz="1400">
                <a:solidFill>
                  <a:srgbClr val="5B5B5B"/>
                </a:solidFill>
              </a:defRPr>
            </a:lvl1pPr>
          </a:lstStyle>
          <a:p>
            <a:pPr lvl="0"/>
            <a:r>
              <a:rPr lang="en-US" dirty="0"/>
              <a:t>Lorem ipsum dolor sit amet, consectetuer adipiscing elit, </a:t>
            </a:r>
            <a:br>
              <a:rPr lang="en-US" dirty="0"/>
            </a:br>
            <a:r>
              <a:rPr lang="en-US" dirty="0"/>
              <a:t>diam nonummy nibh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br>
              <a:rPr lang="en-US" dirty="0"/>
            </a:b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p>
        </p:txBody>
      </p:sp>
    </p:spTree>
    <p:extLst>
      <p:ext uri="{BB962C8B-B14F-4D97-AF65-F5344CB8AC3E}">
        <p14:creationId xmlns:p14="http://schemas.microsoft.com/office/powerpoint/2010/main" val="7666840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Image Percentages">
    <p:bg>
      <p:bgPr>
        <a:solidFill>
          <a:srgbClr val="FFFFFF"/>
        </a:solidFill>
        <a:effectLst/>
      </p:bgPr>
    </p:bg>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67F4EC0D-24F9-F19D-4DB3-CAED6EFFB7CB}"/>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16" name="Picture Placeholder 15">
            <a:extLst>
              <a:ext uri="{FF2B5EF4-FFF2-40B4-BE49-F238E27FC236}">
                <a16:creationId xmlns:a16="http://schemas.microsoft.com/office/drawing/2014/main" id="{14AF2177-2280-6274-B383-14008686DDA9}"/>
              </a:ext>
            </a:extLst>
          </p:cNvPr>
          <p:cNvSpPr>
            <a:spLocks noGrp="1"/>
          </p:cNvSpPr>
          <p:nvPr>
            <p:ph type="pic" sz="quarter" idx="10"/>
          </p:nvPr>
        </p:nvSpPr>
        <p:spPr>
          <a:xfrm>
            <a:off x="0" y="0"/>
            <a:ext cx="5833533" cy="6858000"/>
          </a:xfrm>
          <a:prstGeom prst="rect">
            <a:avLst/>
          </a:prstGeom>
        </p:spPr>
        <p:txBody>
          <a:bodyPr/>
          <a:lstStyle/>
          <a:p>
            <a:endParaRPr lang="en-US"/>
          </a:p>
        </p:txBody>
      </p:sp>
      <p:sp>
        <p:nvSpPr>
          <p:cNvPr id="18" name="Text Placeholder 17">
            <a:extLst>
              <a:ext uri="{FF2B5EF4-FFF2-40B4-BE49-F238E27FC236}">
                <a16:creationId xmlns:a16="http://schemas.microsoft.com/office/drawing/2014/main" id="{A4BC4A2B-69E7-3498-305A-80EDDB7D01C8}"/>
              </a:ext>
            </a:extLst>
          </p:cNvPr>
          <p:cNvSpPr>
            <a:spLocks noGrp="1"/>
          </p:cNvSpPr>
          <p:nvPr>
            <p:ph type="body" sz="quarter" idx="11" hasCustomPrompt="1"/>
          </p:nvPr>
        </p:nvSpPr>
        <p:spPr>
          <a:xfrm>
            <a:off x="6291895" y="307620"/>
            <a:ext cx="5158352" cy="1521180"/>
          </a:xfrm>
          <a:prstGeom prst="rect">
            <a:avLst/>
          </a:prstGeom>
        </p:spPr>
        <p:txBody>
          <a:bodyPr/>
          <a:lstStyle>
            <a:lvl1pPr>
              <a:lnSpc>
                <a:spcPct val="100000"/>
              </a:lnSpc>
              <a:defRPr sz="4400" b="1">
                <a:solidFill>
                  <a:srgbClr val="264774"/>
                </a:solidFill>
              </a:defRPr>
            </a:lvl1pPr>
          </a:lstStyle>
          <a:p>
            <a:pPr lvl="0"/>
            <a:r>
              <a:rPr lang="en-US" dirty="0"/>
              <a:t>Insert Page Headline</a:t>
            </a:r>
          </a:p>
        </p:txBody>
      </p:sp>
      <p:sp>
        <p:nvSpPr>
          <p:cNvPr id="20" name="Text Placeholder 19">
            <a:extLst>
              <a:ext uri="{FF2B5EF4-FFF2-40B4-BE49-F238E27FC236}">
                <a16:creationId xmlns:a16="http://schemas.microsoft.com/office/drawing/2014/main" id="{90866A13-6D67-3CF3-B3B7-BD833D262238}"/>
              </a:ext>
            </a:extLst>
          </p:cNvPr>
          <p:cNvSpPr>
            <a:spLocks noGrp="1"/>
          </p:cNvSpPr>
          <p:nvPr>
            <p:ph type="body" sz="quarter" idx="12" hasCustomPrompt="1"/>
          </p:nvPr>
        </p:nvSpPr>
        <p:spPr>
          <a:xfrm>
            <a:off x="6323427" y="1936006"/>
            <a:ext cx="5198531" cy="917553"/>
          </a:xfrm>
          <a:prstGeom prst="rect">
            <a:avLst/>
          </a:prstGeom>
        </p:spPr>
        <p:txBody>
          <a:bodyPr/>
          <a:lstStyle>
            <a:lvl1pPr>
              <a:lnSpc>
                <a:spcPct val="100000"/>
              </a:lnSpc>
              <a:spcBef>
                <a:spcPts val="1000"/>
              </a:spcBef>
              <a:defRPr sz="2000"/>
            </a:lvl1pPr>
          </a:lstStyle>
          <a:p>
            <a:pPr lvl="0"/>
            <a:r>
              <a:rPr lang="en-US" dirty="0"/>
              <a:t>Type content here. Lorem ipsum dolor </a:t>
            </a:r>
            <a:br>
              <a:rPr lang="en-US" dirty="0"/>
            </a:br>
            <a:r>
              <a:rPr lang="en-US" dirty="0"/>
              <a:t>sit amet, consectetuer adipiscing elit, </a:t>
            </a:r>
            <a:br>
              <a:rPr lang="en-US" dirty="0"/>
            </a:br>
            <a:r>
              <a:rPr lang="en-US" dirty="0"/>
              <a:t>sed diam nonummy nibh </a:t>
            </a:r>
            <a:r>
              <a:rPr lang="en-US" dirty="0" err="1"/>
              <a:t>euismod</a:t>
            </a:r>
            <a:r>
              <a:rPr lang="en-US" dirty="0"/>
              <a:t> </a:t>
            </a:r>
          </a:p>
        </p:txBody>
      </p:sp>
      <p:sp>
        <p:nvSpPr>
          <p:cNvPr id="22" name="Text Placeholder 21">
            <a:extLst>
              <a:ext uri="{FF2B5EF4-FFF2-40B4-BE49-F238E27FC236}">
                <a16:creationId xmlns:a16="http://schemas.microsoft.com/office/drawing/2014/main" id="{4ED5CB7D-EF16-B020-D586-1AAF11284AAB}"/>
              </a:ext>
            </a:extLst>
          </p:cNvPr>
          <p:cNvSpPr>
            <a:spLocks noGrp="1"/>
          </p:cNvSpPr>
          <p:nvPr>
            <p:ph type="body" sz="quarter" idx="13" hasCustomPrompt="1"/>
          </p:nvPr>
        </p:nvSpPr>
        <p:spPr>
          <a:xfrm>
            <a:off x="6331310" y="3100961"/>
            <a:ext cx="5198533" cy="769477"/>
          </a:xfrm>
          <a:prstGeom prst="rect">
            <a:avLst/>
          </a:prstGeom>
        </p:spPr>
        <p:txBody>
          <a:bodyPr/>
          <a:lstStyle>
            <a:lvl1pPr>
              <a:lnSpc>
                <a:spcPct val="100000"/>
              </a:lnSpc>
              <a:defRPr sz="1400"/>
            </a:lvl1pPr>
          </a:lstStyle>
          <a:p>
            <a:pPr lvl="0"/>
            <a:r>
              <a:rPr lang="en-US" dirty="0"/>
              <a:t>Lorem ipsum dolor sit amet, consectetuer adipiscing elit, </a:t>
            </a:r>
            <a:br>
              <a:rPr lang="en-US" dirty="0"/>
            </a:br>
            <a:r>
              <a:rPr lang="en-US" dirty="0"/>
              <a:t>sed diam nonummy nibh </a:t>
            </a:r>
            <a:r>
              <a:rPr lang="en-US" dirty="0" err="1"/>
              <a:t>euismod</a:t>
            </a:r>
            <a:r>
              <a:rPr lang="en-US" dirty="0"/>
              <a:t> Lorem ipsum dolor sit </a:t>
            </a:r>
            <a:br>
              <a:rPr lang="en-US" dirty="0"/>
            </a:br>
            <a:r>
              <a:rPr lang="en-US" dirty="0" err="1"/>
              <a:t>amet</a:t>
            </a:r>
            <a:r>
              <a:rPr lang="en-US" dirty="0"/>
              <a:t>, consectetuer adipiscing elit.</a:t>
            </a:r>
          </a:p>
        </p:txBody>
      </p:sp>
    </p:spTree>
    <p:extLst>
      <p:ext uri="{BB962C8B-B14F-4D97-AF65-F5344CB8AC3E}">
        <p14:creationId xmlns:p14="http://schemas.microsoft.com/office/powerpoint/2010/main" val="8467335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Section">
    <p:bg>
      <p:bgPr>
        <a:solidFill>
          <a:srgbClr val="264774"/>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64AC496-6D4F-DDED-3E72-00F080C4721D}"/>
              </a:ext>
            </a:extLst>
          </p:cNvPr>
          <p:cNvSpPr/>
          <p:nvPr userDrawn="1"/>
        </p:nvSpPr>
        <p:spPr>
          <a:xfrm>
            <a:off x="869794" y="858643"/>
            <a:ext cx="11322206" cy="457354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D2AB030-9FEA-F433-4211-74CF3D1F73BE}"/>
              </a:ext>
            </a:extLst>
          </p:cNvPr>
          <p:cNvSpPr/>
          <p:nvPr userDrawn="1"/>
        </p:nvSpPr>
        <p:spPr>
          <a:xfrm flipH="1">
            <a:off x="869794" y="858643"/>
            <a:ext cx="144968" cy="457354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Content Placeholder 15">
            <a:extLst>
              <a:ext uri="{FF2B5EF4-FFF2-40B4-BE49-F238E27FC236}">
                <a16:creationId xmlns:a16="http://schemas.microsoft.com/office/drawing/2014/main" id="{70BDBB2B-A34E-2C45-BD5A-C9414B234CC3}"/>
              </a:ext>
            </a:extLst>
          </p:cNvPr>
          <p:cNvSpPr>
            <a:spLocks noGrp="1"/>
          </p:cNvSpPr>
          <p:nvPr>
            <p:ph sz="quarter" idx="11" hasCustomPrompt="1"/>
          </p:nvPr>
        </p:nvSpPr>
        <p:spPr>
          <a:xfrm>
            <a:off x="1803361" y="1382674"/>
            <a:ext cx="9493251" cy="3558294"/>
          </a:xfrm>
          <a:prstGeom prst="rect">
            <a:avLst/>
          </a:prstGeom>
        </p:spPr>
        <p:txBody>
          <a:bodyPr anchor="ctr"/>
          <a:lstStyle>
            <a:lvl1pPr marL="0" indent="0">
              <a:lnSpc>
                <a:spcPct val="100000"/>
              </a:lnSpc>
              <a:buNone/>
              <a:defRPr sz="5400" b="1">
                <a:solidFill>
                  <a:srgbClr val="0099D9"/>
                </a:solidFill>
              </a:defRPr>
            </a:lvl1pPr>
            <a:lvl2pPr marL="342900" indent="0">
              <a:buNone/>
              <a:defRPr b="1">
                <a:solidFill>
                  <a:srgbClr val="FFFFFF"/>
                </a:solidFill>
              </a:defRPr>
            </a:lvl2pPr>
            <a:lvl3pPr marL="685800" indent="0">
              <a:buNone/>
              <a:defRPr b="1">
                <a:solidFill>
                  <a:srgbClr val="FFFFFF"/>
                </a:solidFill>
              </a:defRPr>
            </a:lvl3pPr>
            <a:lvl4pPr marL="1028700" indent="0">
              <a:buNone/>
              <a:defRPr b="1">
                <a:solidFill>
                  <a:srgbClr val="FFFFFF"/>
                </a:solidFill>
              </a:defRPr>
            </a:lvl4pPr>
            <a:lvl5pPr marL="1371600" indent="0">
              <a:buNone/>
              <a:defRPr b="1">
                <a:solidFill>
                  <a:srgbClr val="FFFFFF"/>
                </a:solidFill>
              </a:defRPr>
            </a:lvl5pPr>
          </a:lstStyle>
          <a:p>
            <a:pPr lvl="0"/>
            <a:r>
              <a:rPr lang="en-US" dirty="0"/>
              <a:t>Type Section</a:t>
            </a:r>
            <a:br>
              <a:rPr lang="en-US" dirty="0"/>
            </a:br>
            <a:r>
              <a:rPr lang="en-US" dirty="0"/>
              <a:t>Title Here</a:t>
            </a:r>
          </a:p>
        </p:txBody>
      </p:sp>
      <p:pic>
        <p:nvPicPr>
          <p:cNvPr id="2" name="Picture 1" descr="A black background with white text&#10;&#10;AI-generated content may be incorrect.">
            <a:extLst>
              <a:ext uri="{FF2B5EF4-FFF2-40B4-BE49-F238E27FC236}">
                <a16:creationId xmlns:a16="http://schemas.microsoft.com/office/drawing/2014/main" id="{521B4B54-C2C8-9E5D-B3CD-6B89AEC53B02}"/>
              </a:ext>
            </a:extLst>
          </p:cNvPr>
          <p:cNvPicPr>
            <a:picLocks noChangeAspect="1"/>
          </p:cNvPicPr>
          <p:nvPr userDrawn="1"/>
        </p:nvPicPr>
        <p:blipFill>
          <a:blip r:embed="rId2"/>
          <a:stretch>
            <a:fillRect/>
          </a:stretch>
        </p:blipFill>
        <p:spPr>
          <a:xfrm>
            <a:off x="7603690" y="5675242"/>
            <a:ext cx="4119875" cy="888117"/>
          </a:xfrm>
          <a:prstGeom prst="rect">
            <a:avLst/>
          </a:prstGeom>
        </p:spPr>
      </p:pic>
    </p:spTree>
    <p:extLst>
      <p:ext uri="{BB962C8B-B14F-4D97-AF65-F5344CB8AC3E}">
        <p14:creationId xmlns:p14="http://schemas.microsoft.com/office/powerpoint/2010/main" val="1882478077"/>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Section">
    <p:bg>
      <p:bgPr>
        <a:solidFill>
          <a:srgbClr val="FFFFFF">
            <a:alpha val="0"/>
          </a:srgbClr>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9C0E64-3A16-C63C-6019-4811AA7127B2}"/>
              </a:ext>
            </a:extLst>
          </p:cNvPr>
          <p:cNvSpPr/>
          <p:nvPr userDrawn="1"/>
        </p:nvSpPr>
        <p:spPr>
          <a:xfrm>
            <a:off x="0" y="1"/>
            <a:ext cx="12192000" cy="5248610"/>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147E84F1-A3C9-AE37-905A-B6C910420528}"/>
              </a:ext>
            </a:extLst>
          </p:cNvPr>
          <p:cNvSpPr/>
          <p:nvPr userDrawn="1"/>
        </p:nvSpPr>
        <p:spPr>
          <a:xfrm rot="5400000" flipH="1">
            <a:off x="6022848" y="-774237"/>
            <a:ext cx="146304" cy="1219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A2528A44-0118-D746-838C-0CB30C6AF55E}"/>
              </a:ext>
            </a:extLst>
          </p:cNvPr>
          <p:cNvSpPr>
            <a:spLocks noGrp="1"/>
          </p:cNvSpPr>
          <p:nvPr>
            <p:ph type="body" sz="quarter" idx="10" hasCustomPrompt="1"/>
          </p:nvPr>
        </p:nvSpPr>
        <p:spPr>
          <a:xfrm>
            <a:off x="0" y="501806"/>
            <a:ext cx="12192000" cy="4323792"/>
          </a:xfrm>
          <a:prstGeom prst="rect">
            <a:avLst/>
          </a:prstGeom>
        </p:spPr>
        <p:txBody>
          <a:bodyPr anchor="ctr"/>
          <a:lstStyle>
            <a:lvl1pPr marL="0" indent="0" algn="ctr">
              <a:lnSpc>
                <a:spcPct val="100000"/>
              </a:lnSpc>
              <a:buNone/>
              <a:defRPr sz="5400" b="1" spc="0">
                <a:solidFill>
                  <a:srgbClr val="FDFAF8"/>
                </a:solidFill>
              </a:defRPr>
            </a:lvl1pPr>
            <a:lvl2pPr marL="342900" indent="0" algn="ctr">
              <a:buNone/>
              <a:defRPr sz="3600">
                <a:solidFill>
                  <a:schemeClr val="tx2"/>
                </a:solidFill>
              </a:defRPr>
            </a:lvl2pPr>
            <a:lvl3pPr marL="685800" indent="0" algn="ctr">
              <a:buNone/>
              <a:defRPr sz="3600">
                <a:solidFill>
                  <a:schemeClr val="tx2"/>
                </a:solidFill>
              </a:defRPr>
            </a:lvl3pPr>
            <a:lvl4pPr marL="1028700" indent="0" algn="ctr">
              <a:buNone/>
              <a:defRPr sz="3600">
                <a:solidFill>
                  <a:schemeClr val="tx2"/>
                </a:solidFill>
              </a:defRPr>
            </a:lvl4pPr>
            <a:lvl5pPr marL="1371600" indent="0" algn="ctr">
              <a:buNone/>
              <a:defRPr sz="3600">
                <a:solidFill>
                  <a:schemeClr val="tx2"/>
                </a:solidFill>
              </a:defRPr>
            </a:lvl5pPr>
          </a:lstStyle>
          <a:p>
            <a:pPr lvl="0"/>
            <a:r>
              <a:rPr lang="en-US" dirty="0"/>
              <a:t>Click to edit content</a:t>
            </a:r>
          </a:p>
        </p:txBody>
      </p:sp>
      <p:pic>
        <p:nvPicPr>
          <p:cNvPr id="2" name="Picture 1">
            <a:extLst>
              <a:ext uri="{FF2B5EF4-FFF2-40B4-BE49-F238E27FC236}">
                <a16:creationId xmlns:a16="http://schemas.microsoft.com/office/drawing/2014/main" id="{502D9DDB-152A-1193-6DBD-F167E14F7AAE}"/>
              </a:ext>
            </a:extLst>
          </p:cNvPr>
          <p:cNvPicPr>
            <a:picLocks noChangeAspect="1"/>
          </p:cNvPicPr>
          <p:nvPr userDrawn="1"/>
        </p:nvPicPr>
        <p:blipFill>
          <a:blip r:embed="rId2"/>
          <a:stretch>
            <a:fillRect/>
          </a:stretch>
        </p:blipFill>
        <p:spPr>
          <a:xfrm>
            <a:off x="7804477" y="5855084"/>
            <a:ext cx="3747504" cy="506199"/>
          </a:xfrm>
          <a:prstGeom prst="rect">
            <a:avLst/>
          </a:prstGeom>
        </p:spPr>
      </p:pic>
    </p:spTree>
    <p:extLst>
      <p:ext uri="{BB962C8B-B14F-4D97-AF65-F5344CB8AC3E}">
        <p14:creationId xmlns:p14="http://schemas.microsoft.com/office/powerpoint/2010/main" val="1083198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Content Wide Image  Bottom">
    <p:bg>
      <p:bgPr>
        <a:solidFill>
          <a:srgbClr val="B7E0F5">
            <a:alpha val="40000"/>
          </a:srgb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85037CEB-17D9-956F-AAFC-F25C9D9390BA}"/>
              </a:ext>
            </a:extLst>
          </p:cNvPr>
          <p:cNvSpPr>
            <a:spLocks noGrp="1"/>
          </p:cNvSpPr>
          <p:nvPr>
            <p:ph type="pic" sz="quarter" idx="10"/>
          </p:nvPr>
        </p:nvSpPr>
        <p:spPr>
          <a:xfrm>
            <a:off x="0" y="2875616"/>
            <a:ext cx="12192000" cy="3982384"/>
          </a:xfrm>
          <a:prstGeom prst="rect">
            <a:avLst/>
          </a:prstGeom>
        </p:spPr>
        <p:txBody>
          <a:bodyPr/>
          <a:lstStyle/>
          <a:p>
            <a:endParaRPr lang="en-US" dirty="0"/>
          </a:p>
        </p:txBody>
      </p:sp>
      <p:sp>
        <p:nvSpPr>
          <p:cNvPr id="35" name="Text Placeholder 34">
            <a:extLst>
              <a:ext uri="{FF2B5EF4-FFF2-40B4-BE49-F238E27FC236}">
                <a16:creationId xmlns:a16="http://schemas.microsoft.com/office/drawing/2014/main" id="{067008FB-BDCF-E512-16CA-140855F59B91}"/>
              </a:ext>
            </a:extLst>
          </p:cNvPr>
          <p:cNvSpPr>
            <a:spLocks noGrp="1"/>
          </p:cNvSpPr>
          <p:nvPr>
            <p:ph type="body" sz="quarter" idx="12" hasCustomPrompt="1"/>
          </p:nvPr>
        </p:nvSpPr>
        <p:spPr>
          <a:xfrm>
            <a:off x="4983238" y="766953"/>
            <a:ext cx="6538384" cy="751604"/>
          </a:xfrm>
          <a:prstGeom prst="rect">
            <a:avLst/>
          </a:prstGeom>
        </p:spPr>
        <p:txBody>
          <a:bodyPr/>
          <a:lstStyle>
            <a:lvl1pPr>
              <a:lnSpc>
                <a:spcPct val="100000"/>
              </a:lnSpc>
              <a:spcBef>
                <a:spcPts val="0"/>
              </a:spcBef>
              <a:defRPr sz="2000">
                <a:solidFill>
                  <a:srgbClr val="264774"/>
                </a:solidFill>
              </a:defRPr>
            </a:lvl1pPr>
          </a:lstStyle>
          <a:p>
            <a:pPr lvl="0"/>
            <a:r>
              <a:rPr lang="en-US" dirty="0"/>
              <a:t>Lorem ipsum dolor sit amet, consectetuer </a:t>
            </a:r>
            <a:r>
              <a:rPr lang="en-US" dirty="0" err="1"/>
              <a:t>adipiscing</a:t>
            </a:r>
            <a:r>
              <a:rPr lang="en-US" dirty="0"/>
              <a:t> </a:t>
            </a:r>
            <a:br>
              <a:rPr lang="en-US" dirty="0"/>
            </a:br>
            <a:r>
              <a:rPr lang="en-US" dirty="0" err="1"/>
              <a:t>elit</a:t>
            </a:r>
            <a:r>
              <a:rPr lang="en-US" dirty="0"/>
              <a:t>, sed diam nonummy nibh.</a:t>
            </a:r>
          </a:p>
        </p:txBody>
      </p:sp>
      <p:sp>
        <p:nvSpPr>
          <p:cNvPr id="37" name="Text Placeholder 36">
            <a:extLst>
              <a:ext uri="{FF2B5EF4-FFF2-40B4-BE49-F238E27FC236}">
                <a16:creationId xmlns:a16="http://schemas.microsoft.com/office/drawing/2014/main" id="{BF766484-0B91-307D-20B0-26F5418EACC9}"/>
              </a:ext>
            </a:extLst>
          </p:cNvPr>
          <p:cNvSpPr>
            <a:spLocks noGrp="1"/>
          </p:cNvSpPr>
          <p:nvPr>
            <p:ph type="body" sz="quarter" idx="13" hasCustomPrompt="1"/>
          </p:nvPr>
        </p:nvSpPr>
        <p:spPr>
          <a:xfrm>
            <a:off x="4991402" y="1557982"/>
            <a:ext cx="6697133" cy="671513"/>
          </a:xfrm>
          <a:prstGeom prst="rect">
            <a:avLst/>
          </a:prstGeom>
        </p:spPr>
        <p:txBody>
          <a:bodyPr/>
          <a:lstStyle>
            <a:lvl1pPr>
              <a:lnSpc>
                <a:spcPct val="100000"/>
              </a:lnSpc>
              <a:defRPr sz="1400"/>
            </a:lvl1pPr>
          </a:lstStyle>
          <a:p>
            <a:pPr lvl="0"/>
            <a:r>
              <a:rPr lang="en-US" dirty="0"/>
              <a:t>Lorem ipsum dolor sit amet, consectetuer adipiscing elit, nonummy </a:t>
            </a:r>
            <a:r>
              <a:rPr lang="en-US" dirty="0" err="1"/>
              <a:t>nibh</a:t>
            </a:r>
            <a:r>
              <a:rPr lang="en-US" dirty="0"/>
              <a:t> </a:t>
            </a:r>
            <a:br>
              <a:rPr lang="en-US" dirty="0"/>
            </a:b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volutpat</a:t>
            </a:r>
            <a:r>
              <a:rPr lang="en-US" dirty="0"/>
              <a:t>. </a:t>
            </a:r>
          </a:p>
        </p:txBody>
      </p:sp>
      <p:sp>
        <p:nvSpPr>
          <p:cNvPr id="19" name="Text Placeholder 18">
            <a:extLst>
              <a:ext uri="{FF2B5EF4-FFF2-40B4-BE49-F238E27FC236}">
                <a16:creationId xmlns:a16="http://schemas.microsoft.com/office/drawing/2014/main" id="{B5674214-A45F-3709-3531-8589731FB627}"/>
              </a:ext>
            </a:extLst>
          </p:cNvPr>
          <p:cNvSpPr>
            <a:spLocks noGrp="1"/>
          </p:cNvSpPr>
          <p:nvPr>
            <p:ph type="body" sz="quarter" idx="11" hasCustomPrompt="1"/>
          </p:nvPr>
        </p:nvSpPr>
        <p:spPr>
          <a:xfrm>
            <a:off x="1288646" y="713483"/>
            <a:ext cx="3269841" cy="1304230"/>
          </a:xfrm>
          <a:prstGeom prst="rect">
            <a:avLst/>
          </a:prstGeom>
        </p:spPr>
        <p:txBody>
          <a:bodyPr/>
          <a:lstStyle>
            <a:lvl1pPr algn="r">
              <a:lnSpc>
                <a:spcPct val="100000"/>
              </a:lnSpc>
              <a:defRPr sz="4400" b="1">
                <a:solidFill>
                  <a:srgbClr val="264774"/>
                </a:solidFill>
              </a:defRPr>
            </a:lvl1pPr>
            <a:lvl2pPr algn="r">
              <a:defRPr/>
            </a:lvl2pPr>
            <a:lvl3pPr algn="r">
              <a:defRPr/>
            </a:lvl3pPr>
            <a:lvl4pPr algn="r">
              <a:defRPr/>
            </a:lvl4pPr>
            <a:lvl5pPr algn="r">
              <a:defRPr/>
            </a:lvl5pPr>
          </a:lstStyle>
          <a:p>
            <a:pPr lvl="0"/>
            <a:r>
              <a:rPr lang="en-US" dirty="0"/>
              <a:t>Insert Page Headline</a:t>
            </a:r>
          </a:p>
        </p:txBody>
      </p:sp>
    </p:spTree>
    <p:extLst>
      <p:ext uri="{BB962C8B-B14F-4D97-AF65-F5344CB8AC3E}">
        <p14:creationId xmlns:p14="http://schemas.microsoft.com/office/powerpoint/2010/main" val="39134851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Content Blue Horiz box">
    <p:bg>
      <p:bgPr>
        <a:solidFill>
          <a:srgbClr val="264774"/>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FFC3043-FEBD-59D9-0043-5700FC097E05}"/>
              </a:ext>
            </a:extLst>
          </p:cNvPr>
          <p:cNvSpPr/>
          <p:nvPr userDrawn="1"/>
        </p:nvSpPr>
        <p:spPr>
          <a:xfrm>
            <a:off x="381001" y="336813"/>
            <a:ext cx="11429998" cy="6184375"/>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939A903D-5583-056D-E44C-72C5174000B2}"/>
              </a:ext>
            </a:extLst>
          </p:cNvPr>
          <p:cNvSpPr/>
          <p:nvPr userDrawn="1"/>
        </p:nvSpPr>
        <p:spPr>
          <a:xfrm flipH="1">
            <a:off x="438531" y="5400076"/>
            <a:ext cx="11372468" cy="1121111"/>
          </a:xfrm>
          <a:prstGeom prst="rect">
            <a:avLst/>
          </a:prstGeom>
          <a:solidFill>
            <a:schemeClr val="accent5">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7EAE938-D808-A2EA-6BB4-43652B549027}"/>
              </a:ext>
            </a:extLst>
          </p:cNvPr>
          <p:cNvSpPr/>
          <p:nvPr userDrawn="1"/>
        </p:nvSpPr>
        <p:spPr>
          <a:xfrm flipH="1">
            <a:off x="438531" y="5400078"/>
            <a:ext cx="11372468" cy="1121111"/>
          </a:xfrm>
          <a:prstGeom prst="rect">
            <a:avLst/>
          </a:prstGeom>
          <a:solidFill>
            <a:schemeClr val="accent5">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Slide Number Placeholder 5">
            <a:extLst>
              <a:ext uri="{FF2B5EF4-FFF2-40B4-BE49-F238E27FC236}">
                <a16:creationId xmlns:a16="http://schemas.microsoft.com/office/drawing/2014/main" id="{D1125D09-1274-53DE-A719-489D20B31A2B}"/>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5" name="Text Placeholder 4">
            <a:extLst>
              <a:ext uri="{FF2B5EF4-FFF2-40B4-BE49-F238E27FC236}">
                <a16:creationId xmlns:a16="http://schemas.microsoft.com/office/drawing/2014/main" id="{17E7CEDA-2634-98FA-E46E-13FA055B3B72}"/>
              </a:ext>
            </a:extLst>
          </p:cNvPr>
          <p:cNvSpPr>
            <a:spLocks noGrp="1"/>
          </p:cNvSpPr>
          <p:nvPr>
            <p:ph type="body" sz="quarter" idx="10" hasCustomPrompt="1"/>
          </p:nvPr>
        </p:nvSpPr>
        <p:spPr>
          <a:xfrm>
            <a:off x="824648" y="640080"/>
            <a:ext cx="4119543" cy="225224"/>
          </a:xfrm>
          <a:prstGeom prst="rect">
            <a:avLst/>
          </a:prstGeom>
        </p:spPr>
        <p:txBody>
          <a:bodyPr/>
          <a:lstStyle>
            <a:lvl1pPr>
              <a:defRPr sz="1100" spc="300" baseline="0">
                <a:solidFill>
                  <a:srgbClr val="0099D9"/>
                </a:solidFill>
              </a:defRPr>
            </a:lvl1pPr>
          </a:lstStyle>
          <a:p>
            <a:pPr lvl="0"/>
            <a:r>
              <a:rPr lang="en-US" dirty="0"/>
              <a:t>Optional Section Title</a:t>
            </a:r>
          </a:p>
        </p:txBody>
      </p:sp>
      <p:sp>
        <p:nvSpPr>
          <p:cNvPr id="15" name="Text Placeholder 14">
            <a:extLst>
              <a:ext uri="{FF2B5EF4-FFF2-40B4-BE49-F238E27FC236}">
                <a16:creationId xmlns:a16="http://schemas.microsoft.com/office/drawing/2014/main" id="{68272670-57E4-C6CB-6E8E-3D6E6D1D4956}"/>
              </a:ext>
            </a:extLst>
          </p:cNvPr>
          <p:cNvSpPr>
            <a:spLocks noGrp="1"/>
          </p:cNvSpPr>
          <p:nvPr>
            <p:ph type="body" sz="quarter" idx="11" hasCustomPrompt="1"/>
          </p:nvPr>
        </p:nvSpPr>
        <p:spPr>
          <a:xfrm>
            <a:off x="790829" y="979298"/>
            <a:ext cx="4584877" cy="855827"/>
          </a:xfrm>
          <a:prstGeom prst="rect">
            <a:avLst/>
          </a:prstGeom>
        </p:spPr>
        <p:txBody>
          <a:bodyPr/>
          <a:lstStyle>
            <a:lvl1pPr>
              <a:defRPr sz="4400" b="1">
                <a:solidFill>
                  <a:srgbClr val="264774"/>
                </a:solidFill>
              </a:defRPr>
            </a:lvl1pPr>
          </a:lstStyle>
          <a:p>
            <a:pPr lvl="0"/>
            <a:r>
              <a:rPr lang="en-US" dirty="0"/>
              <a:t>Insert Headline</a:t>
            </a:r>
          </a:p>
        </p:txBody>
      </p:sp>
      <p:sp>
        <p:nvSpPr>
          <p:cNvPr id="18" name="Text Placeholder 17">
            <a:extLst>
              <a:ext uri="{FF2B5EF4-FFF2-40B4-BE49-F238E27FC236}">
                <a16:creationId xmlns:a16="http://schemas.microsoft.com/office/drawing/2014/main" id="{2CEC866E-36B4-1E10-DE41-42C082913A73}"/>
              </a:ext>
            </a:extLst>
          </p:cNvPr>
          <p:cNvSpPr>
            <a:spLocks noGrp="1"/>
          </p:cNvSpPr>
          <p:nvPr>
            <p:ph type="body" sz="quarter" idx="12" hasCustomPrompt="1"/>
          </p:nvPr>
        </p:nvSpPr>
        <p:spPr>
          <a:xfrm>
            <a:off x="5319960" y="1103486"/>
            <a:ext cx="5957640" cy="486096"/>
          </a:xfrm>
          <a:prstGeom prst="rect">
            <a:avLst/>
          </a:prstGeom>
        </p:spPr>
        <p:txBody>
          <a:bodyPr/>
          <a:lstStyle>
            <a:lvl1pPr>
              <a:lnSpc>
                <a:spcPct val="100000"/>
              </a:lnSpc>
              <a:defRPr sz="1200">
                <a:solidFill>
                  <a:srgbClr val="264774"/>
                </a:solidFill>
              </a:defRPr>
            </a:lvl1pPr>
          </a:lstStyle>
          <a:p>
            <a:pPr lvl="0"/>
            <a:r>
              <a:rPr lang="en-US" dirty="0"/>
              <a:t>Lorem ipsum dolor sit amet, consectetuer adipiscing elit, sed diam nonummy euismod. Lorem ipsum dolor sit amet, consectetuer adipiscing.</a:t>
            </a:r>
          </a:p>
        </p:txBody>
      </p:sp>
      <p:sp>
        <p:nvSpPr>
          <p:cNvPr id="26" name="Text Placeholder 25">
            <a:extLst>
              <a:ext uri="{FF2B5EF4-FFF2-40B4-BE49-F238E27FC236}">
                <a16:creationId xmlns:a16="http://schemas.microsoft.com/office/drawing/2014/main" id="{C204870A-F649-0426-C33B-23AFEA20863C}"/>
              </a:ext>
            </a:extLst>
          </p:cNvPr>
          <p:cNvSpPr>
            <a:spLocks noGrp="1"/>
          </p:cNvSpPr>
          <p:nvPr>
            <p:ph type="body" sz="quarter" idx="13" hasCustomPrompt="1"/>
          </p:nvPr>
        </p:nvSpPr>
        <p:spPr>
          <a:xfrm>
            <a:off x="824648" y="5578557"/>
            <a:ext cx="4723328" cy="207962"/>
          </a:xfrm>
          <a:prstGeom prst="rect">
            <a:avLst/>
          </a:prstGeom>
        </p:spPr>
        <p:txBody>
          <a:bodyPr/>
          <a:lstStyle>
            <a:lvl1pPr>
              <a:defRPr sz="1100" b="1" spc="300" baseline="0">
                <a:solidFill>
                  <a:srgbClr val="264774"/>
                </a:solidFill>
              </a:defRPr>
            </a:lvl1pPr>
          </a:lstStyle>
          <a:p>
            <a:pPr lvl="0"/>
            <a:r>
              <a:rPr lang="en-US" dirty="0"/>
              <a:t>Chart Overview / highlights</a:t>
            </a:r>
          </a:p>
        </p:txBody>
      </p:sp>
      <p:sp>
        <p:nvSpPr>
          <p:cNvPr id="28" name="Text Placeholder 27">
            <a:extLst>
              <a:ext uri="{FF2B5EF4-FFF2-40B4-BE49-F238E27FC236}">
                <a16:creationId xmlns:a16="http://schemas.microsoft.com/office/drawing/2014/main" id="{18D46EEB-F618-912D-CCD8-4DBA7A1BDD96}"/>
              </a:ext>
            </a:extLst>
          </p:cNvPr>
          <p:cNvSpPr>
            <a:spLocks noGrp="1"/>
          </p:cNvSpPr>
          <p:nvPr>
            <p:ph type="body" sz="quarter" idx="14" hasCustomPrompt="1"/>
          </p:nvPr>
        </p:nvSpPr>
        <p:spPr>
          <a:xfrm>
            <a:off x="816483" y="5893080"/>
            <a:ext cx="4127707" cy="602119"/>
          </a:xfrm>
          <a:prstGeom prst="rect">
            <a:avLst/>
          </a:prstGeom>
        </p:spPr>
        <p:txBody>
          <a:bodyPr/>
          <a:lstStyle>
            <a:lvl1pPr>
              <a:lnSpc>
                <a:spcPts val="1440"/>
              </a:lnSpc>
              <a:spcBef>
                <a:spcPts val="0"/>
              </a:spcBef>
              <a:defRPr sz="1200"/>
            </a:lvl1pPr>
          </a:lstStyle>
          <a:p>
            <a:pPr lvl="0"/>
            <a:r>
              <a:rPr lang="en-US" dirty="0"/>
              <a:t>Lorem ipsum dolor sit amet, </a:t>
            </a:r>
            <a:r>
              <a:rPr lang="en-US" dirty="0" err="1"/>
              <a:t>consectetuer</a:t>
            </a:r>
            <a:r>
              <a:rPr lang="en-US" dirty="0"/>
              <a:t> </a:t>
            </a:r>
            <a:br>
              <a:rPr lang="en-US" dirty="0"/>
            </a:br>
            <a:r>
              <a:rPr lang="en-US" dirty="0" err="1"/>
              <a:t>adipiscing</a:t>
            </a:r>
            <a:r>
              <a:rPr lang="en-US" dirty="0"/>
              <a:t> elit, sed diam nonummy euismod:</a:t>
            </a:r>
          </a:p>
        </p:txBody>
      </p:sp>
      <p:sp>
        <p:nvSpPr>
          <p:cNvPr id="20" name="Rectangle 19">
            <a:extLst>
              <a:ext uri="{FF2B5EF4-FFF2-40B4-BE49-F238E27FC236}">
                <a16:creationId xmlns:a16="http://schemas.microsoft.com/office/drawing/2014/main" id="{0A510DA7-679B-B86C-92C8-14132A1FD7F1}"/>
              </a:ext>
            </a:extLst>
          </p:cNvPr>
          <p:cNvSpPr/>
          <p:nvPr userDrawn="1"/>
        </p:nvSpPr>
        <p:spPr>
          <a:xfrm flipH="1">
            <a:off x="381001" y="336812"/>
            <a:ext cx="146304" cy="61843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8603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Content Vert Blue box">
    <p:bg>
      <p:bgPr>
        <a:solidFill>
          <a:srgbClr val="264774"/>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FFDA0F-895A-E145-92DB-03E6C38C0D8D}"/>
              </a:ext>
            </a:extLst>
          </p:cNvPr>
          <p:cNvSpPr/>
          <p:nvPr userDrawn="1"/>
        </p:nvSpPr>
        <p:spPr>
          <a:xfrm>
            <a:off x="381002" y="336815"/>
            <a:ext cx="11429999" cy="6184375"/>
          </a:xfrm>
          <a:prstGeom prst="rect">
            <a:avLst/>
          </a:prstGeom>
          <a:solidFill>
            <a:srgbClr val="FFFFF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6" name="Rectangle 15">
            <a:extLst>
              <a:ext uri="{FF2B5EF4-FFF2-40B4-BE49-F238E27FC236}">
                <a16:creationId xmlns:a16="http://schemas.microsoft.com/office/drawing/2014/main" id="{F3AFA67C-1B69-BD4B-B7AB-0E53D0837AC1}"/>
              </a:ext>
            </a:extLst>
          </p:cNvPr>
          <p:cNvSpPr/>
          <p:nvPr userDrawn="1"/>
        </p:nvSpPr>
        <p:spPr>
          <a:xfrm flipH="1">
            <a:off x="381001" y="336814"/>
            <a:ext cx="195072" cy="618437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Slide Number Placeholder 5">
            <a:extLst>
              <a:ext uri="{FF2B5EF4-FFF2-40B4-BE49-F238E27FC236}">
                <a16:creationId xmlns:a16="http://schemas.microsoft.com/office/drawing/2014/main" id="{D1125D09-1274-53DE-A719-489D20B31A2B}"/>
              </a:ext>
            </a:extLst>
          </p:cNvPr>
          <p:cNvSpPr txBox="1"/>
          <p:nvPr userDrawn="1"/>
        </p:nvSpPr>
        <p:spPr>
          <a:xfrm>
            <a:off x="11337901" y="6209348"/>
            <a:ext cx="473099" cy="285851"/>
          </a:xfrm>
          <a:prstGeom prst="rect">
            <a:avLst/>
          </a:prstGeom>
        </p:spPr>
        <p:txBody>
          <a:bodyPr vert="horz" lIns="68580" tIns="34290" rIns="68580" bIns="3429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E97ECB15-F748-C140-A5C3-CF0090C943BA}" type="slidenum">
              <a:rPr lang="en-US" sz="788" b="1" i="0" smtClean="0">
                <a:solidFill>
                  <a:srgbClr val="63727D"/>
                </a:solidFill>
                <a:latin typeface="Arial"/>
                <a:ea typeface="Arial"/>
                <a:cs typeface="Arial"/>
              </a:rPr>
              <a:pPr algn="ctr"/>
              <a:t>‹#›</a:t>
            </a:fld>
            <a:endParaRPr lang="en-US" sz="788" b="1" i="0" dirty="0">
              <a:solidFill>
                <a:srgbClr val="63727D"/>
              </a:solidFill>
              <a:latin typeface="Arial"/>
              <a:ea typeface="Arial"/>
              <a:cs typeface="Arial"/>
            </a:endParaRPr>
          </a:p>
        </p:txBody>
      </p:sp>
      <p:sp>
        <p:nvSpPr>
          <p:cNvPr id="8" name="Text Placeholder 4">
            <a:extLst>
              <a:ext uri="{FF2B5EF4-FFF2-40B4-BE49-F238E27FC236}">
                <a16:creationId xmlns:a16="http://schemas.microsoft.com/office/drawing/2014/main" id="{5F949F20-ADEA-CD36-A947-FFF0F6833A34}"/>
              </a:ext>
            </a:extLst>
          </p:cNvPr>
          <p:cNvSpPr>
            <a:spLocks noGrp="1"/>
          </p:cNvSpPr>
          <p:nvPr>
            <p:ph type="body" sz="quarter" idx="10" hasCustomPrompt="1"/>
          </p:nvPr>
        </p:nvSpPr>
        <p:spPr>
          <a:xfrm>
            <a:off x="827109" y="640080"/>
            <a:ext cx="4119543" cy="225224"/>
          </a:xfrm>
          <a:prstGeom prst="rect">
            <a:avLst/>
          </a:prstGeom>
        </p:spPr>
        <p:txBody>
          <a:bodyPr/>
          <a:lstStyle>
            <a:lvl1pPr>
              <a:defRPr sz="1100" spc="300" baseline="0">
                <a:solidFill>
                  <a:srgbClr val="0099D9"/>
                </a:solidFill>
              </a:defRPr>
            </a:lvl1pPr>
          </a:lstStyle>
          <a:p>
            <a:pPr lvl="0"/>
            <a:r>
              <a:rPr lang="en-US" dirty="0"/>
              <a:t>Optional Section Title</a:t>
            </a:r>
          </a:p>
        </p:txBody>
      </p:sp>
      <p:sp>
        <p:nvSpPr>
          <p:cNvPr id="9" name="Text Placeholder 14">
            <a:extLst>
              <a:ext uri="{FF2B5EF4-FFF2-40B4-BE49-F238E27FC236}">
                <a16:creationId xmlns:a16="http://schemas.microsoft.com/office/drawing/2014/main" id="{E73B54BF-C3B9-54B3-D00A-B542407F3D00}"/>
              </a:ext>
            </a:extLst>
          </p:cNvPr>
          <p:cNvSpPr>
            <a:spLocks noGrp="1"/>
          </p:cNvSpPr>
          <p:nvPr>
            <p:ph type="body" sz="quarter" idx="11" hasCustomPrompt="1"/>
          </p:nvPr>
        </p:nvSpPr>
        <p:spPr>
          <a:xfrm>
            <a:off x="795387" y="914897"/>
            <a:ext cx="8172581" cy="1460910"/>
          </a:xfrm>
          <a:prstGeom prst="rect">
            <a:avLst/>
          </a:prstGeom>
        </p:spPr>
        <p:txBody>
          <a:bodyPr/>
          <a:lstStyle>
            <a:lvl1pPr>
              <a:lnSpc>
                <a:spcPct val="100000"/>
              </a:lnSpc>
              <a:defRPr sz="4400" b="1">
                <a:solidFill>
                  <a:srgbClr val="264774"/>
                </a:solidFill>
              </a:defRPr>
            </a:lvl1pPr>
          </a:lstStyle>
          <a:p>
            <a:pPr lvl="0"/>
            <a:r>
              <a:rPr lang="en-US" dirty="0"/>
              <a:t>Insert Headline</a:t>
            </a:r>
          </a:p>
        </p:txBody>
      </p:sp>
      <p:sp>
        <p:nvSpPr>
          <p:cNvPr id="11" name="Text Placeholder 17">
            <a:extLst>
              <a:ext uri="{FF2B5EF4-FFF2-40B4-BE49-F238E27FC236}">
                <a16:creationId xmlns:a16="http://schemas.microsoft.com/office/drawing/2014/main" id="{60095DD5-3A4A-33EB-D3CC-61D0FA8F2A84}"/>
              </a:ext>
            </a:extLst>
          </p:cNvPr>
          <p:cNvSpPr>
            <a:spLocks noGrp="1"/>
          </p:cNvSpPr>
          <p:nvPr>
            <p:ph type="body" sz="quarter" idx="12" hasCustomPrompt="1"/>
          </p:nvPr>
        </p:nvSpPr>
        <p:spPr>
          <a:xfrm>
            <a:off x="828791" y="3786037"/>
            <a:ext cx="2430448" cy="1426401"/>
          </a:xfrm>
          <a:prstGeom prst="rect">
            <a:avLst/>
          </a:prstGeom>
        </p:spPr>
        <p:txBody>
          <a:bodyPr/>
          <a:lstStyle>
            <a:lvl1pPr>
              <a:lnSpc>
                <a:spcPct val="100000"/>
              </a:lnSpc>
              <a:defRPr sz="1400">
                <a:solidFill>
                  <a:srgbClr val="5B5B5B"/>
                </a:solidFill>
              </a:defRPr>
            </a:lvl1pPr>
          </a:lstStyle>
          <a:p>
            <a:pPr lvl="0"/>
            <a:r>
              <a:rPr lang="en-US" dirty="0"/>
              <a:t>Lorem ipsum dolor sit amet, consectetuer adipiscing elit, sed diam nonummy euismod. Lorem ipsum dolor sit amet, consectetuer adipiscing.</a:t>
            </a:r>
          </a:p>
        </p:txBody>
      </p:sp>
      <p:sp>
        <p:nvSpPr>
          <p:cNvPr id="6" name="Picture Placeholder 5">
            <a:extLst>
              <a:ext uri="{FF2B5EF4-FFF2-40B4-BE49-F238E27FC236}">
                <a16:creationId xmlns:a16="http://schemas.microsoft.com/office/drawing/2014/main" id="{EA7C47C2-F4D8-E4D4-6710-B16FE0E6CF36}"/>
              </a:ext>
            </a:extLst>
          </p:cNvPr>
          <p:cNvSpPr>
            <a:spLocks noGrp="1"/>
          </p:cNvSpPr>
          <p:nvPr>
            <p:ph type="pic" sz="quarter" idx="15"/>
          </p:nvPr>
        </p:nvSpPr>
        <p:spPr>
          <a:xfrm>
            <a:off x="9306985" y="718457"/>
            <a:ext cx="2161116" cy="1584779"/>
          </a:xfrm>
          <a:prstGeom prst="rect">
            <a:avLst/>
          </a:prstGeom>
        </p:spPr>
        <p:txBody>
          <a:bodyPr/>
          <a:lstStyle/>
          <a:p>
            <a:endParaRPr lang="en-US"/>
          </a:p>
        </p:txBody>
      </p:sp>
      <p:sp>
        <p:nvSpPr>
          <p:cNvPr id="23" name="Picture Placeholder 5">
            <a:extLst>
              <a:ext uri="{FF2B5EF4-FFF2-40B4-BE49-F238E27FC236}">
                <a16:creationId xmlns:a16="http://schemas.microsoft.com/office/drawing/2014/main" id="{4EABA418-E99E-E802-F6D9-9E01492E585E}"/>
              </a:ext>
            </a:extLst>
          </p:cNvPr>
          <p:cNvSpPr>
            <a:spLocks noGrp="1"/>
          </p:cNvSpPr>
          <p:nvPr>
            <p:ph type="pic" sz="quarter" idx="16"/>
          </p:nvPr>
        </p:nvSpPr>
        <p:spPr>
          <a:xfrm>
            <a:off x="9306985" y="2637064"/>
            <a:ext cx="2161116" cy="1583872"/>
          </a:xfrm>
          <a:prstGeom prst="rect">
            <a:avLst/>
          </a:prstGeom>
        </p:spPr>
        <p:txBody>
          <a:bodyPr/>
          <a:lstStyle/>
          <a:p>
            <a:endParaRPr lang="en-US"/>
          </a:p>
        </p:txBody>
      </p:sp>
      <p:sp>
        <p:nvSpPr>
          <p:cNvPr id="24" name="Picture Placeholder 5">
            <a:extLst>
              <a:ext uri="{FF2B5EF4-FFF2-40B4-BE49-F238E27FC236}">
                <a16:creationId xmlns:a16="http://schemas.microsoft.com/office/drawing/2014/main" id="{0F4B0D1A-38B9-7B55-B392-895B1F7EE33A}"/>
              </a:ext>
            </a:extLst>
          </p:cNvPr>
          <p:cNvSpPr>
            <a:spLocks noGrp="1"/>
          </p:cNvSpPr>
          <p:nvPr>
            <p:ph type="pic" sz="quarter" idx="17"/>
          </p:nvPr>
        </p:nvSpPr>
        <p:spPr>
          <a:xfrm>
            <a:off x="9306985" y="4543285"/>
            <a:ext cx="2161116" cy="1588094"/>
          </a:xfrm>
          <a:prstGeom prst="rect">
            <a:avLst/>
          </a:prstGeom>
        </p:spPr>
        <p:txBody>
          <a:bodyPr/>
          <a:lstStyle/>
          <a:p>
            <a:endParaRPr lang="en-US" dirty="0"/>
          </a:p>
        </p:txBody>
      </p:sp>
      <p:sp>
        <p:nvSpPr>
          <p:cNvPr id="32" name="Text Placeholder 17">
            <a:extLst>
              <a:ext uri="{FF2B5EF4-FFF2-40B4-BE49-F238E27FC236}">
                <a16:creationId xmlns:a16="http://schemas.microsoft.com/office/drawing/2014/main" id="{A13EA8D9-EF6D-3ABC-AA3C-DAFE60BA93CB}"/>
              </a:ext>
            </a:extLst>
          </p:cNvPr>
          <p:cNvSpPr>
            <a:spLocks noGrp="1"/>
          </p:cNvSpPr>
          <p:nvPr>
            <p:ph type="body" sz="quarter" idx="18" hasCustomPrompt="1"/>
          </p:nvPr>
        </p:nvSpPr>
        <p:spPr>
          <a:xfrm>
            <a:off x="824697" y="3273777"/>
            <a:ext cx="2457692" cy="257537"/>
          </a:xfrm>
          <a:prstGeom prst="rect">
            <a:avLst/>
          </a:prstGeom>
        </p:spPr>
        <p:txBody>
          <a:bodyPr/>
          <a:lstStyle>
            <a:lvl1pPr>
              <a:lnSpc>
                <a:spcPct val="100000"/>
              </a:lnSpc>
              <a:defRPr sz="1400">
                <a:solidFill>
                  <a:srgbClr val="0099D9"/>
                </a:solidFill>
              </a:defRPr>
            </a:lvl1pPr>
          </a:lstStyle>
          <a:p>
            <a:pPr lvl="0"/>
            <a:r>
              <a:rPr lang="en-US" dirty="0"/>
              <a:t>Lorem ipsum</a:t>
            </a:r>
          </a:p>
        </p:txBody>
      </p:sp>
      <p:sp>
        <p:nvSpPr>
          <p:cNvPr id="33" name="Text Placeholder 17">
            <a:extLst>
              <a:ext uri="{FF2B5EF4-FFF2-40B4-BE49-F238E27FC236}">
                <a16:creationId xmlns:a16="http://schemas.microsoft.com/office/drawing/2014/main" id="{C76D1C30-B5D5-9234-4900-CF8318719E10}"/>
              </a:ext>
            </a:extLst>
          </p:cNvPr>
          <p:cNvSpPr>
            <a:spLocks noGrp="1"/>
          </p:cNvSpPr>
          <p:nvPr>
            <p:ph type="body" sz="quarter" idx="19" hasCustomPrompt="1"/>
          </p:nvPr>
        </p:nvSpPr>
        <p:spPr>
          <a:xfrm>
            <a:off x="6632123" y="3273777"/>
            <a:ext cx="2553913" cy="257537"/>
          </a:xfrm>
          <a:prstGeom prst="rect">
            <a:avLst/>
          </a:prstGeom>
        </p:spPr>
        <p:txBody>
          <a:bodyPr/>
          <a:lstStyle>
            <a:lvl1pPr>
              <a:lnSpc>
                <a:spcPct val="100000"/>
              </a:lnSpc>
              <a:defRPr sz="1400">
                <a:solidFill>
                  <a:srgbClr val="0099D9"/>
                </a:solidFill>
              </a:defRPr>
            </a:lvl1pPr>
          </a:lstStyle>
          <a:p>
            <a:pPr lvl="0"/>
            <a:r>
              <a:rPr lang="en-US" dirty="0"/>
              <a:t>Lorem ipsum</a:t>
            </a:r>
          </a:p>
        </p:txBody>
      </p:sp>
      <p:sp>
        <p:nvSpPr>
          <p:cNvPr id="37" name="Text Placeholder 17">
            <a:extLst>
              <a:ext uri="{FF2B5EF4-FFF2-40B4-BE49-F238E27FC236}">
                <a16:creationId xmlns:a16="http://schemas.microsoft.com/office/drawing/2014/main" id="{291DD906-6427-85E6-6D7F-E75A1F8F5922}"/>
              </a:ext>
            </a:extLst>
          </p:cNvPr>
          <p:cNvSpPr>
            <a:spLocks noGrp="1"/>
          </p:cNvSpPr>
          <p:nvPr>
            <p:ph type="body" sz="quarter" idx="21" hasCustomPrompt="1"/>
          </p:nvPr>
        </p:nvSpPr>
        <p:spPr>
          <a:xfrm>
            <a:off x="3503825" y="3786037"/>
            <a:ext cx="2325475" cy="1426401"/>
          </a:xfrm>
          <a:prstGeom prst="rect">
            <a:avLst/>
          </a:prstGeom>
        </p:spPr>
        <p:txBody>
          <a:bodyPr/>
          <a:lstStyle>
            <a:lvl1pPr>
              <a:lnSpc>
                <a:spcPct val="100000"/>
              </a:lnSpc>
              <a:defRPr sz="1400">
                <a:solidFill>
                  <a:srgbClr val="5B5B5B"/>
                </a:solidFill>
              </a:defRPr>
            </a:lvl1pPr>
          </a:lstStyle>
          <a:p>
            <a:pPr lvl="0"/>
            <a:r>
              <a:rPr lang="en-US" dirty="0"/>
              <a:t>Lorem ipsum dolor sit amet, consectetuer adipiscing elit, sed diam nonummy euismod. Lorem ipsum dolor sit amet, consectetuer adipiscing.</a:t>
            </a:r>
          </a:p>
        </p:txBody>
      </p:sp>
      <p:sp>
        <p:nvSpPr>
          <p:cNvPr id="40" name="Text Placeholder 17">
            <a:extLst>
              <a:ext uri="{FF2B5EF4-FFF2-40B4-BE49-F238E27FC236}">
                <a16:creationId xmlns:a16="http://schemas.microsoft.com/office/drawing/2014/main" id="{672DCD86-7495-A020-4D5E-F0899D29501D}"/>
              </a:ext>
            </a:extLst>
          </p:cNvPr>
          <p:cNvSpPr>
            <a:spLocks noGrp="1"/>
          </p:cNvSpPr>
          <p:nvPr>
            <p:ph type="body" sz="quarter" idx="22" hasCustomPrompt="1"/>
          </p:nvPr>
        </p:nvSpPr>
        <p:spPr>
          <a:xfrm>
            <a:off x="7384361" y="3786037"/>
            <a:ext cx="1722055" cy="477477"/>
          </a:xfrm>
          <a:prstGeom prst="rect">
            <a:avLst/>
          </a:prstGeom>
        </p:spPr>
        <p:txBody>
          <a:bodyPr/>
          <a:lstStyle>
            <a:lvl1pPr>
              <a:lnSpc>
                <a:spcPct val="100000"/>
              </a:lnSpc>
              <a:defRPr sz="1050">
                <a:solidFill>
                  <a:srgbClr val="5B5B5B"/>
                </a:solidFill>
              </a:defRPr>
            </a:lvl1pPr>
          </a:lstStyle>
          <a:p>
            <a:pPr lvl="0"/>
            <a:r>
              <a:rPr lang="en-US" dirty="0"/>
              <a:t>Lorem ipsum dolor sit amet consectetuer adipiscing elit</a:t>
            </a:r>
          </a:p>
        </p:txBody>
      </p:sp>
      <p:sp>
        <p:nvSpPr>
          <p:cNvPr id="47" name="Text Placeholder 17">
            <a:extLst>
              <a:ext uri="{FF2B5EF4-FFF2-40B4-BE49-F238E27FC236}">
                <a16:creationId xmlns:a16="http://schemas.microsoft.com/office/drawing/2014/main" id="{5F04630A-590C-192A-D8EF-C092F549AE62}"/>
              </a:ext>
            </a:extLst>
          </p:cNvPr>
          <p:cNvSpPr>
            <a:spLocks noGrp="1"/>
          </p:cNvSpPr>
          <p:nvPr>
            <p:ph type="body" sz="quarter" idx="23" hasCustomPrompt="1"/>
          </p:nvPr>
        </p:nvSpPr>
        <p:spPr>
          <a:xfrm>
            <a:off x="7384361" y="4702189"/>
            <a:ext cx="1722055" cy="209306"/>
          </a:xfrm>
          <a:prstGeom prst="rect">
            <a:avLst/>
          </a:prstGeom>
        </p:spPr>
        <p:txBody>
          <a:bodyPr/>
          <a:lstStyle>
            <a:lvl1pPr>
              <a:lnSpc>
                <a:spcPct val="100000"/>
              </a:lnSpc>
              <a:defRPr sz="1050">
                <a:solidFill>
                  <a:srgbClr val="5B5B5B"/>
                </a:solidFill>
              </a:defRPr>
            </a:lvl1pPr>
          </a:lstStyle>
          <a:p>
            <a:pPr lvl="0"/>
            <a:r>
              <a:rPr lang="en-US" dirty="0"/>
              <a:t>Lorem ipsum dolor</a:t>
            </a:r>
          </a:p>
        </p:txBody>
      </p:sp>
      <p:sp>
        <p:nvSpPr>
          <p:cNvPr id="48" name="Text Placeholder 17">
            <a:extLst>
              <a:ext uri="{FF2B5EF4-FFF2-40B4-BE49-F238E27FC236}">
                <a16:creationId xmlns:a16="http://schemas.microsoft.com/office/drawing/2014/main" id="{C9047587-1C3E-A07F-532A-9E9C4ED4D46A}"/>
              </a:ext>
            </a:extLst>
          </p:cNvPr>
          <p:cNvSpPr>
            <a:spLocks noGrp="1"/>
          </p:cNvSpPr>
          <p:nvPr>
            <p:ph type="body" sz="quarter" idx="24" hasCustomPrompt="1"/>
          </p:nvPr>
        </p:nvSpPr>
        <p:spPr>
          <a:xfrm>
            <a:off x="7384361" y="5303719"/>
            <a:ext cx="1722057" cy="418621"/>
          </a:xfrm>
          <a:prstGeom prst="rect">
            <a:avLst/>
          </a:prstGeom>
        </p:spPr>
        <p:txBody>
          <a:bodyPr/>
          <a:lstStyle>
            <a:lvl1pPr>
              <a:lnSpc>
                <a:spcPct val="100000"/>
              </a:lnSpc>
              <a:defRPr sz="1050">
                <a:solidFill>
                  <a:srgbClr val="5B5B5B"/>
                </a:solidFill>
              </a:defRPr>
            </a:lvl1pPr>
          </a:lstStyle>
          <a:p>
            <a:pPr lvl="0"/>
            <a:r>
              <a:rPr lang="en-US" dirty="0" err="1"/>
              <a:t>Samet</a:t>
            </a:r>
            <a:r>
              <a:rPr lang="en-US" dirty="0"/>
              <a:t> consectetuer adipiscing elit</a:t>
            </a:r>
          </a:p>
        </p:txBody>
      </p:sp>
      <p:sp>
        <p:nvSpPr>
          <p:cNvPr id="19" name="Rectangle 18">
            <a:extLst>
              <a:ext uri="{FF2B5EF4-FFF2-40B4-BE49-F238E27FC236}">
                <a16:creationId xmlns:a16="http://schemas.microsoft.com/office/drawing/2014/main" id="{1EC5C04B-9D04-5A25-622C-A48FD967B00E}"/>
              </a:ext>
            </a:extLst>
          </p:cNvPr>
          <p:cNvSpPr/>
          <p:nvPr userDrawn="1"/>
        </p:nvSpPr>
        <p:spPr>
          <a:xfrm>
            <a:off x="9648887" y="344189"/>
            <a:ext cx="2155371" cy="6173482"/>
          </a:xfrm>
          <a:prstGeom prst="rect">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131199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47AF089-BE45-3943-82A5-94BCB7BA27A4}"/>
              </a:ext>
            </a:extLst>
          </p:cNvPr>
          <p:cNvSpPr>
            <a:spLocks noGrp="1"/>
          </p:cNvSpPr>
          <p:nvPr>
            <p:ph type="title"/>
          </p:nvPr>
        </p:nvSpPr>
        <p:spPr>
          <a:xfrm>
            <a:off x="903512" y="365127"/>
            <a:ext cx="10515600" cy="1325563"/>
          </a:xfrm>
          <a:prstGeom prst="rect">
            <a:avLst/>
          </a:prstGeom>
        </p:spPr>
        <p:txBody>
          <a:bodyPr vert="horz" lIns="0" tIns="45720" rIns="91440" bIns="45720" rtlCol="0" anchor="ctr" anchorCtr="0">
            <a:noAutofit/>
          </a:bodyPr>
          <a:lstStyle/>
          <a:p>
            <a:r>
              <a:rPr lang="en-US" dirty="0"/>
              <a:t>Click to edit Master title style</a:t>
            </a:r>
          </a:p>
        </p:txBody>
      </p:sp>
    </p:spTree>
    <p:extLst>
      <p:ext uri="{BB962C8B-B14F-4D97-AF65-F5344CB8AC3E}">
        <p14:creationId xmlns:p14="http://schemas.microsoft.com/office/powerpoint/2010/main" val="2803349937"/>
      </p:ext>
    </p:extLst>
  </p:cSld>
  <p:clrMap bg1="lt1" tx1="dk1" bg2="lt2" tx2="dk2" accent1="accent1" accent2="accent2" accent3="accent3" accent4="accent4" accent5="accent5" accent6="accent6" hlink="hlink" folHlink="folHlink"/>
  <p:sldLayoutIdLst>
    <p:sldLayoutId id="2147483976" r:id="rId1"/>
    <p:sldLayoutId id="2147483969" r:id="rId2"/>
    <p:sldLayoutId id="2147483977" r:id="rId3"/>
    <p:sldLayoutId id="2147483978" r:id="rId4"/>
    <p:sldLayoutId id="2147483962" r:id="rId5"/>
    <p:sldLayoutId id="2147483958" r:id="rId6"/>
    <p:sldLayoutId id="2147483979" r:id="rId7"/>
    <p:sldLayoutId id="2147483980" r:id="rId8"/>
    <p:sldLayoutId id="2147483981" r:id="rId9"/>
    <p:sldLayoutId id="2147483982" r:id="rId10"/>
    <p:sldLayoutId id="2147483984" r:id="rId11"/>
    <p:sldLayoutId id="2147483985" r:id="rId12"/>
    <p:sldLayoutId id="2147483986" r:id="rId13"/>
    <p:sldLayoutId id="2147483992" r:id="rId14"/>
    <p:sldLayoutId id="2147483991" r:id="rId15"/>
    <p:sldLayoutId id="2147483987" r:id="rId16"/>
    <p:sldLayoutId id="2147483965" r:id="rId17"/>
    <p:sldLayoutId id="2147483989" r:id="rId18"/>
    <p:sldLayoutId id="2147483952" r:id="rId19"/>
    <p:sldLayoutId id="2147483975" r:id="rId20"/>
    <p:sldLayoutId id="2147483974" r:id="rId21"/>
    <p:sldLayoutId id="2147483990" r:id="rId22"/>
    <p:sldLayoutId id="2147483967" r:id="rId23"/>
    <p:sldLayoutId id="2147483968" r:id="rId24"/>
    <p:sldLayoutId id="2147483970" r:id="rId25"/>
    <p:sldLayoutId id="2147483993" r:id="rId26"/>
    <p:sldLayoutId id="2147483972" r:id="rId27"/>
  </p:sldLayoutIdLst>
  <p:txStyles>
    <p:titleStyle>
      <a:lvl1pPr algn="l" defTabSz="685800" rtl="0" eaLnBrk="1" latinLnBrk="0" hangingPunct="1">
        <a:lnSpc>
          <a:spcPct val="90000"/>
        </a:lnSpc>
        <a:spcBef>
          <a:spcPct val="0"/>
        </a:spcBef>
        <a:buNone/>
        <a:defRPr sz="3300" b="1" kern="1200">
          <a:solidFill>
            <a:srgbClr val="264774"/>
          </a:solidFill>
          <a:latin typeface="+mj-lt"/>
          <a:ea typeface="+mj-ea"/>
          <a:cs typeface="+mj-cs"/>
        </a:defRPr>
      </a:lvl1pPr>
    </p:titleStyle>
    <p:bodyStyle>
      <a:lvl1pPr marL="0" indent="0" algn="l" defTabSz="685800" rtl="0" eaLnBrk="1" latinLnBrk="0" hangingPunct="1">
        <a:lnSpc>
          <a:spcPct val="90000"/>
        </a:lnSpc>
        <a:spcBef>
          <a:spcPts val="750"/>
        </a:spcBef>
        <a:buFont typeface="Arial" panose="020B0604020202020204" pitchFamily="34" charset="0"/>
        <a:buNone/>
        <a:defRPr sz="1400" kern="1200">
          <a:solidFill>
            <a:schemeClr val="tx1"/>
          </a:solidFill>
          <a:latin typeface="+mn-lt"/>
          <a:ea typeface="+mn-ea"/>
          <a:cs typeface="+mn-cs"/>
        </a:defRPr>
      </a:lvl1pPr>
      <a:lvl2pPr marL="342900" indent="0" algn="l" defTabSz="685800" rtl="0" eaLnBrk="1" latinLnBrk="0" hangingPunct="1">
        <a:lnSpc>
          <a:spcPct val="90000"/>
        </a:lnSpc>
        <a:spcBef>
          <a:spcPts val="375"/>
        </a:spcBef>
        <a:buFont typeface="Arial" panose="020B0604020202020204" pitchFamily="34" charset="0"/>
        <a:buNone/>
        <a:defRPr sz="1800" kern="1200">
          <a:solidFill>
            <a:schemeClr val="tx1"/>
          </a:solidFill>
          <a:latin typeface="+mn-lt"/>
          <a:ea typeface="+mn-ea"/>
          <a:cs typeface="+mn-cs"/>
        </a:defRPr>
      </a:lvl2pPr>
      <a:lvl3pPr marL="685800" indent="0" algn="l"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3pPr>
      <a:lvl4pPr marL="1028700" indent="0" algn="l"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4pPr>
      <a:lvl5pPr marL="1371600" indent="0" algn="l"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jpg"/><Relationship Id="rId2" Type="http://schemas.openxmlformats.org/officeDocument/2006/relationships/image" Target="../media/image7.png"/><Relationship Id="rId1" Type="http://schemas.openxmlformats.org/officeDocument/2006/relationships/slideLayout" Target="../slideLayouts/slideLayout9.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16.xml"/><Relationship Id="rId5" Type="http://schemas.openxmlformats.org/officeDocument/2006/relationships/image" Target="../media/image16.jpg"/><Relationship Id="rId4" Type="http://schemas.openxmlformats.org/officeDocument/2006/relationships/image" Target="../media/image1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8" Type="http://schemas.openxmlformats.org/officeDocument/2006/relationships/image" Target="../media/image23.jpg"/><Relationship Id="rId13" Type="http://schemas.openxmlformats.org/officeDocument/2006/relationships/image" Target="../media/image28.jpg"/><Relationship Id="rId18" Type="http://schemas.openxmlformats.org/officeDocument/2006/relationships/image" Target="../media/image33.jpg"/><Relationship Id="rId3" Type="http://schemas.openxmlformats.org/officeDocument/2006/relationships/image" Target="../media/image18.jpg"/><Relationship Id="rId7" Type="http://schemas.openxmlformats.org/officeDocument/2006/relationships/image" Target="../media/image22.jpg"/><Relationship Id="rId12" Type="http://schemas.openxmlformats.org/officeDocument/2006/relationships/image" Target="../media/image27.jpg"/><Relationship Id="rId17" Type="http://schemas.openxmlformats.org/officeDocument/2006/relationships/image" Target="../media/image32.jpg"/><Relationship Id="rId2" Type="http://schemas.openxmlformats.org/officeDocument/2006/relationships/image" Target="../media/image17.jpg"/><Relationship Id="rId16" Type="http://schemas.openxmlformats.org/officeDocument/2006/relationships/image" Target="../media/image31.jpg"/><Relationship Id="rId20" Type="http://schemas.openxmlformats.org/officeDocument/2006/relationships/image" Target="../media/image35.jpg"/><Relationship Id="rId1" Type="http://schemas.openxmlformats.org/officeDocument/2006/relationships/slideLayout" Target="../slideLayouts/slideLayout19.xml"/><Relationship Id="rId6" Type="http://schemas.openxmlformats.org/officeDocument/2006/relationships/image" Target="../media/image21.jpg"/><Relationship Id="rId11" Type="http://schemas.openxmlformats.org/officeDocument/2006/relationships/image" Target="../media/image26.jpg"/><Relationship Id="rId5" Type="http://schemas.openxmlformats.org/officeDocument/2006/relationships/image" Target="../media/image20.jpg"/><Relationship Id="rId15" Type="http://schemas.openxmlformats.org/officeDocument/2006/relationships/image" Target="../media/image30.jpg"/><Relationship Id="rId10" Type="http://schemas.openxmlformats.org/officeDocument/2006/relationships/image" Target="../media/image25.jpg"/><Relationship Id="rId19" Type="http://schemas.openxmlformats.org/officeDocument/2006/relationships/image" Target="../media/image34.jpg"/><Relationship Id="rId4" Type="http://schemas.openxmlformats.org/officeDocument/2006/relationships/image" Target="../media/image19.jpg"/><Relationship Id="rId9" Type="http://schemas.openxmlformats.org/officeDocument/2006/relationships/image" Target="../media/image24.jpg"/><Relationship Id="rId14" Type="http://schemas.openxmlformats.org/officeDocument/2006/relationships/image" Target="../media/image29.jpg"/></Relationships>
</file>

<file path=ppt/slides/_rels/slide22.xml.rels><?xml version="1.0" encoding="UTF-8" standalone="yes"?>
<Relationships xmlns="http://schemas.openxmlformats.org/package/2006/relationships"><Relationship Id="rId8" Type="http://schemas.openxmlformats.org/officeDocument/2006/relationships/image" Target="../media/image42.jpg"/><Relationship Id="rId13" Type="http://schemas.openxmlformats.org/officeDocument/2006/relationships/image" Target="../media/image47.jpg"/><Relationship Id="rId3" Type="http://schemas.openxmlformats.org/officeDocument/2006/relationships/image" Target="../media/image37.jpg"/><Relationship Id="rId7" Type="http://schemas.openxmlformats.org/officeDocument/2006/relationships/image" Target="../media/image41.jpg"/><Relationship Id="rId12" Type="http://schemas.openxmlformats.org/officeDocument/2006/relationships/image" Target="../media/image46.jpg"/><Relationship Id="rId2" Type="http://schemas.openxmlformats.org/officeDocument/2006/relationships/image" Target="../media/image36.png"/><Relationship Id="rId1" Type="http://schemas.openxmlformats.org/officeDocument/2006/relationships/slideLayout" Target="../slideLayouts/slideLayout19.xml"/><Relationship Id="rId6" Type="http://schemas.openxmlformats.org/officeDocument/2006/relationships/image" Target="../media/image40.jpg"/><Relationship Id="rId11" Type="http://schemas.openxmlformats.org/officeDocument/2006/relationships/image" Target="../media/image45.jpg"/><Relationship Id="rId5" Type="http://schemas.openxmlformats.org/officeDocument/2006/relationships/image" Target="../media/image39.jpg"/><Relationship Id="rId10" Type="http://schemas.openxmlformats.org/officeDocument/2006/relationships/image" Target="../media/image44.jpg"/><Relationship Id="rId4" Type="http://schemas.openxmlformats.org/officeDocument/2006/relationships/image" Target="../media/image38.jpg"/><Relationship Id="rId9" Type="http://schemas.openxmlformats.org/officeDocument/2006/relationships/image" Target="../media/image43.jpg"/><Relationship Id="rId14" Type="http://schemas.openxmlformats.org/officeDocument/2006/relationships/image" Target="../media/image48.jpg"/></Relationships>
</file>

<file path=ppt/slides/_rels/slide23.xml.rels><?xml version="1.0" encoding="UTF-8" standalone="yes"?>
<Relationships xmlns="http://schemas.openxmlformats.org/package/2006/relationships"><Relationship Id="rId13" Type="http://schemas.openxmlformats.org/officeDocument/2006/relationships/image" Target="../media/image60.png"/><Relationship Id="rId18" Type="http://schemas.openxmlformats.org/officeDocument/2006/relationships/image" Target="../media/image7.png"/><Relationship Id="rId26" Type="http://schemas.openxmlformats.org/officeDocument/2006/relationships/image" Target="../media/image71.png"/><Relationship Id="rId39" Type="http://schemas.openxmlformats.org/officeDocument/2006/relationships/image" Target="../media/image84.png"/><Relationship Id="rId21" Type="http://schemas.openxmlformats.org/officeDocument/2006/relationships/image" Target="../media/image67.png"/><Relationship Id="rId34" Type="http://schemas.openxmlformats.org/officeDocument/2006/relationships/image" Target="../media/image79.png"/><Relationship Id="rId42" Type="http://schemas.openxmlformats.org/officeDocument/2006/relationships/image" Target="../media/image87.png"/><Relationship Id="rId7" Type="http://schemas.openxmlformats.org/officeDocument/2006/relationships/image" Target="../media/image54.png"/><Relationship Id="rId2" Type="http://schemas.openxmlformats.org/officeDocument/2006/relationships/image" Target="../media/image49.png"/><Relationship Id="rId16" Type="http://schemas.openxmlformats.org/officeDocument/2006/relationships/image" Target="../media/image63.png"/><Relationship Id="rId29" Type="http://schemas.openxmlformats.org/officeDocument/2006/relationships/image" Target="../media/image74.png"/><Relationship Id="rId1" Type="http://schemas.openxmlformats.org/officeDocument/2006/relationships/slideLayout" Target="../slideLayouts/slideLayout19.xml"/><Relationship Id="rId6" Type="http://schemas.openxmlformats.org/officeDocument/2006/relationships/image" Target="../media/image53.png"/><Relationship Id="rId11" Type="http://schemas.openxmlformats.org/officeDocument/2006/relationships/image" Target="../media/image58.png"/><Relationship Id="rId24" Type="http://schemas.openxmlformats.org/officeDocument/2006/relationships/image" Target="../media/image70.png"/><Relationship Id="rId32" Type="http://schemas.openxmlformats.org/officeDocument/2006/relationships/image" Target="../media/image77.png"/><Relationship Id="rId37" Type="http://schemas.openxmlformats.org/officeDocument/2006/relationships/image" Target="../media/image82.png"/><Relationship Id="rId40" Type="http://schemas.openxmlformats.org/officeDocument/2006/relationships/image" Target="../media/image85.png"/><Relationship Id="rId45" Type="http://schemas.openxmlformats.org/officeDocument/2006/relationships/image" Target="../media/image89.png"/><Relationship Id="rId5" Type="http://schemas.openxmlformats.org/officeDocument/2006/relationships/image" Target="../media/image52.png"/><Relationship Id="rId15" Type="http://schemas.openxmlformats.org/officeDocument/2006/relationships/image" Target="../media/image62.png"/><Relationship Id="rId23" Type="http://schemas.openxmlformats.org/officeDocument/2006/relationships/image" Target="../media/image69.png"/><Relationship Id="rId28" Type="http://schemas.openxmlformats.org/officeDocument/2006/relationships/image" Target="../media/image73.png"/><Relationship Id="rId36" Type="http://schemas.openxmlformats.org/officeDocument/2006/relationships/image" Target="../media/image81.png"/><Relationship Id="rId10" Type="http://schemas.openxmlformats.org/officeDocument/2006/relationships/image" Target="../media/image57.png"/><Relationship Id="rId19" Type="http://schemas.openxmlformats.org/officeDocument/2006/relationships/image" Target="../media/image65.png"/><Relationship Id="rId31" Type="http://schemas.openxmlformats.org/officeDocument/2006/relationships/image" Target="../media/image76.png"/><Relationship Id="rId44" Type="http://schemas.openxmlformats.org/officeDocument/2006/relationships/image" Target="../media/image88.png"/><Relationship Id="rId4" Type="http://schemas.openxmlformats.org/officeDocument/2006/relationships/image" Target="../media/image51.png"/><Relationship Id="rId9" Type="http://schemas.openxmlformats.org/officeDocument/2006/relationships/image" Target="../media/image56.png"/><Relationship Id="rId14" Type="http://schemas.openxmlformats.org/officeDocument/2006/relationships/image" Target="../media/image61.png"/><Relationship Id="rId22" Type="http://schemas.openxmlformats.org/officeDocument/2006/relationships/image" Target="../media/image68.png"/><Relationship Id="rId27" Type="http://schemas.openxmlformats.org/officeDocument/2006/relationships/image" Target="../media/image72.png"/><Relationship Id="rId30" Type="http://schemas.openxmlformats.org/officeDocument/2006/relationships/image" Target="../media/image75.png"/><Relationship Id="rId35" Type="http://schemas.openxmlformats.org/officeDocument/2006/relationships/image" Target="../media/image80.png"/><Relationship Id="rId43" Type="http://schemas.openxmlformats.org/officeDocument/2006/relationships/image" Target="../media/image9.png"/><Relationship Id="rId8" Type="http://schemas.openxmlformats.org/officeDocument/2006/relationships/image" Target="../media/image55.png"/><Relationship Id="rId3" Type="http://schemas.openxmlformats.org/officeDocument/2006/relationships/image" Target="../media/image50.png"/><Relationship Id="rId12" Type="http://schemas.openxmlformats.org/officeDocument/2006/relationships/image" Target="../media/image59.png"/><Relationship Id="rId17" Type="http://schemas.openxmlformats.org/officeDocument/2006/relationships/image" Target="../media/image64.png"/><Relationship Id="rId25" Type="http://schemas.openxmlformats.org/officeDocument/2006/relationships/image" Target="../media/image8.png"/><Relationship Id="rId33" Type="http://schemas.openxmlformats.org/officeDocument/2006/relationships/image" Target="../media/image78.png"/><Relationship Id="rId38" Type="http://schemas.openxmlformats.org/officeDocument/2006/relationships/image" Target="../media/image83.png"/><Relationship Id="rId46" Type="http://schemas.openxmlformats.org/officeDocument/2006/relationships/image" Target="../media/image90.png"/><Relationship Id="rId20" Type="http://schemas.openxmlformats.org/officeDocument/2006/relationships/image" Target="../media/image66.png"/><Relationship Id="rId41" Type="http://schemas.openxmlformats.org/officeDocument/2006/relationships/image" Target="../media/image86.png"/></Relationships>
</file>

<file path=ppt/slides/_rels/slide24.xml.rels><?xml version="1.0" encoding="UTF-8" standalone="yes"?>
<Relationships xmlns="http://schemas.openxmlformats.org/package/2006/relationships"><Relationship Id="rId13" Type="http://schemas.openxmlformats.org/officeDocument/2006/relationships/image" Target="../media/image102.png"/><Relationship Id="rId18" Type="http://schemas.openxmlformats.org/officeDocument/2006/relationships/image" Target="../media/image107.png"/><Relationship Id="rId26" Type="http://schemas.openxmlformats.org/officeDocument/2006/relationships/image" Target="../media/image115.png"/><Relationship Id="rId39" Type="http://schemas.openxmlformats.org/officeDocument/2006/relationships/image" Target="../media/image128.png"/><Relationship Id="rId21" Type="http://schemas.openxmlformats.org/officeDocument/2006/relationships/image" Target="../media/image110.png"/><Relationship Id="rId34" Type="http://schemas.openxmlformats.org/officeDocument/2006/relationships/image" Target="../media/image123.png"/><Relationship Id="rId42" Type="http://schemas.openxmlformats.org/officeDocument/2006/relationships/image" Target="../media/image131.png"/><Relationship Id="rId7" Type="http://schemas.openxmlformats.org/officeDocument/2006/relationships/image" Target="../media/image96.png"/><Relationship Id="rId2" Type="http://schemas.openxmlformats.org/officeDocument/2006/relationships/image" Target="../media/image91.png"/><Relationship Id="rId16" Type="http://schemas.openxmlformats.org/officeDocument/2006/relationships/image" Target="../media/image105.png"/><Relationship Id="rId29" Type="http://schemas.openxmlformats.org/officeDocument/2006/relationships/image" Target="../media/image118.png"/><Relationship Id="rId1" Type="http://schemas.openxmlformats.org/officeDocument/2006/relationships/slideLayout" Target="../slideLayouts/slideLayout20.xml"/><Relationship Id="rId6" Type="http://schemas.openxmlformats.org/officeDocument/2006/relationships/image" Target="../media/image95.png"/><Relationship Id="rId11" Type="http://schemas.openxmlformats.org/officeDocument/2006/relationships/image" Target="../media/image100.png"/><Relationship Id="rId24" Type="http://schemas.openxmlformats.org/officeDocument/2006/relationships/image" Target="../media/image113.png"/><Relationship Id="rId32" Type="http://schemas.openxmlformats.org/officeDocument/2006/relationships/image" Target="../media/image121.png"/><Relationship Id="rId37" Type="http://schemas.openxmlformats.org/officeDocument/2006/relationships/image" Target="../media/image126.png"/><Relationship Id="rId40" Type="http://schemas.openxmlformats.org/officeDocument/2006/relationships/image" Target="../media/image129.png"/><Relationship Id="rId45" Type="http://schemas.openxmlformats.org/officeDocument/2006/relationships/image" Target="../media/image134.png"/><Relationship Id="rId5" Type="http://schemas.openxmlformats.org/officeDocument/2006/relationships/image" Target="../media/image94.png"/><Relationship Id="rId15" Type="http://schemas.openxmlformats.org/officeDocument/2006/relationships/image" Target="../media/image104.png"/><Relationship Id="rId23" Type="http://schemas.openxmlformats.org/officeDocument/2006/relationships/image" Target="../media/image112.png"/><Relationship Id="rId28" Type="http://schemas.openxmlformats.org/officeDocument/2006/relationships/image" Target="../media/image117.png"/><Relationship Id="rId36" Type="http://schemas.openxmlformats.org/officeDocument/2006/relationships/image" Target="../media/image125.png"/><Relationship Id="rId10" Type="http://schemas.openxmlformats.org/officeDocument/2006/relationships/image" Target="../media/image99.png"/><Relationship Id="rId19" Type="http://schemas.openxmlformats.org/officeDocument/2006/relationships/image" Target="../media/image108.png"/><Relationship Id="rId31" Type="http://schemas.openxmlformats.org/officeDocument/2006/relationships/image" Target="../media/image120.png"/><Relationship Id="rId44" Type="http://schemas.openxmlformats.org/officeDocument/2006/relationships/image" Target="../media/image133.png"/><Relationship Id="rId4" Type="http://schemas.openxmlformats.org/officeDocument/2006/relationships/image" Target="../media/image93.png"/><Relationship Id="rId9" Type="http://schemas.openxmlformats.org/officeDocument/2006/relationships/image" Target="../media/image98.png"/><Relationship Id="rId14" Type="http://schemas.openxmlformats.org/officeDocument/2006/relationships/image" Target="../media/image103.png"/><Relationship Id="rId22" Type="http://schemas.openxmlformats.org/officeDocument/2006/relationships/image" Target="../media/image111.png"/><Relationship Id="rId27" Type="http://schemas.openxmlformats.org/officeDocument/2006/relationships/image" Target="../media/image116.png"/><Relationship Id="rId30" Type="http://schemas.openxmlformats.org/officeDocument/2006/relationships/image" Target="../media/image119.png"/><Relationship Id="rId35" Type="http://schemas.openxmlformats.org/officeDocument/2006/relationships/image" Target="../media/image124.png"/><Relationship Id="rId43" Type="http://schemas.openxmlformats.org/officeDocument/2006/relationships/image" Target="../media/image132.png"/><Relationship Id="rId8" Type="http://schemas.openxmlformats.org/officeDocument/2006/relationships/image" Target="../media/image97.png"/><Relationship Id="rId3" Type="http://schemas.openxmlformats.org/officeDocument/2006/relationships/image" Target="../media/image92.png"/><Relationship Id="rId12" Type="http://schemas.openxmlformats.org/officeDocument/2006/relationships/image" Target="../media/image101.png"/><Relationship Id="rId17" Type="http://schemas.openxmlformats.org/officeDocument/2006/relationships/image" Target="../media/image106.png"/><Relationship Id="rId25" Type="http://schemas.openxmlformats.org/officeDocument/2006/relationships/image" Target="../media/image114.png"/><Relationship Id="rId33" Type="http://schemas.openxmlformats.org/officeDocument/2006/relationships/image" Target="../media/image122.png"/><Relationship Id="rId38" Type="http://schemas.openxmlformats.org/officeDocument/2006/relationships/image" Target="../media/image127.png"/><Relationship Id="rId20" Type="http://schemas.openxmlformats.org/officeDocument/2006/relationships/image" Target="../media/image109.png"/><Relationship Id="rId41" Type="http://schemas.openxmlformats.org/officeDocument/2006/relationships/image" Target="../media/image130.png"/></Relationships>
</file>

<file path=ppt/slides/_rels/slide25.xml.rels><?xml version="1.0" encoding="UTF-8" standalone="yes"?>
<Relationships xmlns="http://schemas.openxmlformats.org/package/2006/relationships"><Relationship Id="rId13" Type="http://schemas.openxmlformats.org/officeDocument/2006/relationships/image" Target="../media/image146.png"/><Relationship Id="rId18" Type="http://schemas.openxmlformats.org/officeDocument/2006/relationships/image" Target="../media/image151.png"/><Relationship Id="rId26" Type="http://schemas.openxmlformats.org/officeDocument/2006/relationships/image" Target="../media/image159.png"/><Relationship Id="rId39" Type="http://schemas.openxmlformats.org/officeDocument/2006/relationships/image" Target="../media/image172.png"/><Relationship Id="rId21" Type="http://schemas.openxmlformats.org/officeDocument/2006/relationships/image" Target="../media/image154.png"/><Relationship Id="rId34" Type="http://schemas.openxmlformats.org/officeDocument/2006/relationships/image" Target="../media/image167.png"/><Relationship Id="rId42" Type="http://schemas.openxmlformats.org/officeDocument/2006/relationships/image" Target="../media/image175.png"/><Relationship Id="rId7" Type="http://schemas.openxmlformats.org/officeDocument/2006/relationships/image" Target="../media/image140.png"/><Relationship Id="rId2" Type="http://schemas.openxmlformats.org/officeDocument/2006/relationships/image" Target="../media/image135.png"/><Relationship Id="rId16" Type="http://schemas.openxmlformats.org/officeDocument/2006/relationships/image" Target="../media/image149.png"/><Relationship Id="rId29" Type="http://schemas.openxmlformats.org/officeDocument/2006/relationships/image" Target="../media/image162.png"/><Relationship Id="rId1" Type="http://schemas.openxmlformats.org/officeDocument/2006/relationships/slideLayout" Target="../slideLayouts/slideLayout21.xml"/><Relationship Id="rId6" Type="http://schemas.openxmlformats.org/officeDocument/2006/relationships/image" Target="../media/image139.png"/><Relationship Id="rId11" Type="http://schemas.openxmlformats.org/officeDocument/2006/relationships/image" Target="../media/image144.png"/><Relationship Id="rId24" Type="http://schemas.openxmlformats.org/officeDocument/2006/relationships/image" Target="../media/image157.png"/><Relationship Id="rId32" Type="http://schemas.openxmlformats.org/officeDocument/2006/relationships/image" Target="../media/image165.png"/><Relationship Id="rId37" Type="http://schemas.openxmlformats.org/officeDocument/2006/relationships/image" Target="../media/image170.png"/><Relationship Id="rId40" Type="http://schemas.openxmlformats.org/officeDocument/2006/relationships/image" Target="../media/image173.png"/><Relationship Id="rId45" Type="http://schemas.openxmlformats.org/officeDocument/2006/relationships/image" Target="../media/image178.png"/><Relationship Id="rId5" Type="http://schemas.openxmlformats.org/officeDocument/2006/relationships/image" Target="../media/image138.png"/><Relationship Id="rId15" Type="http://schemas.openxmlformats.org/officeDocument/2006/relationships/image" Target="../media/image148.png"/><Relationship Id="rId23" Type="http://schemas.openxmlformats.org/officeDocument/2006/relationships/image" Target="../media/image156.png"/><Relationship Id="rId28" Type="http://schemas.openxmlformats.org/officeDocument/2006/relationships/image" Target="../media/image161.png"/><Relationship Id="rId36" Type="http://schemas.openxmlformats.org/officeDocument/2006/relationships/image" Target="../media/image169.png"/><Relationship Id="rId10" Type="http://schemas.openxmlformats.org/officeDocument/2006/relationships/image" Target="../media/image143.png"/><Relationship Id="rId19" Type="http://schemas.openxmlformats.org/officeDocument/2006/relationships/image" Target="../media/image152.png"/><Relationship Id="rId31" Type="http://schemas.openxmlformats.org/officeDocument/2006/relationships/image" Target="../media/image164.png"/><Relationship Id="rId44" Type="http://schemas.openxmlformats.org/officeDocument/2006/relationships/image" Target="../media/image177.png"/><Relationship Id="rId4" Type="http://schemas.openxmlformats.org/officeDocument/2006/relationships/image" Target="../media/image137.png"/><Relationship Id="rId9" Type="http://schemas.openxmlformats.org/officeDocument/2006/relationships/image" Target="../media/image142.png"/><Relationship Id="rId14" Type="http://schemas.openxmlformats.org/officeDocument/2006/relationships/image" Target="../media/image147.png"/><Relationship Id="rId22" Type="http://schemas.openxmlformats.org/officeDocument/2006/relationships/image" Target="../media/image155.png"/><Relationship Id="rId27" Type="http://schemas.openxmlformats.org/officeDocument/2006/relationships/image" Target="../media/image160.png"/><Relationship Id="rId30" Type="http://schemas.openxmlformats.org/officeDocument/2006/relationships/image" Target="../media/image163.png"/><Relationship Id="rId35" Type="http://schemas.openxmlformats.org/officeDocument/2006/relationships/image" Target="../media/image168.png"/><Relationship Id="rId43" Type="http://schemas.openxmlformats.org/officeDocument/2006/relationships/image" Target="../media/image176.png"/><Relationship Id="rId8" Type="http://schemas.openxmlformats.org/officeDocument/2006/relationships/image" Target="../media/image141.png"/><Relationship Id="rId3" Type="http://schemas.openxmlformats.org/officeDocument/2006/relationships/image" Target="../media/image136.png"/><Relationship Id="rId12" Type="http://schemas.openxmlformats.org/officeDocument/2006/relationships/image" Target="../media/image145.png"/><Relationship Id="rId17" Type="http://schemas.openxmlformats.org/officeDocument/2006/relationships/image" Target="../media/image150.png"/><Relationship Id="rId25" Type="http://schemas.openxmlformats.org/officeDocument/2006/relationships/image" Target="../media/image158.png"/><Relationship Id="rId33" Type="http://schemas.openxmlformats.org/officeDocument/2006/relationships/image" Target="../media/image166.png"/><Relationship Id="rId38" Type="http://schemas.openxmlformats.org/officeDocument/2006/relationships/image" Target="../media/image171.png"/><Relationship Id="rId46" Type="http://schemas.openxmlformats.org/officeDocument/2006/relationships/image" Target="../media/image179.png"/><Relationship Id="rId20" Type="http://schemas.openxmlformats.org/officeDocument/2006/relationships/image" Target="../media/image153.png"/><Relationship Id="rId41" Type="http://schemas.openxmlformats.org/officeDocument/2006/relationships/image" Target="../media/image174.png"/></Relationships>
</file>

<file path=ppt/slides/_rels/slide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8327363C-AA6A-254C-B784-4AC1BF86E541}"/>
              </a:ext>
            </a:extLst>
          </p:cNvPr>
          <p:cNvSpPr>
            <a:spLocks noGrp="1"/>
          </p:cNvSpPr>
          <p:nvPr>
            <p:ph sz="quarter" idx="10"/>
          </p:nvPr>
        </p:nvSpPr>
        <p:spPr/>
        <p:txBody>
          <a:bodyPr/>
          <a:lstStyle/>
          <a:p>
            <a:r>
              <a:rPr lang="en-US" dirty="0"/>
              <a:t>DEPARTMENT | MONTH 2026</a:t>
            </a:r>
          </a:p>
        </p:txBody>
      </p:sp>
      <p:sp>
        <p:nvSpPr>
          <p:cNvPr id="3" name="Content Placeholder 2">
            <a:extLst>
              <a:ext uri="{FF2B5EF4-FFF2-40B4-BE49-F238E27FC236}">
                <a16:creationId xmlns:a16="http://schemas.microsoft.com/office/drawing/2014/main" id="{0F9EBD41-C65A-CB4D-ACC1-AA61A7568817}"/>
              </a:ext>
            </a:extLst>
          </p:cNvPr>
          <p:cNvSpPr>
            <a:spLocks noGrp="1"/>
          </p:cNvSpPr>
          <p:nvPr>
            <p:ph sz="quarter" idx="11"/>
          </p:nvPr>
        </p:nvSpPr>
        <p:spPr/>
        <p:txBody>
          <a:bodyPr/>
          <a:lstStyle/>
          <a:p>
            <a:r>
              <a:rPr lang="en-US" dirty="0"/>
              <a:t>Type Presentation</a:t>
            </a:r>
            <a:br>
              <a:rPr lang="en-US" dirty="0"/>
            </a:br>
            <a:r>
              <a:rPr lang="en-US" dirty="0"/>
              <a:t>Title Here</a:t>
            </a:r>
          </a:p>
        </p:txBody>
      </p:sp>
      <p:sp>
        <p:nvSpPr>
          <p:cNvPr id="4" name="Content Placeholder 3">
            <a:extLst>
              <a:ext uri="{FF2B5EF4-FFF2-40B4-BE49-F238E27FC236}">
                <a16:creationId xmlns:a16="http://schemas.microsoft.com/office/drawing/2014/main" id="{5270ABB4-521A-4B45-B5EE-8C4667445E44}"/>
              </a:ext>
            </a:extLst>
          </p:cNvPr>
          <p:cNvSpPr>
            <a:spLocks noGrp="1"/>
          </p:cNvSpPr>
          <p:nvPr>
            <p:ph sz="quarter" idx="12"/>
          </p:nvPr>
        </p:nvSpPr>
        <p:spPr/>
        <p:txBody>
          <a:bodyPr/>
          <a:lstStyle/>
          <a:p>
            <a:r>
              <a:rPr lang="en-US" dirty="0"/>
              <a:t>PRESENTATION SUBTITLE GOES HERE</a:t>
            </a:r>
          </a:p>
        </p:txBody>
      </p:sp>
    </p:spTree>
    <p:extLst>
      <p:ext uri="{BB962C8B-B14F-4D97-AF65-F5344CB8AC3E}">
        <p14:creationId xmlns:p14="http://schemas.microsoft.com/office/powerpoint/2010/main" val="32233134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2C6B1B0-4BCB-CAE2-51E6-71DD9AAA23DA}"/>
              </a:ext>
            </a:extLst>
          </p:cNvPr>
          <p:cNvSpPr>
            <a:spLocks noGrp="1"/>
          </p:cNvSpPr>
          <p:nvPr>
            <p:ph type="body" sz="quarter" idx="10"/>
          </p:nvPr>
        </p:nvSpPr>
        <p:spPr/>
        <p:txBody>
          <a:bodyPr/>
          <a:lstStyle/>
          <a:p>
            <a:r>
              <a:rPr lang="en-US" dirty="0"/>
              <a:t>Optional Section Title</a:t>
            </a:r>
          </a:p>
        </p:txBody>
      </p:sp>
      <p:sp>
        <p:nvSpPr>
          <p:cNvPr id="3" name="Text Placeholder 2">
            <a:extLst>
              <a:ext uri="{FF2B5EF4-FFF2-40B4-BE49-F238E27FC236}">
                <a16:creationId xmlns:a16="http://schemas.microsoft.com/office/drawing/2014/main" id="{EA813AC4-828E-3464-2C72-CF60102F5295}"/>
              </a:ext>
            </a:extLst>
          </p:cNvPr>
          <p:cNvSpPr>
            <a:spLocks noGrp="1"/>
          </p:cNvSpPr>
          <p:nvPr>
            <p:ph type="body" sz="quarter" idx="11"/>
          </p:nvPr>
        </p:nvSpPr>
        <p:spPr/>
        <p:txBody>
          <a:bodyPr/>
          <a:lstStyle/>
          <a:p>
            <a:r>
              <a:rPr lang="en-US" dirty="0"/>
              <a:t>Insert Page Headline Lorem</a:t>
            </a:r>
            <a:br>
              <a:rPr lang="en-US" dirty="0"/>
            </a:br>
            <a:r>
              <a:rPr lang="en-US" dirty="0"/>
              <a:t>dolor sit amet</a:t>
            </a:r>
          </a:p>
        </p:txBody>
      </p:sp>
      <p:sp>
        <p:nvSpPr>
          <p:cNvPr id="51" name="Text Placeholder 50">
            <a:extLst>
              <a:ext uri="{FF2B5EF4-FFF2-40B4-BE49-F238E27FC236}">
                <a16:creationId xmlns:a16="http://schemas.microsoft.com/office/drawing/2014/main" id="{700D4219-C040-7533-DA1A-5218174019CD}"/>
              </a:ext>
            </a:extLst>
          </p:cNvPr>
          <p:cNvSpPr>
            <a:spLocks noGrp="1"/>
          </p:cNvSpPr>
          <p:nvPr>
            <p:ph type="body" sz="quarter" idx="12"/>
          </p:nvPr>
        </p:nvSpPr>
        <p:spPr/>
        <p:txBody>
          <a:bodyPr/>
          <a:lstStyle/>
          <a:p>
            <a:r>
              <a:rPr lang="en-US" dirty="0"/>
              <a:t>Lorem ipsum dolor sit amet, consectetuer adipiscing elit, sed diam nonummy nibh</a:t>
            </a:r>
          </a:p>
        </p:txBody>
      </p:sp>
      <p:sp>
        <p:nvSpPr>
          <p:cNvPr id="132" name="Picture Placeholder 131">
            <a:extLst>
              <a:ext uri="{FF2B5EF4-FFF2-40B4-BE49-F238E27FC236}">
                <a16:creationId xmlns:a16="http://schemas.microsoft.com/office/drawing/2014/main" id="{81D835AD-2272-83B8-B532-FFB44403E527}"/>
              </a:ext>
            </a:extLst>
          </p:cNvPr>
          <p:cNvSpPr>
            <a:spLocks noGrp="1"/>
          </p:cNvSpPr>
          <p:nvPr>
            <p:ph type="pic" sz="quarter" idx="15"/>
          </p:nvPr>
        </p:nvSpPr>
        <p:spPr/>
        <p:txBody>
          <a:bodyPr/>
          <a:lstStyle/>
          <a:p>
            <a:endParaRPr lang="en-US"/>
          </a:p>
        </p:txBody>
      </p:sp>
      <p:sp>
        <p:nvSpPr>
          <p:cNvPr id="133" name="Picture Placeholder 132">
            <a:extLst>
              <a:ext uri="{FF2B5EF4-FFF2-40B4-BE49-F238E27FC236}">
                <a16:creationId xmlns:a16="http://schemas.microsoft.com/office/drawing/2014/main" id="{C49ECE8D-1C4D-5550-FBED-FA35B1E90019}"/>
              </a:ext>
            </a:extLst>
          </p:cNvPr>
          <p:cNvSpPr>
            <a:spLocks noGrp="1"/>
          </p:cNvSpPr>
          <p:nvPr>
            <p:ph type="pic" sz="quarter" idx="16"/>
          </p:nvPr>
        </p:nvSpPr>
        <p:spPr/>
        <p:txBody>
          <a:bodyPr/>
          <a:lstStyle/>
          <a:p>
            <a:endParaRPr lang="en-US"/>
          </a:p>
        </p:txBody>
      </p:sp>
      <p:sp>
        <p:nvSpPr>
          <p:cNvPr id="134" name="Picture Placeholder 133">
            <a:extLst>
              <a:ext uri="{FF2B5EF4-FFF2-40B4-BE49-F238E27FC236}">
                <a16:creationId xmlns:a16="http://schemas.microsoft.com/office/drawing/2014/main" id="{5DA00773-EF5E-ECF7-0ADF-A48C7A620E13}"/>
              </a:ext>
            </a:extLst>
          </p:cNvPr>
          <p:cNvSpPr>
            <a:spLocks noGrp="1"/>
          </p:cNvSpPr>
          <p:nvPr>
            <p:ph type="pic" sz="quarter" idx="17"/>
          </p:nvPr>
        </p:nvSpPr>
        <p:spPr/>
        <p:txBody>
          <a:bodyPr/>
          <a:lstStyle/>
          <a:p>
            <a:endParaRPr lang="en-US"/>
          </a:p>
        </p:txBody>
      </p:sp>
      <p:sp>
        <p:nvSpPr>
          <p:cNvPr id="102" name="Text Placeholder 101">
            <a:extLst>
              <a:ext uri="{FF2B5EF4-FFF2-40B4-BE49-F238E27FC236}">
                <a16:creationId xmlns:a16="http://schemas.microsoft.com/office/drawing/2014/main" id="{8C3C5925-BF68-79A0-0238-78F657A13D28}"/>
              </a:ext>
            </a:extLst>
          </p:cNvPr>
          <p:cNvSpPr>
            <a:spLocks noGrp="1"/>
          </p:cNvSpPr>
          <p:nvPr>
            <p:ph type="body" sz="quarter" idx="18"/>
          </p:nvPr>
        </p:nvSpPr>
        <p:spPr/>
        <p:txBody>
          <a:bodyPr/>
          <a:lstStyle/>
          <a:p>
            <a:r>
              <a:rPr lang="en-US" dirty="0"/>
              <a:t>Lorem ipsum</a:t>
            </a:r>
          </a:p>
        </p:txBody>
      </p:sp>
      <p:sp>
        <p:nvSpPr>
          <p:cNvPr id="103" name="Text Placeholder 102">
            <a:extLst>
              <a:ext uri="{FF2B5EF4-FFF2-40B4-BE49-F238E27FC236}">
                <a16:creationId xmlns:a16="http://schemas.microsoft.com/office/drawing/2014/main" id="{82E667F1-7AD4-F520-4E62-40B2360A223D}"/>
              </a:ext>
            </a:extLst>
          </p:cNvPr>
          <p:cNvSpPr>
            <a:spLocks noGrp="1"/>
          </p:cNvSpPr>
          <p:nvPr>
            <p:ph type="body" sz="quarter" idx="19"/>
          </p:nvPr>
        </p:nvSpPr>
        <p:spPr/>
        <p:txBody>
          <a:bodyPr/>
          <a:lstStyle/>
          <a:p>
            <a:r>
              <a:rPr lang="en-US" dirty="0"/>
              <a:t>Lorem ipsum</a:t>
            </a:r>
          </a:p>
        </p:txBody>
      </p:sp>
      <p:sp>
        <p:nvSpPr>
          <p:cNvPr id="57" name="Text Placeholder 56">
            <a:extLst>
              <a:ext uri="{FF2B5EF4-FFF2-40B4-BE49-F238E27FC236}">
                <a16:creationId xmlns:a16="http://schemas.microsoft.com/office/drawing/2014/main" id="{54B0F273-DF65-23E7-1F52-7DD84AC8717A}"/>
              </a:ext>
            </a:extLst>
          </p:cNvPr>
          <p:cNvSpPr>
            <a:spLocks noGrp="1"/>
          </p:cNvSpPr>
          <p:nvPr>
            <p:ph type="body" sz="quarter" idx="21"/>
          </p:nvPr>
        </p:nvSpPr>
        <p:spPr/>
        <p:txBody>
          <a:bodyPr/>
          <a:lstStyle/>
          <a:p>
            <a:r>
              <a:rPr lang="en-US" dirty="0"/>
              <a:t>Euismod lorem ipsum dolor sit amet, consectetuer adipiscing elit, sed diam nonummy nibh euismod tincidunt ut laoreet dolore magna aliquam erat volutpat.</a:t>
            </a:r>
          </a:p>
        </p:txBody>
      </p:sp>
      <p:sp>
        <p:nvSpPr>
          <p:cNvPr id="107" name="Text Placeholder 106">
            <a:extLst>
              <a:ext uri="{FF2B5EF4-FFF2-40B4-BE49-F238E27FC236}">
                <a16:creationId xmlns:a16="http://schemas.microsoft.com/office/drawing/2014/main" id="{E27DDC6F-1317-CA61-A2D9-93F175921731}"/>
              </a:ext>
            </a:extLst>
          </p:cNvPr>
          <p:cNvSpPr>
            <a:spLocks noGrp="1"/>
          </p:cNvSpPr>
          <p:nvPr>
            <p:ph type="body" sz="quarter" idx="22"/>
          </p:nvPr>
        </p:nvSpPr>
        <p:spPr/>
        <p:txBody>
          <a:bodyPr/>
          <a:lstStyle/>
          <a:p>
            <a:r>
              <a:rPr lang="en-US" dirty="0"/>
              <a:t>Lorem ipsum dolor sit amet consectetuer adipiscing elit</a:t>
            </a:r>
          </a:p>
        </p:txBody>
      </p:sp>
      <p:sp>
        <p:nvSpPr>
          <p:cNvPr id="108" name="Text Placeholder 107">
            <a:extLst>
              <a:ext uri="{FF2B5EF4-FFF2-40B4-BE49-F238E27FC236}">
                <a16:creationId xmlns:a16="http://schemas.microsoft.com/office/drawing/2014/main" id="{79B4B54E-4C4B-8B71-0484-A0F9C732FC4B}"/>
              </a:ext>
            </a:extLst>
          </p:cNvPr>
          <p:cNvSpPr>
            <a:spLocks noGrp="1"/>
          </p:cNvSpPr>
          <p:nvPr>
            <p:ph type="body" sz="quarter" idx="23"/>
          </p:nvPr>
        </p:nvSpPr>
        <p:spPr/>
        <p:txBody>
          <a:bodyPr/>
          <a:lstStyle/>
          <a:p>
            <a:r>
              <a:rPr lang="en-US" dirty="0"/>
              <a:t>Lorem ipsum dolor</a:t>
            </a:r>
          </a:p>
        </p:txBody>
      </p:sp>
      <p:sp>
        <p:nvSpPr>
          <p:cNvPr id="110" name="Text Placeholder 109">
            <a:extLst>
              <a:ext uri="{FF2B5EF4-FFF2-40B4-BE49-F238E27FC236}">
                <a16:creationId xmlns:a16="http://schemas.microsoft.com/office/drawing/2014/main" id="{BE43E83F-55D1-F90B-AB5E-ADEE9235198F}"/>
              </a:ext>
            </a:extLst>
          </p:cNvPr>
          <p:cNvSpPr>
            <a:spLocks noGrp="1"/>
          </p:cNvSpPr>
          <p:nvPr>
            <p:ph type="body" sz="quarter" idx="24"/>
          </p:nvPr>
        </p:nvSpPr>
        <p:spPr/>
        <p:txBody>
          <a:bodyPr/>
          <a:lstStyle/>
          <a:p>
            <a:r>
              <a:rPr lang="en-US" dirty="0" err="1"/>
              <a:t>Samet</a:t>
            </a:r>
            <a:r>
              <a:rPr lang="en-US" dirty="0"/>
              <a:t> consectetuer adipiscing elit</a:t>
            </a:r>
          </a:p>
        </p:txBody>
      </p:sp>
      <p:cxnSp>
        <p:nvCxnSpPr>
          <p:cNvPr id="30" name="Straight Connector 29">
            <a:extLst>
              <a:ext uri="{FF2B5EF4-FFF2-40B4-BE49-F238E27FC236}">
                <a16:creationId xmlns:a16="http://schemas.microsoft.com/office/drawing/2014/main" id="{6B8D07BF-E942-1C7B-B4C6-5DF1B7D14033}"/>
              </a:ext>
            </a:extLst>
          </p:cNvPr>
          <p:cNvCxnSpPr>
            <a:cxnSpLocks/>
          </p:cNvCxnSpPr>
          <p:nvPr/>
        </p:nvCxnSpPr>
        <p:spPr>
          <a:xfrm>
            <a:off x="967243" y="3597728"/>
            <a:ext cx="5453742" cy="0"/>
          </a:xfrm>
          <a:prstGeom prst="line">
            <a:avLst/>
          </a:prstGeom>
          <a:ln w="9525" cap="rnd">
            <a:solidFill>
              <a:srgbClr val="DEDEDE"/>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E158599-577C-CB58-461A-51155FDDD0C7}"/>
              </a:ext>
            </a:extLst>
          </p:cNvPr>
          <p:cNvCxnSpPr>
            <a:cxnSpLocks/>
          </p:cNvCxnSpPr>
          <p:nvPr/>
        </p:nvCxnSpPr>
        <p:spPr>
          <a:xfrm>
            <a:off x="6629370" y="3597728"/>
            <a:ext cx="2155371" cy="0"/>
          </a:xfrm>
          <a:prstGeom prst="line">
            <a:avLst/>
          </a:prstGeom>
          <a:ln w="9525" cap="rnd">
            <a:solidFill>
              <a:srgbClr val="DEDEDE"/>
            </a:solidFill>
          </a:ln>
        </p:spPr>
        <p:style>
          <a:lnRef idx="1">
            <a:schemeClr val="accent1"/>
          </a:lnRef>
          <a:fillRef idx="0">
            <a:schemeClr val="accent1"/>
          </a:fillRef>
          <a:effectRef idx="0">
            <a:schemeClr val="accent1"/>
          </a:effectRef>
          <a:fontRef idx="minor">
            <a:schemeClr val="tx1"/>
          </a:fontRef>
        </p:style>
      </p:cxnSp>
      <p:pic>
        <p:nvPicPr>
          <p:cNvPr id="32" name="Picture 31">
            <a:extLst>
              <a:ext uri="{FF2B5EF4-FFF2-40B4-BE49-F238E27FC236}">
                <a16:creationId xmlns:a16="http://schemas.microsoft.com/office/drawing/2014/main" id="{7954B780-6B62-5EDF-BE67-F885864E93F3}"/>
              </a:ext>
            </a:extLst>
          </p:cNvPr>
          <p:cNvPicPr>
            <a:picLocks noChangeAspect="1"/>
          </p:cNvPicPr>
          <p:nvPr/>
        </p:nvPicPr>
        <p:blipFill>
          <a:blip r:embed="rId2"/>
          <a:srcRect/>
          <a:stretch/>
        </p:blipFill>
        <p:spPr>
          <a:xfrm>
            <a:off x="6631458" y="4416243"/>
            <a:ext cx="772404" cy="772404"/>
          </a:xfrm>
          <a:prstGeom prst="rect">
            <a:avLst/>
          </a:prstGeom>
        </p:spPr>
      </p:pic>
      <p:pic>
        <p:nvPicPr>
          <p:cNvPr id="33" name="Picture 32">
            <a:extLst>
              <a:ext uri="{FF2B5EF4-FFF2-40B4-BE49-F238E27FC236}">
                <a16:creationId xmlns:a16="http://schemas.microsoft.com/office/drawing/2014/main" id="{709A198D-A602-31C4-3691-F723A87D99A9}"/>
              </a:ext>
            </a:extLst>
          </p:cNvPr>
          <p:cNvPicPr>
            <a:picLocks noChangeAspect="1"/>
          </p:cNvPicPr>
          <p:nvPr/>
        </p:nvPicPr>
        <p:blipFill>
          <a:blip r:embed="rId3"/>
          <a:srcRect/>
          <a:stretch/>
        </p:blipFill>
        <p:spPr>
          <a:xfrm>
            <a:off x="6695252" y="5208409"/>
            <a:ext cx="652011" cy="652011"/>
          </a:xfrm>
          <a:prstGeom prst="rect">
            <a:avLst/>
          </a:prstGeom>
        </p:spPr>
      </p:pic>
      <p:pic>
        <p:nvPicPr>
          <p:cNvPr id="42" name="Picture 41">
            <a:extLst>
              <a:ext uri="{FF2B5EF4-FFF2-40B4-BE49-F238E27FC236}">
                <a16:creationId xmlns:a16="http://schemas.microsoft.com/office/drawing/2014/main" id="{254AD64E-A846-3398-385A-DD9514ABAA3E}"/>
              </a:ext>
            </a:extLst>
          </p:cNvPr>
          <p:cNvPicPr>
            <a:picLocks noChangeAspect="1"/>
          </p:cNvPicPr>
          <p:nvPr/>
        </p:nvPicPr>
        <p:blipFill>
          <a:blip r:embed="rId4"/>
          <a:srcRect/>
          <a:stretch/>
        </p:blipFill>
        <p:spPr>
          <a:xfrm>
            <a:off x="6667900" y="3749602"/>
            <a:ext cx="727163" cy="727163"/>
          </a:xfrm>
          <a:prstGeom prst="rect">
            <a:avLst/>
          </a:prstGeom>
        </p:spPr>
      </p:pic>
      <p:pic>
        <p:nvPicPr>
          <p:cNvPr id="22" name="Picture 21">
            <a:extLst>
              <a:ext uri="{FF2B5EF4-FFF2-40B4-BE49-F238E27FC236}">
                <a16:creationId xmlns:a16="http://schemas.microsoft.com/office/drawing/2014/main" id="{607D75C6-F4D8-D90A-2148-C78DC0600D95}"/>
              </a:ext>
            </a:extLst>
          </p:cNvPr>
          <p:cNvPicPr>
            <a:picLocks noChangeAspect="1"/>
          </p:cNvPicPr>
          <p:nvPr/>
        </p:nvPicPr>
        <p:blipFill rotWithShape="1">
          <a:blip r:embed="rId5"/>
          <a:srcRect l="18832" t="17805" r="7597"/>
          <a:stretch/>
        </p:blipFill>
        <p:spPr>
          <a:xfrm>
            <a:off x="9306224" y="713994"/>
            <a:ext cx="2155371" cy="1598943"/>
          </a:xfrm>
          <a:prstGeom prst="rect">
            <a:avLst/>
          </a:prstGeom>
        </p:spPr>
      </p:pic>
      <p:pic>
        <p:nvPicPr>
          <p:cNvPr id="23" name="Picture 22">
            <a:extLst>
              <a:ext uri="{FF2B5EF4-FFF2-40B4-BE49-F238E27FC236}">
                <a16:creationId xmlns:a16="http://schemas.microsoft.com/office/drawing/2014/main" id="{2EE091B3-2789-CA4F-6DE4-8DEB389B6888}"/>
              </a:ext>
            </a:extLst>
          </p:cNvPr>
          <p:cNvPicPr>
            <a:picLocks noChangeAspect="1"/>
          </p:cNvPicPr>
          <p:nvPr/>
        </p:nvPicPr>
        <p:blipFill rotWithShape="1">
          <a:blip r:embed="rId6"/>
          <a:srcRect l="3972" t="6655" r="15799" b="5172"/>
          <a:stretch/>
        </p:blipFill>
        <p:spPr>
          <a:xfrm>
            <a:off x="9306224" y="4528777"/>
            <a:ext cx="2155371" cy="1598943"/>
          </a:xfrm>
          <a:prstGeom prst="rect">
            <a:avLst/>
          </a:prstGeom>
        </p:spPr>
      </p:pic>
      <p:pic>
        <p:nvPicPr>
          <p:cNvPr id="24" name="Picture 23">
            <a:extLst>
              <a:ext uri="{FF2B5EF4-FFF2-40B4-BE49-F238E27FC236}">
                <a16:creationId xmlns:a16="http://schemas.microsoft.com/office/drawing/2014/main" id="{2521A54E-183B-5C2F-26AF-E515E1FCFFE2}"/>
              </a:ext>
            </a:extLst>
          </p:cNvPr>
          <p:cNvPicPr>
            <a:picLocks noChangeAspect="1"/>
          </p:cNvPicPr>
          <p:nvPr/>
        </p:nvPicPr>
        <p:blipFill rotWithShape="1">
          <a:blip r:embed="rId7"/>
          <a:srcRect l="17384" t="31580" r="21322" b="146"/>
          <a:stretch/>
        </p:blipFill>
        <p:spPr>
          <a:xfrm>
            <a:off x="9306224" y="2628366"/>
            <a:ext cx="2155371" cy="1598943"/>
          </a:xfrm>
          <a:prstGeom prst="rect">
            <a:avLst/>
          </a:prstGeom>
        </p:spPr>
      </p:pic>
    </p:spTree>
    <p:extLst>
      <p:ext uri="{BB962C8B-B14F-4D97-AF65-F5344CB8AC3E}">
        <p14:creationId xmlns:p14="http://schemas.microsoft.com/office/powerpoint/2010/main" val="21369855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EA87564B-4ED2-864D-91E4-1B274308DFCA}"/>
              </a:ext>
            </a:extLst>
          </p:cNvPr>
          <p:cNvGraphicFramePr/>
          <p:nvPr>
            <p:extLst>
              <p:ext uri="{D42A27DB-BD31-4B8C-83A1-F6EECF244321}">
                <p14:modId xmlns:p14="http://schemas.microsoft.com/office/powerpoint/2010/main" val="1942025317"/>
              </p:ext>
            </p:extLst>
          </p:nvPr>
        </p:nvGraphicFramePr>
        <p:xfrm>
          <a:off x="996042" y="1020535"/>
          <a:ext cx="4790865" cy="5195741"/>
        </p:xfrm>
        <a:graphic>
          <a:graphicData uri="http://schemas.openxmlformats.org/drawingml/2006/chart">
            <c:chart xmlns:c="http://schemas.openxmlformats.org/drawingml/2006/chart" xmlns:r="http://schemas.openxmlformats.org/officeDocument/2006/relationships" r:id="rId3"/>
          </a:graphicData>
        </a:graphic>
      </p:graphicFrame>
      <p:cxnSp>
        <p:nvCxnSpPr>
          <p:cNvPr id="24" name="Straight Connector 23">
            <a:extLst>
              <a:ext uri="{FF2B5EF4-FFF2-40B4-BE49-F238E27FC236}">
                <a16:creationId xmlns:a16="http://schemas.microsoft.com/office/drawing/2014/main" id="{BF9642EA-84BD-244D-B838-FA4212CCCCC0}"/>
              </a:ext>
            </a:extLst>
          </p:cNvPr>
          <p:cNvCxnSpPr>
            <a:cxnSpLocks/>
          </p:cNvCxnSpPr>
          <p:nvPr/>
        </p:nvCxnSpPr>
        <p:spPr>
          <a:xfrm>
            <a:off x="1777003" y="1755885"/>
            <a:ext cx="2739383" cy="0"/>
          </a:xfrm>
          <a:prstGeom prst="line">
            <a:avLst/>
          </a:prstGeom>
          <a:ln w="6350">
            <a:solidFill>
              <a:srgbClr val="DEDEDE"/>
            </a:solidFill>
          </a:ln>
        </p:spPr>
        <p:style>
          <a:lnRef idx="1">
            <a:schemeClr val="accent1"/>
          </a:lnRef>
          <a:fillRef idx="0">
            <a:schemeClr val="accent1"/>
          </a:fillRef>
          <a:effectRef idx="0">
            <a:schemeClr val="accent1"/>
          </a:effectRef>
          <a:fontRef idx="minor">
            <a:schemeClr val="tx1"/>
          </a:fontRef>
        </p:style>
      </p:cxnSp>
      <p:sp>
        <p:nvSpPr>
          <p:cNvPr id="36" name="Text Placeholder 35">
            <a:extLst>
              <a:ext uri="{FF2B5EF4-FFF2-40B4-BE49-F238E27FC236}">
                <a16:creationId xmlns:a16="http://schemas.microsoft.com/office/drawing/2014/main" id="{219561F0-5D97-EE73-3A51-D55C4A22EEBD}"/>
              </a:ext>
            </a:extLst>
          </p:cNvPr>
          <p:cNvSpPr>
            <a:spLocks noGrp="1"/>
          </p:cNvSpPr>
          <p:nvPr>
            <p:ph type="body" sz="quarter" idx="11"/>
          </p:nvPr>
        </p:nvSpPr>
        <p:spPr/>
        <p:txBody>
          <a:bodyPr/>
          <a:lstStyle/>
          <a:p>
            <a:r>
              <a:rPr lang="en-US" dirty="0"/>
              <a:t>Optional Section Title</a:t>
            </a:r>
          </a:p>
        </p:txBody>
      </p:sp>
      <p:sp>
        <p:nvSpPr>
          <p:cNvPr id="37" name="Text Placeholder 36">
            <a:extLst>
              <a:ext uri="{FF2B5EF4-FFF2-40B4-BE49-F238E27FC236}">
                <a16:creationId xmlns:a16="http://schemas.microsoft.com/office/drawing/2014/main" id="{44F6A4C2-672C-16BA-11E8-5FAD6B609FC3}"/>
              </a:ext>
            </a:extLst>
          </p:cNvPr>
          <p:cNvSpPr>
            <a:spLocks noGrp="1"/>
          </p:cNvSpPr>
          <p:nvPr>
            <p:ph type="body" sz="quarter" idx="12"/>
          </p:nvPr>
        </p:nvSpPr>
        <p:spPr/>
        <p:txBody>
          <a:bodyPr/>
          <a:lstStyle/>
          <a:p>
            <a:r>
              <a:rPr lang="en-US" dirty="0"/>
              <a:t>Insert Page</a:t>
            </a:r>
          </a:p>
          <a:p>
            <a:r>
              <a:rPr lang="en-US" dirty="0"/>
              <a:t>Headline</a:t>
            </a:r>
          </a:p>
        </p:txBody>
      </p:sp>
      <p:sp>
        <p:nvSpPr>
          <p:cNvPr id="38" name="Text Placeholder 37">
            <a:extLst>
              <a:ext uri="{FF2B5EF4-FFF2-40B4-BE49-F238E27FC236}">
                <a16:creationId xmlns:a16="http://schemas.microsoft.com/office/drawing/2014/main" id="{734FFACF-E7DB-7987-7EE0-EC6E44A77D92}"/>
              </a:ext>
            </a:extLst>
          </p:cNvPr>
          <p:cNvSpPr>
            <a:spLocks noGrp="1"/>
          </p:cNvSpPr>
          <p:nvPr>
            <p:ph type="body" sz="quarter" idx="13"/>
          </p:nvPr>
        </p:nvSpPr>
        <p:spPr/>
        <p:txBody>
          <a:bodyPr/>
          <a:lstStyle/>
          <a:p>
            <a:r>
              <a:rPr lang="en-US" dirty="0"/>
              <a:t>Lorem ipsum dolor sit amet, consectetuer adipiscing elit, </a:t>
            </a:r>
            <a:br>
              <a:rPr lang="en-US" dirty="0"/>
            </a:br>
            <a:r>
              <a:rPr lang="en-US" dirty="0"/>
              <a:t>sed diam nonummy nibh.</a:t>
            </a:r>
            <a:br>
              <a:rPr lang="en-US" dirty="0"/>
            </a:br>
            <a:endParaRPr lang="en-US" dirty="0"/>
          </a:p>
        </p:txBody>
      </p:sp>
      <p:sp>
        <p:nvSpPr>
          <p:cNvPr id="39" name="Text Placeholder 38">
            <a:extLst>
              <a:ext uri="{FF2B5EF4-FFF2-40B4-BE49-F238E27FC236}">
                <a16:creationId xmlns:a16="http://schemas.microsoft.com/office/drawing/2014/main" id="{A4AED96D-33BA-19F7-01A3-C829B3E420EE}"/>
              </a:ext>
            </a:extLst>
          </p:cNvPr>
          <p:cNvSpPr>
            <a:spLocks noGrp="1"/>
          </p:cNvSpPr>
          <p:nvPr>
            <p:ph type="body" sz="quarter" idx="14"/>
          </p:nvPr>
        </p:nvSpPr>
        <p:spPr/>
        <p:txBody>
          <a:bodyPr/>
          <a:lstStyle/>
          <a:p>
            <a:r>
              <a:rPr lang="en-US" dirty="0"/>
              <a:t>Lorem ipsum dolor sit amet, consectetuer adipiscing </a:t>
            </a:r>
            <a:br>
              <a:rPr lang="en-US" dirty="0"/>
            </a:br>
            <a:r>
              <a:rPr lang="en-US" dirty="0"/>
              <a:t>elit, sed diam nonummy nibh euismod tincidunt ut </a:t>
            </a:r>
            <a:br>
              <a:rPr lang="en-US" dirty="0"/>
            </a:br>
            <a:r>
              <a:rPr lang="en-US" dirty="0"/>
              <a:t>laoreet dolore magna aliquam  volutpat.</a:t>
            </a:r>
            <a:br>
              <a:rPr lang="en-US" dirty="0"/>
            </a:br>
            <a:endParaRPr lang="en-US" dirty="0"/>
          </a:p>
        </p:txBody>
      </p:sp>
      <p:sp>
        <p:nvSpPr>
          <p:cNvPr id="54" name="Text Placeholder 53">
            <a:extLst>
              <a:ext uri="{FF2B5EF4-FFF2-40B4-BE49-F238E27FC236}">
                <a16:creationId xmlns:a16="http://schemas.microsoft.com/office/drawing/2014/main" id="{589B8587-7D62-8E32-3D62-00428F9E4458}"/>
              </a:ext>
            </a:extLst>
          </p:cNvPr>
          <p:cNvSpPr txBox="1">
            <a:spLocks noGrp="1"/>
          </p:cNvSpPr>
          <p:nvPr>
            <p:ph type="body" sz="quarter" idx="16"/>
          </p:nvPr>
        </p:nvSpPr>
        <p:spPr/>
        <p:txBody>
          <a:bodyPr/>
          <a:lstStyle/>
          <a:p>
            <a:r>
              <a:rPr lang="en-US" dirty="0"/>
              <a:t>Ut wisi enim ad minim</a:t>
            </a:r>
          </a:p>
          <a:p>
            <a:r>
              <a:rPr lang="en-US" dirty="0"/>
              <a:t>Veniam, quis nostrud exerci</a:t>
            </a:r>
          </a:p>
          <a:p>
            <a:r>
              <a:rPr lang="en-US" dirty="0"/>
              <a:t>Ktation ullamcorper suscipit lobortis.  </a:t>
            </a:r>
          </a:p>
        </p:txBody>
      </p:sp>
    </p:spTree>
    <p:extLst>
      <p:ext uri="{BB962C8B-B14F-4D97-AF65-F5344CB8AC3E}">
        <p14:creationId xmlns:p14="http://schemas.microsoft.com/office/powerpoint/2010/main" val="11770208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 Placeholder 33">
            <a:extLst>
              <a:ext uri="{FF2B5EF4-FFF2-40B4-BE49-F238E27FC236}">
                <a16:creationId xmlns:a16="http://schemas.microsoft.com/office/drawing/2014/main" id="{B8328308-F70E-8492-36A8-26BE8DE6C860}"/>
              </a:ext>
            </a:extLst>
          </p:cNvPr>
          <p:cNvSpPr>
            <a:spLocks noGrp="1"/>
          </p:cNvSpPr>
          <p:nvPr>
            <p:ph type="body" sz="quarter" idx="11"/>
          </p:nvPr>
        </p:nvSpPr>
        <p:spPr/>
        <p:txBody>
          <a:bodyPr/>
          <a:lstStyle/>
          <a:p>
            <a:r>
              <a:rPr lang="en-US" dirty="0"/>
              <a:t>Optional Section Title</a:t>
            </a:r>
          </a:p>
        </p:txBody>
      </p:sp>
      <p:sp>
        <p:nvSpPr>
          <p:cNvPr id="39" name="Text Placeholder 38">
            <a:extLst>
              <a:ext uri="{FF2B5EF4-FFF2-40B4-BE49-F238E27FC236}">
                <a16:creationId xmlns:a16="http://schemas.microsoft.com/office/drawing/2014/main" id="{2B4A09F9-9378-9998-0C02-6675479B189F}"/>
              </a:ext>
            </a:extLst>
          </p:cNvPr>
          <p:cNvSpPr>
            <a:spLocks noGrp="1"/>
          </p:cNvSpPr>
          <p:nvPr>
            <p:ph type="body" sz="quarter" idx="12"/>
          </p:nvPr>
        </p:nvSpPr>
        <p:spPr/>
        <p:txBody>
          <a:bodyPr/>
          <a:lstStyle/>
          <a:p>
            <a:r>
              <a:rPr lang="en-US" dirty="0"/>
              <a:t>Insert Page</a:t>
            </a:r>
          </a:p>
          <a:p>
            <a:r>
              <a:rPr lang="en-US" dirty="0"/>
              <a:t>Headline</a:t>
            </a:r>
          </a:p>
        </p:txBody>
      </p:sp>
      <p:sp>
        <p:nvSpPr>
          <p:cNvPr id="41" name="Text Placeholder 40">
            <a:extLst>
              <a:ext uri="{FF2B5EF4-FFF2-40B4-BE49-F238E27FC236}">
                <a16:creationId xmlns:a16="http://schemas.microsoft.com/office/drawing/2014/main" id="{FB9D746D-BD75-23B6-E2CC-64C84D6389A6}"/>
              </a:ext>
            </a:extLst>
          </p:cNvPr>
          <p:cNvSpPr>
            <a:spLocks noGrp="1"/>
          </p:cNvSpPr>
          <p:nvPr>
            <p:ph type="body" sz="quarter" idx="14"/>
          </p:nvPr>
        </p:nvSpPr>
        <p:spPr/>
        <p:txBody>
          <a:bodyPr/>
          <a:lstStyle/>
          <a:p>
            <a:r>
              <a:rPr lang="en-US" dirty="0"/>
              <a:t>Lorem ipsum dolor sit amet, consectetuer adipiscing </a:t>
            </a:r>
            <a:br>
              <a:rPr lang="en-US" dirty="0"/>
            </a:br>
            <a:r>
              <a:rPr lang="en-US" dirty="0"/>
              <a:t>elit, diam nonummy nibh euismod tincidunt ut </a:t>
            </a:r>
            <a:br>
              <a:rPr lang="en-US" dirty="0"/>
            </a:br>
            <a:r>
              <a:rPr lang="en-US" dirty="0"/>
              <a:t>laoreet dolore magna aliquam volutpat. Ut wisi enim </a:t>
            </a:r>
            <a:br>
              <a:rPr lang="en-US" dirty="0"/>
            </a:br>
            <a:r>
              <a:rPr lang="en-US" dirty="0"/>
              <a:t>ad minim veniam.</a:t>
            </a:r>
          </a:p>
          <a:p>
            <a:endParaRPr lang="en-US" dirty="0"/>
          </a:p>
        </p:txBody>
      </p:sp>
      <p:sp>
        <p:nvSpPr>
          <p:cNvPr id="80" name="Text Placeholder 79">
            <a:extLst>
              <a:ext uri="{FF2B5EF4-FFF2-40B4-BE49-F238E27FC236}">
                <a16:creationId xmlns:a16="http://schemas.microsoft.com/office/drawing/2014/main" id="{17E63F9C-4BB4-F28E-1C3E-DCAFDE4FB24B}"/>
              </a:ext>
            </a:extLst>
          </p:cNvPr>
          <p:cNvSpPr>
            <a:spLocks noGrp="1"/>
          </p:cNvSpPr>
          <p:nvPr>
            <p:ph type="body" sz="quarter" idx="15"/>
          </p:nvPr>
        </p:nvSpPr>
        <p:spPr/>
        <p:txBody>
          <a:bodyPr/>
          <a:lstStyle/>
          <a:p>
            <a:r>
              <a:rPr lang="en-US" dirty="0"/>
              <a:t>Lorem ipsum dolor sit amet, consectetuer </a:t>
            </a:r>
            <a:br>
              <a:rPr lang="en-US" dirty="0"/>
            </a:br>
            <a:r>
              <a:rPr lang="en-US" dirty="0"/>
              <a:t>adipiscing elit, sed diam nonummy nibh euismod </a:t>
            </a:r>
            <a:br>
              <a:rPr lang="en-US" dirty="0"/>
            </a:br>
            <a:r>
              <a:rPr lang="en-US" dirty="0"/>
              <a:t>Lorem ipsum dolor sit amet, consectetuer </a:t>
            </a:r>
            <a:br>
              <a:rPr lang="en-US" dirty="0"/>
            </a:br>
            <a:r>
              <a:rPr lang="en-US" dirty="0"/>
              <a:t>adipiscing elit, sed diam nonummy nibh euismod </a:t>
            </a:r>
            <a:br>
              <a:rPr lang="en-US" dirty="0"/>
            </a:br>
            <a:r>
              <a:rPr lang="en-US" dirty="0"/>
              <a:t>tincidunt.</a:t>
            </a:r>
          </a:p>
          <a:p>
            <a:endParaRPr lang="en-US" dirty="0"/>
          </a:p>
          <a:p>
            <a:endParaRPr lang="en-US" dirty="0"/>
          </a:p>
        </p:txBody>
      </p:sp>
      <p:grpSp>
        <p:nvGrpSpPr>
          <p:cNvPr id="42" name="Group 41">
            <a:extLst>
              <a:ext uri="{FF2B5EF4-FFF2-40B4-BE49-F238E27FC236}">
                <a16:creationId xmlns:a16="http://schemas.microsoft.com/office/drawing/2014/main" id="{172D66A4-13CE-3381-799A-6EE26B7FD075}"/>
              </a:ext>
            </a:extLst>
          </p:cNvPr>
          <p:cNvGrpSpPr/>
          <p:nvPr/>
        </p:nvGrpSpPr>
        <p:grpSpPr>
          <a:xfrm>
            <a:off x="5957358" y="1740270"/>
            <a:ext cx="2741828" cy="1908244"/>
            <a:chOff x="5957358" y="1611934"/>
            <a:chExt cx="2741828" cy="1908244"/>
          </a:xfrm>
        </p:grpSpPr>
        <p:grpSp>
          <p:nvGrpSpPr>
            <p:cNvPr id="43" name="Group 42">
              <a:extLst>
                <a:ext uri="{FF2B5EF4-FFF2-40B4-BE49-F238E27FC236}">
                  <a16:creationId xmlns:a16="http://schemas.microsoft.com/office/drawing/2014/main" id="{DFB8F293-1A9A-DC52-68B3-78B098991E5F}"/>
                </a:ext>
              </a:extLst>
            </p:cNvPr>
            <p:cNvGrpSpPr/>
            <p:nvPr/>
          </p:nvGrpSpPr>
          <p:grpSpPr>
            <a:xfrm>
              <a:off x="5957358" y="1611934"/>
              <a:ext cx="2741828" cy="1908244"/>
              <a:chOff x="6049958" y="1669808"/>
              <a:chExt cx="2741828" cy="1908244"/>
            </a:xfrm>
          </p:grpSpPr>
          <p:sp>
            <p:nvSpPr>
              <p:cNvPr id="74" name="Rectangle 73">
                <a:extLst>
                  <a:ext uri="{FF2B5EF4-FFF2-40B4-BE49-F238E27FC236}">
                    <a16:creationId xmlns:a16="http://schemas.microsoft.com/office/drawing/2014/main" id="{9803ACD0-0E9E-E26A-229F-09A385E8603B}"/>
                  </a:ext>
                </a:extLst>
              </p:cNvPr>
              <p:cNvSpPr/>
              <p:nvPr/>
            </p:nvSpPr>
            <p:spPr>
              <a:xfrm>
                <a:off x="6049958" y="1669808"/>
                <a:ext cx="2741828" cy="19082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A7309B09-128E-AC9C-E3FC-CF27FA75623B}"/>
                  </a:ext>
                </a:extLst>
              </p:cNvPr>
              <p:cNvSpPr/>
              <p:nvPr/>
            </p:nvSpPr>
            <p:spPr>
              <a:xfrm>
                <a:off x="6049959" y="1766774"/>
                <a:ext cx="2741827" cy="1714312"/>
              </a:xfrm>
              <a:prstGeom prst="rect">
                <a:avLst/>
              </a:prstGeom>
              <a:solidFill>
                <a:srgbClr val="FFFFFF">
                  <a:alpha val="704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4" name="Group 43">
              <a:extLst>
                <a:ext uri="{FF2B5EF4-FFF2-40B4-BE49-F238E27FC236}">
                  <a16:creationId xmlns:a16="http://schemas.microsoft.com/office/drawing/2014/main" id="{B2DB5D8A-63C0-9B26-E75F-CA87B061F571}"/>
                </a:ext>
              </a:extLst>
            </p:cNvPr>
            <p:cNvGrpSpPr/>
            <p:nvPr/>
          </p:nvGrpSpPr>
          <p:grpSpPr>
            <a:xfrm>
              <a:off x="6824268" y="2061188"/>
              <a:ext cx="1008008" cy="1008008"/>
              <a:chOff x="7328272" y="588583"/>
              <a:chExt cx="893090" cy="893090"/>
            </a:xfrm>
          </p:grpSpPr>
          <p:sp>
            <p:nvSpPr>
              <p:cNvPr id="72" name="Oval 71">
                <a:extLst>
                  <a:ext uri="{FF2B5EF4-FFF2-40B4-BE49-F238E27FC236}">
                    <a16:creationId xmlns:a16="http://schemas.microsoft.com/office/drawing/2014/main" id="{112C3414-4DCA-C794-4AB6-E5CBFF8B1AC3}"/>
                  </a:ext>
                </a:extLst>
              </p:cNvPr>
              <p:cNvSpPr/>
              <p:nvPr/>
            </p:nvSpPr>
            <p:spPr>
              <a:xfrm>
                <a:off x="7328272" y="588583"/>
                <a:ext cx="893090" cy="893090"/>
              </a:xfrm>
              <a:prstGeom prst="ellipse">
                <a:avLst/>
              </a:prstGeom>
              <a:noFill/>
              <a:ln w="476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riangle 72">
                <a:extLst>
                  <a:ext uri="{FF2B5EF4-FFF2-40B4-BE49-F238E27FC236}">
                    <a16:creationId xmlns:a16="http://schemas.microsoft.com/office/drawing/2014/main" id="{D1D55F56-2F22-6C97-E16C-04031C6531DE}"/>
                  </a:ext>
                </a:extLst>
              </p:cNvPr>
              <p:cNvSpPr/>
              <p:nvPr/>
            </p:nvSpPr>
            <p:spPr>
              <a:xfrm rot="5400000">
                <a:off x="7622471" y="870371"/>
                <a:ext cx="382236" cy="329514"/>
              </a:xfrm>
              <a:prstGeom prst="triangle">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76" name="Group 75">
            <a:extLst>
              <a:ext uri="{FF2B5EF4-FFF2-40B4-BE49-F238E27FC236}">
                <a16:creationId xmlns:a16="http://schemas.microsoft.com/office/drawing/2014/main" id="{4682B703-7081-B51B-001A-F8B8D441DC6A}"/>
              </a:ext>
            </a:extLst>
          </p:cNvPr>
          <p:cNvGrpSpPr/>
          <p:nvPr/>
        </p:nvGrpSpPr>
        <p:grpSpPr>
          <a:xfrm>
            <a:off x="8973273" y="1740270"/>
            <a:ext cx="2741828" cy="1908244"/>
            <a:chOff x="5957358" y="1611934"/>
            <a:chExt cx="2741828" cy="1908244"/>
          </a:xfrm>
        </p:grpSpPr>
        <p:grpSp>
          <p:nvGrpSpPr>
            <p:cNvPr id="77" name="Group 76">
              <a:extLst>
                <a:ext uri="{FF2B5EF4-FFF2-40B4-BE49-F238E27FC236}">
                  <a16:creationId xmlns:a16="http://schemas.microsoft.com/office/drawing/2014/main" id="{D9F46220-E2CB-9FB5-F131-FCB3EEFFDB88}"/>
                </a:ext>
              </a:extLst>
            </p:cNvPr>
            <p:cNvGrpSpPr/>
            <p:nvPr/>
          </p:nvGrpSpPr>
          <p:grpSpPr>
            <a:xfrm>
              <a:off x="5957358" y="1611934"/>
              <a:ext cx="2741828" cy="1908244"/>
              <a:chOff x="6049958" y="1669808"/>
              <a:chExt cx="2741828" cy="1908244"/>
            </a:xfrm>
          </p:grpSpPr>
          <p:sp>
            <p:nvSpPr>
              <p:cNvPr id="82" name="Rectangle 81">
                <a:extLst>
                  <a:ext uri="{FF2B5EF4-FFF2-40B4-BE49-F238E27FC236}">
                    <a16:creationId xmlns:a16="http://schemas.microsoft.com/office/drawing/2014/main" id="{ABDBB46E-7B61-869B-6AA7-6C29198A2FAA}"/>
                  </a:ext>
                </a:extLst>
              </p:cNvPr>
              <p:cNvSpPr/>
              <p:nvPr/>
            </p:nvSpPr>
            <p:spPr>
              <a:xfrm>
                <a:off x="6049958" y="1669808"/>
                <a:ext cx="2741828" cy="19082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0AE02E97-B8F2-6F32-1FBC-1EF9F679E111}"/>
                  </a:ext>
                </a:extLst>
              </p:cNvPr>
              <p:cNvSpPr/>
              <p:nvPr/>
            </p:nvSpPr>
            <p:spPr>
              <a:xfrm>
                <a:off x="6049959" y="1766774"/>
                <a:ext cx="2741827" cy="1714312"/>
              </a:xfrm>
              <a:prstGeom prst="rect">
                <a:avLst/>
              </a:prstGeom>
              <a:solidFill>
                <a:srgbClr val="FFFFFF">
                  <a:alpha val="704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8" name="Group 77">
              <a:extLst>
                <a:ext uri="{FF2B5EF4-FFF2-40B4-BE49-F238E27FC236}">
                  <a16:creationId xmlns:a16="http://schemas.microsoft.com/office/drawing/2014/main" id="{2F5F0B6B-03F2-9A36-FDFE-69600F5D8986}"/>
                </a:ext>
              </a:extLst>
            </p:cNvPr>
            <p:cNvGrpSpPr/>
            <p:nvPr/>
          </p:nvGrpSpPr>
          <p:grpSpPr>
            <a:xfrm>
              <a:off x="6824268" y="2061188"/>
              <a:ext cx="1008008" cy="1008008"/>
              <a:chOff x="7328272" y="588583"/>
              <a:chExt cx="893090" cy="893090"/>
            </a:xfrm>
          </p:grpSpPr>
          <p:sp>
            <p:nvSpPr>
              <p:cNvPr id="79" name="Oval 78">
                <a:extLst>
                  <a:ext uri="{FF2B5EF4-FFF2-40B4-BE49-F238E27FC236}">
                    <a16:creationId xmlns:a16="http://schemas.microsoft.com/office/drawing/2014/main" id="{66BEA3CC-1F03-D64F-829F-9CC2022E55BA}"/>
                  </a:ext>
                </a:extLst>
              </p:cNvPr>
              <p:cNvSpPr/>
              <p:nvPr/>
            </p:nvSpPr>
            <p:spPr>
              <a:xfrm>
                <a:off x="7328272" y="588583"/>
                <a:ext cx="893090" cy="893090"/>
              </a:xfrm>
              <a:prstGeom prst="ellipse">
                <a:avLst/>
              </a:prstGeom>
              <a:noFill/>
              <a:ln w="476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Triangle 80">
                <a:extLst>
                  <a:ext uri="{FF2B5EF4-FFF2-40B4-BE49-F238E27FC236}">
                    <a16:creationId xmlns:a16="http://schemas.microsoft.com/office/drawing/2014/main" id="{10862BB0-0A45-1317-561D-98C6D778AC3B}"/>
                  </a:ext>
                </a:extLst>
              </p:cNvPr>
              <p:cNvSpPr/>
              <p:nvPr/>
            </p:nvSpPr>
            <p:spPr>
              <a:xfrm rot="5400000">
                <a:off x="7622471" y="870371"/>
                <a:ext cx="382236" cy="329514"/>
              </a:xfrm>
              <a:prstGeom prst="triangle">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84" name="Group 83">
            <a:extLst>
              <a:ext uri="{FF2B5EF4-FFF2-40B4-BE49-F238E27FC236}">
                <a16:creationId xmlns:a16="http://schemas.microsoft.com/office/drawing/2014/main" id="{935788E7-BB43-5C7C-2DC2-23B9A4919FA3}"/>
              </a:ext>
            </a:extLst>
          </p:cNvPr>
          <p:cNvGrpSpPr/>
          <p:nvPr/>
        </p:nvGrpSpPr>
        <p:grpSpPr>
          <a:xfrm>
            <a:off x="5957358" y="3921997"/>
            <a:ext cx="2741828" cy="1908244"/>
            <a:chOff x="5957358" y="1611934"/>
            <a:chExt cx="2741828" cy="1908244"/>
          </a:xfrm>
        </p:grpSpPr>
        <p:grpSp>
          <p:nvGrpSpPr>
            <p:cNvPr id="85" name="Group 84">
              <a:extLst>
                <a:ext uri="{FF2B5EF4-FFF2-40B4-BE49-F238E27FC236}">
                  <a16:creationId xmlns:a16="http://schemas.microsoft.com/office/drawing/2014/main" id="{A2864A96-E9EA-8B5F-6BF2-CAF00A9CC869}"/>
                </a:ext>
              </a:extLst>
            </p:cNvPr>
            <p:cNvGrpSpPr/>
            <p:nvPr/>
          </p:nvGrpSpPr>
          <p:grpSpPr>
            <a:xfrm>
              <a:off x="5957358" y="1611934"/>
              <a:ext cx="2741828" cy="1908244"/>
              <a:chOff x="6049958" y="1669808"/>
              <a:chExt cx="2741828" cy="1908244"/>
            </a:xfrm>
          </p:grpSpPr>
          <p:sp>
            <p:nvSpPr>
              <p:cNvPr id="89" name="Rectangle 88">
                <a:extLst>
                  <a:ext uri="{FF2B5EF4-FFF2-40B4-BE49-F238E27FC236}">
                    <a16:creationId xmlns:a16="http://schemas.microsoft.com/office/drawing/2014/main" id="{94B5B747-FA2D-7206-9AB7-3BCB538808FD}"/>
                  </a:ext>
                </a:extLst>
              </p:cNvPr>
              <p:cNvSpPr/>
              <p:nvPr/>
            </p:nvSpPr>
            <p:spPr>
              <a:xfrm>
                <a:off x="6049958" y="1669808"/>
                <a:ext cx="2741828" cy="19082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ectangle 89">
                <a:extLst>
                  <a:ext uri="{FF2B5EF4-FFF2-40B4-BE49-F238E27FC236}">
                    <a16:creationId xmlns:a16="http://schemas.microsoft.com/office/drawing/2014/main" id="{F308ED71-3801-D626-C886-03F53773EF52}"/>
                  </a:ext>
                </a:extLst>
              </p:cNvPr>
              <p:cNvSpPr/>
              <p:nvPr/>
            </p:nvSpPr>
            <p:spPr>
              <a:xfrm>
                <a:off x="6049959" y="1766774"/>
                <a:ext cx="2741827" cy="1714312"/>
              </a:xfrm>
              <a:prstGeom prst="rect">
                <a:avLst/>
              </a:prstGeom>
              <a:solidFill>
                <a:srgbClr val="FFFFFF">
                  <a:alpha val="704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6" name="Group 85">
              <a:extLst>
                <a:ext uri="{FF2B5EF4-FFF2-40B4-BE49-F238E27FC236}">
                  <a16:creationId xmlns:a16="http://schemas.microsoft.com/office/drawing/2014/main" id="{2490C6B8-3049-12C4-F12C-8265D281E57C}"/>
                </a:ext>
              </a:extLst>
            </p:cNvPr>
            <p:cNvGrpSpPr/>
            <p:nvPr/>
          </p:nvGrpSpPr>
          <p:grpSpPr>
            <a:xfrm>
              <a:off x="6824268" y="2061188"/>
              <a:ext cx="1008008" cy="1008008"/>
              <a:chOff x="7328272" y="588583"/>
              <a:chExt cx="893090" cy="893090"/>
            </a:xfrm>
          </p:grpSpPr>
          <p:sp>
            <p:nvSpPr>
              <p:cNvPr id="87" name="Oval 86">
                <a:extLst>
                  <a:ext uri="{FF2B5EF4-FFF2-40B4-BE49-F238E27FC236}">
                    <a16:creationId xmlns:a16="http://schemas.microsoft.com/office/drawing/2014/main" id="{182961A3-EC2D-2795-EC8C-4E1708C0B663}"/>
                  </a:ext>
                </a:extLst>
              </p:cNvPr>
              <p:cNvSpPr/>
              <p:nvPr/>
            </p:nvSpPr>
            <p:spPr>
              <a:xfrm>
                <a:off x="7328272" y="588583"/>
                <a:ext cx="893090" cy="893090"/>
              </a:xfrm>
              <a:prstGeom prst="ellipse">
                <a:avLst/>
              </a:prstGeom>
              <a:noFill/>
              <a:ln w="476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Triangle 87">
                <a:extLst>
                  <a:ext uri="{FF2B5EF4-FFF2-40B4-BE49-F238E27FC236}">
                    <a16:creationId xmlns:a16="http://schemas.microsoft.com/office/drawing/2014/main" id="{0313A3AF-1C1D-B176-8469-D7224EC79B2C}"/>
                  </a:ext>
                </a:extLst>
              </p:cNvPr>
              <p:cNvSpPr/>
              <p:nvPr/>
            </p:nvSpPr>
            <p:spPr>
              <a:xfrm rot="5400000">
                <a:off x="7622471" y="870371"/>
                <a:ext cx="382236" cy="329514"/>
              </a:xfrm>
              <a:prstGeom prst="triangle">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91" name="Group 90">
            <a:extLst>
              <a:ext uri="{FF2B5EF4-FFF2-40B4-BE49-F238E27FC236}">
                <a16:creationId xmlns:a16="http://schemas.microsoft.com/office/drawing/2014/main" id="{25CFFC3F-22D0-DB3C-3AEC-DEC4F6BBE7E3}"/>
              </a:ext>
            </a:extLst>
          </p:cNvPr>
          <p:cNvGrpSpPr/>
          <p:nvPr/>
        </p:nvGrpSpPr>
        <p:grpSpPr>
          <a:xfrm>
            <a:off x="8973273" y="3921997"/>
            <a:ext cx="2741828" cy="1908244"/>
            <a:chOff x="5957358" y="1611934"/>
            <a:chExt cx="2741828" cy="1908244"/>
          </a:xfrm>
        </p:grpSpPr>
        <p:grpSp>
          <p:nvGrpSpPr>
            <p:cNvPr id="92" name="Group 91">
              <a:extLst>
                <a:ext uri="{FF2B5EF4-FFF2-40B4-BE49-F238E27FC236}">
                  <a16:creationId xmlns:a16="http://schemas.microsoft.com/office/drawing/2014/main" id="{0043C027-9B23-8CB5-1909-A9C514FFCC95}"/>
                </a:ext>
              </a:extLst>
            </p:cNvPr>
            <p:cNvGrpSpPr/>
            <p:nvPr/>
          </p:nvGrpSpPr>
          <p:grpSpPr>
            <a:xfrm>
              <a:off x="5957358" y="1611934"/>
              <a:ext cx="2741828" cy="1908244"/>
              <a:chOff x="6049958" y="1669808"/>
              <a:chExt cx="2741828" cy="1908244"/>
            </a:xfrm>
          </p:grpSpPr>
          <p:sp>
            <p:nvSpPr>
              <p:cNvPr id="96" name="Rectangle 95">
                <a:extLst>
                  <a:ext uri="{FF2B5EF4-FFF2-40B4-BE49-F238E27FC236}">
                    <a16:creationId xmlns:a16="http://schemas.microsoft.com/office/drawing/2014/main" id="{3A60B2A0-F848-55D5-D8F2-0A27C3DF087C}"/>
                  </a:ext>
                </a:extLst>
              </p:cNvPr>
              <p:cNvSpPr/>
              <p:nvPr/>
            </p:nvSpPr>
            <p:spPr>
              <a:xfrm>
                <a:off x="6049958" y="1669808"/>
                <a:ext cx="2741828" cy="19082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ectangle 96">
                <a:extLst>
                  <a:ext uri="{FF2B5EF4-FFF2-40B4-BE49-F238E27FC236}">
                    <a16:creationId xmlns:a16="http://schemas.microsoft.com/office/drawing/2014/main" id="{E0CEB3AB-89FD-23C0-438C-B31E1C471379}"/>
                  </a:ext>
                </a:extLst>
              </p:cNvPr>
              <p:cNvSpPr/>
              <p:nvPr/>
            </p:nvSpPr>
            <p:spPr>
              <a:xfrm>
                <a:off x="6049959" y="1766774"/>
                <a:ext cx="2741827" cy="1714312"/>
              </a:xfrm>
              <a:prstGeom prst="rect">
                <a:avLst/>
              </a:prstGeom>
              <a:solidFill>
                <a:srgbClr val="FFFFFF">
                  <a:alpha val="704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3" name="Group 92">
              <a:extLst>
                <a:ext uri="{FF2B5EF4-FFF2-40B4-BE49-F238E27FC236}">
                  <a16:creationId xmlns:a16="http://schemas.microsoft.com/office/drawing/2014/main" id="{2BEF9F22-D1B7-F86C-2014-AE62157D4498}"/>
                </a:ext>
              </a:extLst>
            </p:cNvPr>
            <p:cNvGrpSpPr/>
            <p:nvPr/>
          </p:nvGrpSpPr>
          <p:grpSpPr>
            <a:xfrm>
              <a:off x="6824268" y="2061188"/>
              <a:ext cx="1008008" cy="1008008"/>
              <a:chOff x="7328272" y="588583"/>
              <a:chExt cx="893090" cy="893090"/>
            </a:xfrm>
          </p:grpSpPr>
          <p:sp>
            <p:nvSpPr>
              <p:cNvPr id="94" name="Oval 93">
                <a:extLst>
                  <a:ext uri="{FF2B5EF4-FFF2-40B4-BE49-F238E27FC236}">
                    <a16:creationId xmlns:a16="http://schemas.microsoft.com/office/drawing/2014/main" id="{435E80F6-852A-376B-7622-141675D7C738}"/>
                  </a:ext>
                </a:extLst>
              </p:cNvPr>
              <p:cNvSpPr/>
              <p:nvPr/>
            </p:nvSpPr>
            <p:spPr>
              <a:xfrm>
                <a:off x="7328272" y="588583"/>
                <a:ext cx="893090" cy="893090"/>
              </a:xfrm>
              <a:prstGeom prst="ellipse">
                <a:avLst/>
              </a:prstGeom>
              <a:noFill/>
              <a:ln w="47625">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Triangle 94">
                <a:extLst>
                  <a:ext uri="{FF2B5EF4-FFF2-40B4-BE49-F238E27FC236}">
                    <a16:creationId xmlns:a16="http://schemas.microsoft.com/office/drawing/2014/main" id="{ECBCFDF3-41EC-475D-3B7C-5184773F7A45}"/>
                  </a:ext>
                </a:extLst>
              </p:cNvPr>
              <p:cNvSpPr/>
              <p:nvPr/>
            </p:nvSpPr>
            <p:spPr>
              <a:xfrm rot="5400000">
                <a:off x="7622471" y="870371"/>
                <a:ext cx="382236" cy="329514"/>
              </a:xfrm>
              <a:prstGeom prst="triangle">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34498493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910F8CC-56B1-9D1E-ECCC-B2AA5EDCD161}"/>
              </a:ext>
            </a:extLst>
          </p:cNvPr>
          <p:cNvSpPr>
            <a:spLocks noGrp="1"/>
          </p:cNvSpPr>
          <p:nvPr>
            <p:ph type="pic" sz="quarter" idx="10"/>
          </p:nvPr>
        </p:nvSpPr>
        <p:spPr/>
        <p:txBody>
          <a:bodyPr/>
          <a:lstStyle/>
          <a:p>
            <a:endParaRPr lang="en-US"/>
          </a:p>
        </p:txBody>
      </p:sp>
      <p:pic>
        <p:nvPicPr>
          <p:cNvPr id="8" name="Picture 7">
            <a:extLst>
              <a:ext uri="{FF2B5EF4-FFF2-40B4-BE49-F238E27FC236}">
                <a16:creationId xmlns:a16="http://schemas.microsoft.com/office/drawing/2014/main" id="{FF8B9899-FD32-6E51-18B3-33608A251380}"/>
              </a:ext>
            </a:extLst>
          </p:cNvPr>
          <p:cNvPicPr>
            <a:picLocks noChangeAspect="1"/>
          </p:cNvPicPr>
          <p:nvPr/>
        </p:nvPicPr>
        <p:blipFill rotWithShape="1">
          <a:blip r:embed="rId3"/>
          <a:srcRect t="23468" b="28036"/>
          <a:stretch/>
        </p:blipFill>
        <p:spPr>
          <a:xfrm>
            <a:off x="1" y="0"/>
            <a:ext cx="12191999" cy="4434516"/>
          </a:xfrm>
          <a:prstGeom prst="rect">
            <a:avLst/>
          </a:prstGeom>
        </p:spPr>
      </p:pic>
      <p:sp>
        <p:nvSpPr>
          <p:cNvPr id="30" name="Text Placeholder 29">
            <a:extLst>
              <a:ext uri="{FF2B5EF4-FFF2-40B4-BE49-F238E27FC236}">
                <a16:creationId xmlns:a16="http://schemas.microsoft.com/office/drawing/2014/main" id="{0B53BC75-E1B4-320D-EC2B-57D1CF5C551C}"/>
              </a:ext>
            </a:extLst>
          </p:cNvPr>
          <p:cNvSpPr>
            <a:spLocks noGrp="1"/>
          </p:cNvSpPr>
          <p:nvPr>
            <p:ph type="body" sz="quarter" idx="13"/>
          </p:nvPr>
        </p:nvSpPr>
        <p:spPr/>
        <p:txBody>
          <a:bodyPr/>
          <a:lstStyle/>
          <a:p>
            <a:r>
              <a:rPr lang="en-US" dirty="0"/>
              <a:t>Lorem ipsum dolor sit amet, consectetuer adipiscing elit, sed diam nonummy nibh lorem ipsum dolor sit amet, consectetuer adipiscing elit, sed diam nonummy nibh euismod tincidunt ut laoreet dolore magna aliquam erat volutpat.</a:t>
            </a:r>
          </a:p>
        </p:txBody>
      </p:sp>
      <p:sp>
        <p:nvSpPr>
          <p:cNvPr id="38" name="Text Placeholder 37">
            <a:extLst>
              <a:ext uri="{FF2B5EF4-FFF2-40B4-BE49-F238E27FC236}">
                <a16:creationId xmlns:a16="http://schemas.microsoft.com/office/drawing/2014/main" id="{F70E105C-811B-E4BA-12B9-D824C4178739}"/>
              </a:ext>
            </a:extLst>
          </p:cNvPr>
          <p:cNvSpPr>
            <a:spLocks noGrp="1"/>
          </p:cNvSpPr>
          <p:nvPr>
            <p:ph type="body" sz="quarter" idx="11"/>
          </p:nvPr>
        </p:nvSpPr>
        <p:spPr/>
        <p:txBody>
          <a:bodyPr/>
          <a:lstStyle/>
          <a:p>
            <a:r>
              <a:rPr lang="en-US" dirty="0"/>
              <a:t>Insert Page Headline</a:t>
            </a:r>
          </a:p>
        </p:txBody>
      </p:sp>
      <p:sp>
        <p:nvSpPr>
          <p:cNvPr id="39" name="Text Placeholder 38">
            <a:extLst>
              <a:ext uri="{FF2B5EF4-FFF2-40B4-BE49-F238E27FC236}">
                <a16:creationId xmlns:a16="http://schemas.microsoft.com/office/drawing/2014/main" id="{2E33DA8A-81F4-13CD-F4D2-B136852AD87C}"/>
              </a:ext>
            </a:extLst>
          </p:cNvPr>
          <p:cNvSpPr>
            <a:spLocks noGrp="1"/>
          </p:cNvSpPr>
          <p:nvPr>
            <p:ph type="body" sz="quarter" idx="14"/>
          </p:nvPr>
        </p:nvSpPr>
        <p:spPr/>
        <p:txBody>
          <a:bodyPr/>
          <a:lstStyle/>
          <a:p>
            <a:r>
              <a:rPr lang="en-US" dirty="0"/>
              <a:t>Lorem ipsum dolor sit amet, consectetuer adipiscing elit, sed diam nonummy nibh euismod</a:t>
            </a:r>
          </a:p>
        </p:txBody>
      </p:sp>
      <p:sp>
        <p:nvSpPr>
          <p:cNvPr id="14" name="Rectangle 13">
            <a:extLst>
              <a:ext uri="{FF2B5EF4-FFF2-40B4-BE49-F238E27FC236}">
                <a16:creationId xmlns:a16="http://schemas.microsoft.com/office/drawing/2014/main" id="{4C40FB0F-21DE-1051-AAA5-103AA13F09D0}"/>
              </a:ext>
            </a:extLst>
          </p:cNvPr>
          <p:cNvSpPr/>
          <p:nvPr/>
        </p:nvSpPr>
        <p:spPr>
          <a:xfrm rot="5400000">
            <a:off x="6022847" y="-1589622"/>
            <a:ext cx="146304" cy="12192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237838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Placeholder 23">
            <a:extLst>
              <a:ext uri="{FF2B5EF4-FFF2-40B4-BE49-F238E27FC236}">
                <a16:creationId xmlns:a16="http://schemas.microsoft.com/office/drawing/2014/main" id="{91CEEF22-0034-88D4-7DD4-054F7A6642F0}"/>
              </a:ext>
            </a:extLst>
          </p:cNvPr>
          <p:cNvSpPr>
            <a:spLocks noGrp="1"/>
          </p:cNvSpPr>
          <p:nvPr>
            <p:ph type="body" sz="quarter" idx="11"/>
          </p:nvPr>
        </p:nvSpPr>
        <p:spPr/>
        <p:txBody>
          <a:bodyPr/>
          <a:lstStyle/>
          <a:p>
            <a:r>
              <a:rPr lang="en-US" dirty="0"/>
              <a:t>Optional Section Title</a:t>
            </a:r>
          </a:p>
        </p:txBody>
      </p:sp>
      <p:sp>
        <p:nvSpPr>
          <p:cNvPr id="25" name="Text Placeholder 24">
            <a:extLst>
              <a:ext uri="{FF2B5EF4-FFF2-40B4-BE49-F238E27FC236}">
                <a16:creationId xmlns:a16="http://schemas.microsoft.com/office/drawing/2014/main" id="{E1DC4656-3A99-DE3F-B5D6-243CE807DB26}"/>
              </a:ext>
            </a:extLst>
          </p:cNvPr>
          <p:cNvSpPr>
            <a:spLocks noGrp="1"/>
          </p:cNvSpPr>
          <p:nvPr>
            <p:ph type="body" sz="quarter" idx="12"/>
          </p:nvPr>
        </p:nvSpPr>
        <p:spPr>
          <a:xfrm>
            <a:off x="797649" y="932688"/>
            <a:ext cx="9713333" cy="1430006"/>
          </a:xfrm>
        </p:spPr>
        <p:txBody>
          <a:bodyPr/>
          <a:lstStyle/>
          <a:p>
            <a:r>
              <a:rPr lang="en-US" dirty="0"/>
              <a:t>Insert Page Headline Lorem</a:t>
            </a:r>
          </a:p>
          <a:p>
            <a:r>
              <a:rPr lang="en-US" dirty="0"/>
              <a:t>dolor sit amet</a:t>
            </a:r>
          </a:p>
        </p:txBody>
      </p:sp>
      <p:sp>
        <p:nvSpPr>
          <p:cNvPr id="26" name="Text Placeholder 25">
            <a:extLst>
              <a:ext uri="{FF2B5EF4-FFF2-40B4-BE49-F238E27FC236}">
                <a16:creationId xmlns:a16="http://schemas.microsoft.com/office/drawing/2014/main" id="{36E3E500-9D24-73AF-32AA-32A3092BEB00}"/>
              </a:ext>
            </a:extLst>
          </p:cNvPr>
          <p:cNvSpPr>
            <a:spLocks noGrp="1"/>
          </p:cNvSpPr>
          <p:nvPr>
            <p:ph type="body" sz="quarter" idx="13"/>
          </p:nvPr>
        </p:nvSpPr>
        <p:spPr/>
        <p:txBody>
          <a:bodyPr/>
          <a:lstStyle/>
          <a:p>
            <a:r>
              <a:rPr lang="en-US" dirty="0"/>
              <a:t>Lorem ipsum dolor sit amet, consectetuer adipiscing elit, sed diam nonummy nibh.</a:t>
            </a:r>
            <a:br>
              <a:rPr lang="en-US" dirty="0"/>
            </a:br>
            <a:endParaRPr lang="en-US" dirty="0"/>
          </a:p>
        </p:txBody>
      </p:sp>
      <p:sp>
        <p:nvSpPr>
          <p:cNvPr id="27" name="Text Placeholder 26">
            <a:extLst>
              <a:ext uri="{FF2B5EF4-FFF2-40B4-BE49-F238E27FC236}">
                <a16:creationId xmlns:a16="http://schemas.microsoft.com/office/drawing/2014/main" id="{45439429-AAD3-0271-FDFB-4EBDF0323E39}"/>
              </a:ext>
            </a:extLst>
          </p:cNvPr>
          <p:cNvSpPr>
            <a:spLocks noGrp="1"/>
          </p:cNvSpPr>
          <p:nvPr>
            <p:ph type="body" sz="quarter" idx="14"/>
          </p:nvPr>
        </p:nvSpPr>
        <p:spPr/>
        <p:txBody>
          <a:bodyPr/>
          <a:lstStyle/>
          <a:p>
            <a:r>
              <a:rPr lang="en-US" dirty="0"/>
              <a:t>Lorem ipsum dolor sit amet, consectetuer adipiscing elit, diam nonummy nibh euismod tincidunt ut laoreet dolore magna aliquam  volutpat. Ut wisi enim ad minim veniam, quis nostrud exerci tation ullamcorper suscipit lobortis. </a:t>
            </a:r>
            <a:br>
              <a:rPr lang="en-US" dirty="0"/>
            </a:br>
            <a:endParaRPr lang="en-US" dirty="0"/>
          </a:p>
        </p:txBody>
      </p:sp>
      <p:sp>
        <p:nvSpPr>
          <p:cNvPr id="28" name="Text Placeholder 27">
            <a:extLst>
              <a:ext uri="{FF2B5EF4-FFF2-40B4-BE49-F238E27FC236}">
                <a16:creationId xmlns:a16="http://schemas.microsoft.com/office/drawing/2014/main" id="{C7B22093-34E3-672E-5A98-E70EF54177D5}"/>
              </a:ext>
            </a:extLst>
          </p:cNvPr>
          <p:cNvSpPr>
            <a:spLocks noGrp="1"/>
          </p:cNvSpPr>
          <p:nvPr>
            <p:ph type="body" sz="quarter" idx="15"/>
          </p:nvPr>
        </p:nvSpPr>
        <p:spPr/>
        <p:txBody>
          <a:bodyPr/>
          <a:lstStyle/>
          <a:p>
            <a:r>
              <a:rPr lang="en-US" dirty="0"/>
              <a:t>Lorem ipsum dolor sit amet, consectetuer adipiscing elit, sed diam nonummy nibh euismod Lorem ipsum dolor sit amet, consectetuer adipiscing elit, sed diam nonummy nibh euismod tincidunt ut laoreet dolore magna aliquam erat volutpat. Ut wisi enim ad minim veniam, quis nostrud exerci tation ullamcorper suscipit lobortis.</a:t>
            </a:r>
          </a:p>
          <a:p>
            <a:endParaRPr lang="en-US" dirty="0"/>
          </a:p>
          <a:p>
            <a:endParaRPr lang="en-US" dirty="0"/>
          </a:p>
        </p:txBody>
      </p:sp>
    </p:spTree>
    <p:extLst>
      <p:ext uri="{BB962C8B-B14F-4D97-AF65-F5344CB8AC3E}">
        <p14:creationId xmlns:p14="http://schemas.microsoft.com/office/powerpoint/2010/main" val="12951460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9F48C1-30C3-D00E-9A0B-0C506672A57E}"/>
              </a:ext>
            </a:extLst>
          </p:cNvPr>
          <p:cNvSpPr>
            <a:spLocks noGrp="1"/>
          </p:cNvSpPr>
          <p:nvPr>
            <p:ph sz="quarter" idx="10"/>
          </p:nvPr>
        </p:nvSpPr>
        <p:spPr/>
        <p:txBody>
          <a:bodyPr/>
          <a:lstStyle/>
          <a:p>
            <a:r>
              <a:rPr lang="en-US" dirty="0"/>
              <a:t>Insert Page Headline Lorem Ipsum</a:t>
            </a:r>
          </a:p>
        </p:txBody>
      </p:sp>
      <p:sp>
        <p:nvSpPr>
          <p:cNvPr id="3" name="Text Placeholder 2">
            <a:extLst>
              <a:ext uri="{FF2B5EF4-FFF2-40B4-BE49-F238E27FC236}">
                <a16:creationId xmlns:a16="http://schemas.microsoft.com/office/drawing/2014/main" id="{D90694B5-7CF8-F134-E222-0848554E37AE}"/>
              </a:ext>
            </a:extLst>
          </p:cNvPr>
          <p:cNvSpPr>
            <a:spLocks noGrp="1"/>
          </p:cNvSpPr>
          <p:nvPr>
            <p:ph type="body" sz="quarter" idx="11"/>
          </p:nvPr>
        </p:nvSpPr>
        <p:spPr/>
        <p:txBody>
          <a:bodyPr/>
          <a:lstStyle/>
          <a:p>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r>
              <a:rPr lang="en-US" dirty="0" err="1"/>
              <a:t>unt</a:t>
            </a:r>
            <a:r>
              <a:rPr lang="en-US" dirty="0"/>
              <a:t> </a:t>
            </a: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re que </a:t>
            </a:r>
            <a:r>
              <a:rPr lang="en-US" dirty="0" err="1"/>
              <a:t>sundant</a:t>
            </a:r>
            <a:r>
              <a:rPr lang="en-US" dirty="0"/>
              <a:t> que </a:t>
            </a:r>
            <a:r>
              <a:rPr lang="en-US" dirty="0" err="1"/>
              <a:t>poriasi</a:t>
            </a:r>
            <a:r>
              <a:rPr lang="en-US" dirty="0"/>
              <a:t> deles </a:t>
            </a:r>
            <a:r>
              <a:rPr lang="en-US" dirty="0" err="1"/>
              <a:t>dipis</a:t>
            </a:r>
            <a:r>
              <a:rPr lang="en-US" dirty="0"/>
              <a:t> </a:t>
            </a:r>
            <a:r>
              <a:rPr lang="en-US" dirty="0" err="1"/>
              <a:t>dustiate</a:t>
            </a:r>
            <a:r>
              <a:rPr lang="en-US" dirty="0"/>
              <a:t> </a:t>
            </a:r>
            <a:r>
              <a:rPr lang="en-US" dirty="0" err="1"/>
              <a:t>endandi</a:t>
            </a:r>
            <a:r>
              <a:rPr lang="en-US" dirty="0"/>
              <a:t> </a:t>
            </a:r>
            <a:r>
              <a:rPr lang="en-US" dirty="0" err="1"/>
              <a:t>gnatibus</a:t>
            </a:r>
            <a:r>
              <a:rPr lang="en-US" dirty="0"/>
              <a:t>, et </a:t>
            </a:r>
            <a:r>
              <a:rPr lang="en-US" dirty="0" err="1"/>
              <a:t>ulliandit</a:t>
            </a:r>
            <a:r>
              <a:rPr lang="en-US" dirty="0"/>
              <a:t> </a:t>
            </a:r>
            <a:r>
              <a:rPr lang="en-US" dirty="0" err="1"/>
              <a:t>auda</a:t>
            </a:r>
            <a:r>
              <a:rPr lang="en-US" dirty="0"/>
              <a:t> </a:t>
            </a:r>
            <a:r>
              <a:rPr lang="en-US" dirty="0" err="1"/>
              <a:t>nonse</a:t>
            </a:r>
            <a:r>
              <a:rPr lang="en-US" dirty="0"/>
              <a:t> </a:t>
            </a:r>
            <a:r>
              <a:rPr lang="en-US" dirty="0" err="1"/>
              <a:t>sequam</a:t>
            </a:r>
            <a:r>
              <a:rPr lang="en-US" dirty="0"/>
              <a:t>.</a:t>
            </a:r>
          </a:p>
          <a:p>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 </a:t>
            </a:r>
            <a:r>
              <a:rPr lang="en-US" dirty="0" err="1"/>
              <a:t>rporempos</a:t>
            </a:r>
            <a:r>
              <a:rPr lang="en-US" dirty="0"/>
              <a:t> </a:t>
            </a:r>
            <a:r>
              <a:rPr lang="en-US" dirty="0" err="1"/>
              <a:t>dit</a:t>
            </a:r>
            <a:r>
              <a:rPr lang="en-US" dirty="0"/>
              <a:t> </a:t>
            </a:r>
            <a:r>
              <a:rPr lang="en-US" dirty="0" err="1"/>
              <a:t>laboriatio</a:t>
            </a:r>
            <a:r>
              <a:rPr lang="en-US" dirty="0"/>
              <a:t> blander </a:t>
            </a:r>
            <a:r>
              <a:rPr lang="en-US" dirty="0" err="1"/>
              <a:t>ationse</a:t>
            </a:r>
            <a:r>
              <a:rPr lang="en-US" dirty="0"/>
              <a:t> </a:t>
            </a:r>
            <a:r>
              <a:rPr lang="en-US" dirty="0" err="1"/>
              <a:t>rferovid</a:t>
            </a:r>
            <a:r>
              <a:rPr lang="en-US" dirty="0"/>
              <a:t> quos </a:t>
            </a:r>
            <a:r>
              <a:rPr lang="en-US" dirty="0" err="1"/>
              <a:t>sitatae</a:t>
            </a:r>
            <a:r>
              <a:rPr lang="en-US" dirty="0"/>
              <a:t> </a:t>
            </a:r>
            <a:r>
              <a:rPr lang="en-US" dirty="0" err="1"/>
              <a:t>nat</a:t>
            </a:r>
            <a:r>
              <a:rPr lang="en-US" dirty="0"/>
              <a:t> ex et </a:t>
            </a:r>
            <a:r>
              <a:rPr lang="en-US" dirty="0" err="1"/>
              <a:t>lique</a:t>
            </a:r>
            <a:r>
              <a:rPr lang="en-US" dirty="0"/>
              <a:t> </a:t>
            </a:r>
            <a:r>
              <a:rPr lang="en-US" dirty="0" err="1"/>
              <a:t>ipide</a:t>
            </a:r>
            <a:r>
              <a:rPr lang="en-US" dirty="0"/>
              <a:t> </a:t>
            </a:r>
            <a:r>
              <a:rPr lang="en-US" dirty="0" err="1"/>
              <a:t>occae</a:t>
            </a:r>
            <a:r>
              <a:rPr lang="en-US" dirty="0"/>
              <a:t> </a:t>
            </a:r>
            <a:r>
              <a:rPr lang="en-US" dirty="0" err="1"/>
              <a:t>ipiet</a:t>
            </a:r>
            <a:r>
              <a:rPr lang="en-US" dirty="0"/>
              <a:t> as </a:t>
            </a:r>
            <a:r>
              <a:rPr lang="en-US" dirty="0" err="1"/>
              <a:t>eum</a:t>
            </a:r>
            <a:r>
              <a:rPr lang="en-US" dirty="0"/>
              <a:t> </a:t>
            </a:r>
            <a:r>
              <a:rPr lang="en-US" dirty="0" err="1"/>
              <a:t>rehenimus</a:t>
            </a:r>
            <a:r>
              <a:rPr lang="en-US" dirty="0"/>
              <a:t> sin </a:t>
            </a:r>
            <a:r>
              <a:rPr lang="en-US" dirty="0" err="1"/>
              <a:t>conseque</a:t>
            </a:r>
            <a:r>
              <a:rPr lang="en-US" dirty="0"/>
              <a:t> </a:t>
            </a:r>
            <a:r>
              <a:rPr lang="en-US" dirty="0" err="1"/>
              <a:t>illaut</a:t>
            </a:r>
            <a:r>
              <a:rPr lang="en-US" dirty="0"/>
              <a:t> </a:t>
            </a:r>
            <a:r>
              <a:rPr lang="en-US" dirty="0" err="1"/>
              <a:t>audist</a:t>
            </a:r>
            <a:r>
              <a:rPr lang="en-US" dirty="0"/>
              <a:t> </a:t>
            </a:r>
            <a:r>
              <a:rPr lang="en-US" dirty="0" err="1"/>
              <a:t>volum</a:t>
            </a:r>
            <a:r>
              <a:rPr lang="en-US" dirty="0"/>
              <a:t> </a:t>
            </a:r>
            <a:r>
              <a:rPr lang="en-US" dirty="0" err="1"/>
              <a:t>eumquis</a:t>
            </a:r>
            <a:r>
              <a:rPr lang="en-US" dirty="0"/>
              <a:t> et </a:t>
            </a:r>
            <a:r>
              <a:rPr lang="en-US" dirty="0" err="1"/>
              <a:t>reperci</a:t>
            </a:r>
            <a:r>
              <a:rPr lang="en-US" dirty="0"/>
              <a:t> </a:t>
            </a:r>
            <a:r>
              <a:rPr lang="en-US" dirty="0" err="1"/>
              <a:t>psandip</a:t>
            </a:r>
            <a:r>
              <a:rPr lang="en-US" dirty="0"/>
              <a:t> </a:t>
            </a:r>
            <a:r>
              <a:rPr lang="en-US" dirty="0" err="1"/>
              <a:t>itaquod</a:t>
            </a:r>
            <a:r>
              <a:rPr lang="en-US" dirty="0"/>
              <a:t>.</a:t>
            </a:r>
          </a:p>
        </p:txBody>
      </p:sp>
      <p:sp>
        <p:nvSpPr>
          <p:cNvPr id="4" name="Text Placeholder 3">
            <a:extLst>
              <a:ext uri="{FF2B5EF4-FFF2-40B4-BE49-F238E27FC236}">
                <a16:creationId xmlns:a16="http://schemas.microsoft.com/office/drawing/2014/main" id="{F8BF58C1-8DCE-85F9-2BA7-EB4536A312EC}"/>
              </a:ext>
            </a:extLst>
          </p:cNvPr>
          <p:cNvSpPr>
            <a:spLocks noGrp="1"/>
          </p:cNvSpPr>
          <p:nvPr>
            <p:ph type="body" sz="quarter" idx="12"/>
          </p:nvPr>
        </p:nvSpPr>
        <p:spPr/>
        <p:txBody>
          <a:bodyPr/>
          <a:lstStyle/>
          <a:p>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a:t>
            </a:r>
            <a:r>
              <a:rPr lang="en-US" dirty="0" err="1"/>
              <a:t>enim</a:t>
            </a:r>
            <a:r>
              <a:rPr lang="en-US" dirty="0"/>
              <a:t> </a:t>
            </a:r>
            <a:r>
              <a:rPr lang="en-US" dirty="0" err="1"/>
              <a:t>quam</a:t>
            </a:r>
            <a:r>
              <a:rPr lang="en-US" dirty="0"/>
              <a:t> et </a:t>
            </a:r>
            <a:r>
              <a:rPr lang="en-US" dirty="0" err="1"/>
              <a:t>fugitibus</a:t>
            </a:r>
            <a:r>
              <a:rPr lang="en-US" dirty="0"/>
              <a:t> </a:t>
            </a:r>
          </a:p>
          <a:p>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
        <p:nvSpPr>
          <p:cNvPr id="5" name="Text Placeholder 4">
            <a:extLst>
              <a:ext uri="{FF2B5EF4-FFF2-40B4-BE49-F238E27FC236}">
                <a16:creationId xmlns:a16="http://schemas.microsoft.com/office/drawing/2014/main" id="{6F172DB8-896A-D76C-8631-40A4B211F58A}"/>
              </a:ext>
            </a:extLst>
          </p:cNvPr>
          <p:cNvSpPr>
            <a:spLocks noGrp="1"/>
          </p:cNvSpPr>
          <p:nvPr>
            <p:ph type="body" sz="quarter" idx="13"/>
          </p:nvPr>
        </p:nvSpPr>
        <p:spPr/>
        <p:txBody>
          <a:bodyPr/>
          <a:lstStyle/>
          <a:p>
            <a:r>
              <a:rPr lang="en-US" dirty="0"/>
              <a:t>Optional Section Title</a:t>
            </a:r>
          </a:p>
        </p:txBody>
      </p:sp>
      <p:sp>
        <p:nvSpPr>
          <p:cNvPr id="6" name="Text Placeholder 5">
            <a:extLst>
              <a:ext uri="{FF2B5EF4-FFF2-40B4-BE49-F238E27FC236}">
                <a16:creationId xmlns:a16="http://schemas.microsoft.com/office/drawing/2014/main" id="{EAAE6B5E-0B3E-17D4-9312-EA0749FB33C0}"/>
              </a:ext>
            </a:extLst>
          </p:cNvPr>
          <p:cNvSpPr>
            <a:spLocks noGrp="1"/>
          </p:cNvSpPr>
          <p:nvPr>
            <p:ph type="body" sz="quarter" idx="14"/>
          </p:nvPr>
        </p:nvSpPr>
        <p:spPr/>
        <p:txBody>
          <a:bodyPr/>
          <a:lstStyle/>
          <a:p>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 il </a:t>
            </a:r>
            <a:r>
              <a:rPr lang="en-US" dirty="0" err="1"/>
              <a:t>intibuste</a:t>
            </a:r>
            <a:r>
              <a:rPr lang="en-US" dirty="0"/>
              <a:t> </a:t>
            </a:r>
            <a:r>
              <a:rPr lang="en-US" dirty="0" err="1"/>
              <a:t>eos</a:t>
            </a:r>
            <a:r>
              <a:rPr lang="en-US" dirty="0"/>
              <a:t> pro </a:t>
            </a:r>
            <a:r>
              <a:rPr lang="en-US" dirty="0" err="1"/>
              <a:t>quam</a:t>
            </a:r>
            <a:r>
              <a:rPr lang="en-US" dirty="0"/>
              <a:t> </a:t>
            </a:r>
            <a:r>
              <a:rPr lang="en-US" dirty="0" err="1"/>
              <a:t>sam</a:t>
            </a:r>
            <a:r>
              <a:rPr lang="en-US" dirty="0"/>
              <a:t> dolor </a:t>
            </a:r>
            <a:r>
              <a:rPr lang="en-US" dirty="0" err="1"/>
              <a:t>assenis</a:t>
            </a:r>
            <a:r>
              <a:rPr lang="en-US" dirty="0"/>
              <a:t> qui </a:t>
            </a:r>
            <a:r>
              <a:rPr lang="en-US" dirty="0" err="1"/>
              <a:t>bea</a:t>
            </a:r>
            <a:r>
              <a:rPr lang="en-US" dirty="0"/>
              <a:t> </a:t>
            </a:r>
            <a:r>
              <a:rPr lang="en-US" dirty="0" err="1"/>
              <a:t>demque</a:t>
            </a:r>
            <a:r>
              <a:rPr lang="en-US" dirty="0"/>
              <a:t> </a:t>
            </a:r>
            <a:r>
              <a:rPr lang="en-US" dirty="0" err="1"/>
              <a:t>eos</a:t>
            </a:r>
            <a:r>
              <a:rPr lang="en-US" dirty="0"/>
              <a:t> qui </a:t>
            </a:r>
            <a:r>
              <a:rPr lang="en-US" dirty="0" err="1"/>
              <a:t>voluptiae</a:t>
            </a:r>
            <a:r>
              <a:rPr lang="en-US" dirty="0"/>
              <a:t> </a:t>
            </a:r>
            <a:r>
              <a:rPr lang="en-US" dirty="0" err="1"/>
              <a:t>volenih</a:t>
            </a:r>
            <a:r>
              <a:rPr lang="en-US" dirty="0"/>
              <a:t> </a:t>
            </a:r>
            <a:r>
              <a:rPr lang="en-US" dirty="0" err="1"/>
              <a:t>itaerun</a:t>
            </a:r>
            <a:r>
              <a:rPr lang="en-US" dirty="0"/>
              <a:t> </a:t>
            </a:r>
            <a:r>
              <a:rPr lang="en-US" dirty="0" err="1"/>
              <a:t>tiandeles</a:t>
            </a:r>
            <a:r>
              <a:rPr lang="en-US" dirty="0"/>
              <a:t> </a:t>
            </a:r>
            <a:r>
              <a:rPr lang="en-US" dirty="0" err="1"/>
              <a:t>dolecep</a:t>
            </a:r>
            <a:r>
              <a:rPr lang="en-US" dirty="0"/>
              <a:t> </a:t>
            </a:r>
            <a:r>
              <a:rPr lang="en-US" dirty="0" err="1"/>
              <a:t>eriat</a:t>
            </a:r>
            <a:r>
              <a:rPr lang="en-US" dirty="0"/>
              <a:t>.</a:t>
            </a:r>
          </a:p>
        </p:txBody>
      </p:sp>
    </p:spTree>
    <p:extLst>
      <p:ext uri="{BB962C8B-B14F-4D97-AF65-F5344CB8AC3E}">
        <p14:creationId xmlns:p14="http://schemas.microsoft.com/office/powerpoint/2010/main" val="40882098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02C4BA9-7B56-40B3-F9E9-F9BA76F61727}"/>
              </a:ext>
            </a:extLst>
          </p:cNvPr>
          <p:cNvSpPr>
            <a:spLocks noGrp="1"/>
          </p:cNvSpPr>
          <p:nvPr>
            <p:ph sz="quarter" idx="10"/>
          </p:nvPr>
        </p:nvSpPr>
        <p:spPr/>
        <p:txBody>
          <a:bodyPr/>
          <a:lstStyle/>
          <a:p>
            <a:r>
              <a:rPr lang="en-US" dirty="0"/>
              <a:t>Insert Page Headline Lorem Ipsum</a:t>
            </a:r>
          </a:p>
        </p:txBody>
      </p:sp>
      <p:sp>
        <p:nvSpPr>
          <p:cNvPr id="17" name="Text Placeholder 16">
            <a:extLst>
              <a:ext uri="{FF2B5EF4-FFF2-40B4-BE49-F238E27FC236}">
                <a16:creationId xmlns:a16="http://schemas.microsoft.com/office/drawing/2014/main" id="{0F629A11-6F74-8509-A7CA-F741215F501A}"/>
              </a:ext>
            </a:extLst>
          </p:cNvPr>
          <p:cNvSpPr>
            <a:spLocks noGrp="1"/>
          </p:cNvSpPr>
          <p:nvPr>
            <p:ph type="body" sz="quarter" idx="11"/>
          </p:nvPr>
        </p:nvSpPr>
        <p:spPr>
          <a:xfrm>
            <a:off x="834286" y="1734977"/>
            <a:ext cx="10902949" cy="2771072"/>
          </a:xfrm>
        </p:spPr>
        <p:txBody>
          <a:bodyPr/>
          <a:lstStyle/>
          <a:p>
            <a:r>
              <a:rPr lang="en-US" dirty="0" err="1"/>
              <a:t>Ehenimus</a:t>
            </a:r>
            <a:r>
              <a:rPr lang="en-US" dirty="0"/>
              <a:t> </a:t>
            </a:r>
            <a:r>
              <a:rPr lang="en-US" dirty="0" err="1"/>
              <a:t>aut</a:t>
            </a:r>
            <a:r>
              <a:rPr lang="en-US" dirty="0"/>
              <a:t> </a:t>
            </a:r>
            <a:r>
              <a:rPr lang="en-US" dirty="0" err="1"/>
              <a:t>fugiatia</a:t>
            </a:r>
            <a:r>
              <a:rPr lang="en-US" dirty="0"/>
              <a:t> pa </a:t>
            </a:r>
            <a:r>
              <a:rPr lang="en-US" dirty="0" err="1"/>
              <a:t>dolori</a:t>
            </a:r>
            <a:r>
              <a:rPr lang="en-US" dirty="0"/>
              <a:t> testis </a:t>
            </a:r>
            <a:r>
              <a:rPr lang="en-US" dirty="0" err="1"/>
              <a:t>erovidiam</a:t>
            </a:r>
            <a:r>
              <a:rPr lang="en-US" dirty="0"/>
              <a:t> </a:t>
            </a:r>
            <a:r>
              <a:rPr lang="en-US" dirty="0" err="1"/>
              <a:t>aut</a:t>
            </a:r>
            <a:r>
              <a:rPr lang="en-US" dirty="0"/>
              <a:t> </a:t>
            </a:r>
            <a:r>
              <a:rPr lang="en-US" dirty="0" err="1"/>
              <a:t>harias</a:t>
            </a:r>
            <a:r>
              <a:rPr lang="en-US" dirty="0"/>
              <a:t> et </a:t>
            </a:r>
            <a:r>
              <a:rPr lang="en-US" dirty="0" err="1"/>
              <a:t>mo</a:t>
            </a:r>
            <a:r>
              <a:rPr lang="en-US" dirty="0"/>
              <a:t> </a:t>
            </a:r>
            <a:r>
              <a:rPr lang="en-US" dirty="0" err="1"/>
              <a:t>comnis</a:t>
            </a:r>
            <a:r>
              <a:rPr lang="en-US" dirty="0"/>
              <a:t> </a:t>
            </a:r>
            <a:r>
              <a:rPr lang="en-US" dirty="0" err="1"/>
              <a:t>soluptatque</a:t>
            </a:r>
            <a:r>
              <a:rPr lang="en-US" dirty="0"/>
              <a:t> </a:t>
            </a:r>
            <a:r>
              <a:rPr lang="en-US" dirty="0" err="1"/>
              <a:t>perios</a:t>
            </a:r>
            <a:r>
              <a:rPr lang="en-US" dirty="0"/>
              <a:t> re, </a:t>
            </a:r>
            <a:r>
              <a:rPr lang="en-US" dirty="0" err="1"/>
              <a:t>quatum</a:t>
            </a:r>
            <a:r>
              <a:rPr lang="en-US" dirty="0"/>
              <a:t> </a:t>
            </a:r>
            <a:r>
              <a:rPr lang="en-US" dirty="0" err="1"/>
              <a:t>restector</a:t>
            </a:r>
            <a:r>
              <a:rPr lang="en-US" dirty="0"/>
              <a:t> </a:t>
            </a:r>
            <a:r>
              <a:rPr lang="en-US" dirty="0" err="1"/>
              <a:t>aut</a:t>
            </a:r>
            <a:r>
              <a:rPr lang="en-US" dirty="0"/>
              <a:t> </a:t>
            </a:r>
            <a:r>
              <a:rPr lang="en-US" dirty="0" err="1"/>
              <a:t>volupic</a:t>
            </a:r>
            <a:r>
              <a:rPr lang="en-US" dirty="0"/>
              <a:t> </a:t>
            </a:r>
            <a:r>
              <a:rPr lang="en-US" dirty="0" err="1"/>
              <a:t>tem</a:t>
            </a:r>
            <a:r>
              <a:rPr lang="en-US" dirty="0"/>
              <a:t> </a:t>
            </a:r>
            <a:r>
              <a:rPr lang="en-US" dirty="0" err="1"/>
              <a:t>earior</a:t>
            </a:r>
            <a:r>
              <a:rPr lang="en-US" dirty="0"/>
              <a:t> </a:t>
            </a:r>
            <a:r>
              <a:rPr lang="en-US" dirty="0" err="1"/>
              <a:t>aut</a:t>
            </a:r>
            <a:r>
              <a:rPr lang="en-US" dirty="0"/>
              <a:t> </a:t>
            </a:r>
            <a:r>
              <a:rPr lang="en-US" dirty="0" err="1"/>
              <a:t>lis</a:t>
            </a:r>
            <a:r>
              <a:rPr lang="en-US" dirty="0"/>
              <a:t> et </a:t>
            </a:r>
            <a:r>
              <a:rPr lang="en-US" dirty="0" err="1"/>
              <a:t>mo</a:t>
            </a:r>
            <a:r>
              <a:rPr lang="en-US" dirty="0"/>
              <a:t> </a:t>
            </a:r>
            <a:r>
              <a:rPr lang="en-US" dirty="0" err="1"/>
              <a:t>officit</a:t>
            </a:r>
            <a:r>
              <a:rPr lang="en-US" dirty="0"/>
              <a:t> </a:t>
            </a:r>
            <a:r>
              <a:rPr lang="en-US" dirty="0" err="1"/>
              <a:t>aturibus</a:t>
            </a:r>
            <a:r>
              <a:rPr lang="en-US" dirty="0"/>
              <a:t> </a:t>
            </a:r>
            <a:r>
              <a:rPr lang="en-US" dirty="0" err="1"/>
              <a:t>excerum</a:t>
            </a:r>
            <a:r>
              <a:rPr lang="en-US" dirty="0"/>
              <a:t>, </a:t>
            </a:r>
            <a:r>
              <a:rPr lang="en-US" dirty="0" err="1"/>
              <a:t>venihilitas</a:t>
            </a:r>
            <a:r>
              <a:rPr lang="en-US" dirty="0"/>
              <a:t> </a:t>
            </a:r>
            <a:r>
              <a:rPr lang="en-US" dirty="0" err="1"/>
              <a:t>reperor</a:t>
            </a:r>
            <a:r>
              <a:rPr lang="en-US" dirty="0"/>
              <a:t> </a:t>
            </a:r>
            <a:r>
              <a:rPr lang="en-US" dirty="0" err="1"/>
              <a:t>eicatus</a:t>
            </a:r>
            <a:r>
              <a:rPr lang="en-US" dirty="0"/>
              <a:t> </a:t>
            </a:r>
            <a:r>
              <a:rPr lang="en-US" dirty="0" err="1"/>
              <a:t>inis</a:t>
            </a:r>
            <a:r>
              <a:rPr lang="en-US" dirty="0"/>
              <a:t> et </a:t>
            </a:r>
            <a:r>
              <a:rPr lang="en-US" dirty="0" err="1"/>
              <a:t>lantibusam</a:t>
            </a:r>
            <a:r>
              <a:rPr lang="en-US" dirty="0"/>
              <a:t>, </a:t>
            </a:r>
            <a:r>
              <a:rPr lang="en-US" dirty="0" err="1"/>
              <a:t>sint</a:t>
            </a:r>
            <a:r>
              <a:rPr lang="en-US" dirty="0"/>
              <a:t> il </a:t>
            </a:r>
            <a:r>
              <a:rPr lang="en-US" dirty="0" err="1"/>
              <a:t>minum</a:t>
            </a:r>
            <a:r>
              <a:rPr lang="en-US" dirty="0"/>
              <a:t> </a:t>
            </a:r>
            <a:r>
              <a:rPr lang="en-US" dirty="0" err="1"/>
              <a:t>hil</a:t>
            </a:r>
            <a:r>
              <a:rPr lang="en-US" dirty="0"/>
              <a:t> </a:t>
            </a:r>
            <a:r>
              <a:rPr lang="en-US" dirty="0" err="1"/>
              <a:t>invelit</a:t>
            </a:r>
            <a:r>
              <a:rPr lang="en-US" dirty="0"/>
              <a:t> abo. Bus eat </a:t>
            </a:r>
            <a:r>
              <a:rPr lang="en-US" dirty="0" err="1"/>
              <a:t>quia</a:t>
            </a:r>
            <a:r>
              <a:rPr lang="en-US" dirty="0"/>
              <a:t> </a:t>
            </a:r>
            <a:r>
              <a:rPr lang="en-US" dirty="0" err="1"/>
              <a:t>dolecea</a:t>
            </a:r>
            <a:r>
              <a:rPr lang="en-US" dirty="0"/>
              <a:t> </a:t>
            </a:r>
            <a:r>
              <a:rPr lang="en-US" dirty="0" err="1"/>
              <a:t>ditiae</a:t>
            </a:r>
            <a:r>
              <a:rPr lang="en-US" dirty="0"/>
              <a:t>. </a:t>
            </a:r>
            <a:r>
              <a:rPr lang="en-US" dirty="0" err="1"/>
              <a:t>Nequi</a:t>
            </a:r>
            <a:r>
              <a:rPr lang="en-US" dirty="0"/>
              <a:t> </a:t>
            </a:r>
            <a:r>
              <a:rPr lang="en-US" dirty="0" err="1"/>
              <a:t>offic</a:t>
            </a:r>
            <a:r>
              <a:rPr lang="en-US" dirty="0"/>
              <a:t> </a:t>
            </a:r>
            <a:r>
              <a:rPr lang="en-US" dirty="0" err="1"/>
              <a:t>te</a:t>
            </a:r>
            <a:r>
              <a:rPr lang="en-US" dirty="0"/>
              <a:t> et et </a:t>
            </a:r>
            <a:r>
              <a:rPr lang="en-US" dirty="0" err="1"/>
              <a:t>dolori</a:t>
            </a:r>
            <a:r>
              <a:rPr lang="en-US" dirty="0"/>
              <a:t> </a:t>
            </a:r>
            <a:r>
              <a:rPr lang="en-US" dirty="0" err="1"/>
              <a:t>dolum</a:t>
            </a:r>
            <a:r>
              <a:rPr lang="en-US" dirty="0"/>
              <a:t> </a:t>
            </a:r>
            <a:r>
              <a:rPr lang="en-US" dirty="0" err="1"/>
              <a:t>si</a:t>
            </a:r>
            <a:r>
              <a:rPr lang="en-US" dirty="0"/>
              <a:t> </a:t>
            </a:r>
            <a:r>
              <a:rPr lang="en-US" dirty="0" err="1"/>
              <a:t>si</a:t>
            </a:r>
            <a:r>
              <a:rPr lang="en-US" dirty="0"/>
              <a:t> num </a:t>
            </a:r>
            <a:r>
              <a:rPr lang="en-US" dirty="0" err="1"/>
              <a:t>fuga</a:t>
            </a:r>
            <a:r>
              <a:rPr lang="en-US" dirty="0"/>
              <a:t>. Od </a:t>
            </a:r>
            <a:r>
              <a:rPr lang="en-US" dirty="0" err="1"/>
              <a:t>ulpa</a:t>
            </a:r>
            <a:r>
              <a:rPr lang="en-US" dirty="0"/>
              <a:t> qui sim il </a:t>
            </a:r>
            <a:r>
              <a:rPr lang="en-US" dirty="0" err="1"/>
              <a:t>intibuste</a:t>
            </a:r>
            <a:r>
              <a:rPr lang="en-US" dirty="0"/>
              <a:t> </a:t>
            </a:r>
            <a:r>
              <a:rPr lang="en-US" dirty="0" err="1"/>
              <a:t>eos</a:t>
            </a:r>
            <a:r>
              <a:rPr lang="en-US" dirty="0"/>
              <a:t> pro </a:t>
            </a:r>
            <a:r>
              <a:rPr lang="en-US" dirty="0" err="1"/>
              <a:t>quam</a:t>
            </a:r>
            <a:r>
              <a:rPr lang="en-US" dirty="0"/>
              <a:t> </a:t>
            </a:r>
            <a:r>
              <a:rPr lang="en-US" dirty="0" err="1"/>
              <a:t>sam</a:t>
            </a:r>
            <a:r>
              <a:rPr lang="en-US" dirty="0"/>
              <a:t> dolor </a:t>
            </a:r>
            <a:r>
              <a:rPr lang="en-US" dirty="0" err="1"/>
              <a:t>assenis</a:t>
            </a:r>
            <a:r>
              <a:rPr lang="en-US" dirty="0"/>
              <a:t> qui </a:t>
            </a:r>
            <a:r>
              <a:rPr lang="en-US" dirty="0" err="1"/>
              <a:t>bea</a:t>
            </a:r>
            <a:r>
              <a:rPr lang="en-US" dirty="0"/>
              <a:t> </a:t>
            </a:r>
            <a:r>
              <a:rPr lang="en-US" dirty="0" err="1"/>
              <a:t>demque</a:t>
            </a:r>
            <a:r>
              <a:rPr lang="en-US" dirty="0"/>
              <a:t> </a:t>
            </a:r>
            <a:r>
              <a:rPr lang="en-US" dirty="0" err="1"/>
              <a:t>eos</a:t>
            </a:r>
            <a:r>
              <a:rPr lang="en-US" dirty="0"/>
              <a:t> qui </a:t>
            </a:r>
            <a:r>
              <a:rPr lang="en-US" dirty="0" err="1"/>
              <a:t>voluptiae</a:t>
            </a:r>
            <a:r>
              <a:rPr lang="en-US" dirty="0"/>
              <a:t> </a:t>
            </a:r>
            <a:r>
              <a:rPr lang="en-US" dirty="0" err="1"/>
              <a:t>volenih</a:t>
            </a:r>
            <a:r>
              <a:rPr lang="en-US" dirty="0"/>
              <a:t> </a:t>
            </a:r>
            <a:r>
              <a:rPr lang="en-US" dirty="0" err="1"/>
              <a:t>itaerun</a:t>
            </a:r>
            <a:r>
              <a:rPr lang="en-US" dirty="0"/>
              <a:t> </a:t>
            </a:r>
            <a:r>
              <a:rPr lang="en-US" dirty="0" err="1"/>
              <a:t>tiandeles</a:t>
            </a:r>
            <a:r>
              <a:rPr lang="en-US" dirty="0"/>
              <a:t> </a:t>
            </a:r>
            <a:r>
              <a:rPr lang="en-US" dirty="0" err="1"/>
              <a:t>dolecep</a:t>
            </a:r>
            <a:r>
              <a:rPr lang="en-US" dirty="0"/>
              <a:t> </a:t>
            </a:r>
            <a:r>
              <a:rPr lang="en-US" dirty="0" err="1"/>
              <a:t>eriat</a:t>
            </a:r>
            <a:r>
              <a:rPr lang="en-US" dirty="0"/>
              <a:t>.</a:t>
            </a:r>
          </a:p>
          <a:p>
            <a:r>
              <a:rPr lang="en-US" dirty="0"/>
              <a:t>Obis </a:t>
            </a:r>
            <a:r>
              <a:rPr lang="en-US" dirty="0" err="1"/>
              <a:t>doluptae</a:t>
            </a:r>
            <a:r>
              <a:rPr lang="en-US" dirty="0"/>
              <a:t> mil </a:t>
            </a:r>
            <a:r>
              <a:rPr lang="en-US" dirty="0" err="1"/>
              <a:t>moluptiore</a:t>
            </a:r>
            <a:r>
              <a:rPr lang="en-US" dirty="0"/>
              <a:t> </a:t>
            </a:r>
            <a:r>
              <a:rPr lang="en-US" dirty="0" err="1"/>
              <a:t>odia</a:t>
            </a:r>
            <a:r>
              <a:rPr lang="en-US" dirty="0"/>
              <a:t> </a:t>
            </a:r>
            <a:r>
              <a:rPr lang="en-US" dirty="0" err="1"/>
              <a:t>ent</a:t>
            </a:r>
            <a:r>
              <a:rPr lang="en-US" dirty="0"/>
              <a:t> </a:t>
            </a:r>
            <a:r>
              <a:rPr lang="en-US" dirty="0" err="1"/>
              <a:t>remquis</a:t>
            </a:r>
            <a:r>
              <a:rPr lang="en-US" dirty="0"/>
              <a:t> </a:t>
            </a:r>
            <a:r>
              <a:rPr lang="en-US" dirty="0" err="1"/>
              <a:t>alis</a:t>
            </a:r>
            <a:r>
              <a:rPr lang="en-US" dirty="0"/>
              <a:t> </a:t>
            </a:r>
            <a:r>
              <a:rPr lang="en-US" dirty="0" err="1"/>
              <a:t>necersped</a:t>
            </a:r>
            <a:r>
              <a:rPr lang="en-US" dirty="0"/>
              <a:t> </a:t>
            </a:r>
            <a:r>
              <a:rPr lang="en-US" dirty="0" err="1"/>
              <a:t>moluptaesero</a:t>
            </a:r>
            <a:r>
              <a:rPr lang="en-US" dirty="0"/>
              <a:t> </a:t>
            </a:r>
            <a:r>
              <a:rPr lang="en-US" dirty="0" err="1"/>
              <a:t>vendio</a:t>
            </a:r>
            <a:r>
              <a:rPr lang="en-US" dirty="0"/>
              <a:t>. </a:t>
            </a:r>
            <a:r>
              <a:rPr lang="en-US" dirty="0" err="1"/>
              <a:t>Temporem</a:t>
            </a:r>
            <a:r>
              <a:rPr lang="en-US" dirty="0"/>
              <a:t>. </a:t>
            </a:r>
            <a:r>
              <a:rPr lang="en-US" dirty="0" err="1"/>
              <a:t>Nem</a:t>
            </a:r>
            <a:r>
              <a:rPr lang="en-US" dirty="0"/>
              <a:t> </a:t>
            </a:r>
            <a:r>
              <a:rPr lang="en-US" dirty="0" err="1"/>
              <a:t>quodictur</a:t>
            </a:r>
            <a:r>
              <a:rPr lang="en-US" dirty="0"/>
              <a:t>, </a:t>
            </a:r>
            <a:br>
              <a:rPr lang="en-US" dirty="0"/>
            </a:br>
            <a:r>
              <a:rPr lang="en-US" dirty="0" err="1"/>
              <a:t>fuga</a:t>
            </a:r>
            <a:r>
              <a:rPr lang="en-US" dirty="0"/>
              <a:t>. </a:t>
            </a:r>
            <a:r>
              <a:rPr lang="en-US" dirty="0" err="1"/>
              <a:t>Ficimusdam</a:t>
            </a:r>
            <a:r>
              <a:rPr lang="en-US" dirty="0"/>
              <a:t>, </a:t>
            </a:r>
            <a:r>
              <a:rPr lang="en-US" dirty="0" err="1"/>
              <a:t>venimil</a:t>
            </a:r>
            <a:r>
              <a:rPr lang="en-US" dirty="0"/>
              <a:t> </a:t>
            </a:r>
            <a:r>
              <a:rPr lang="en-US" dirty="0" err="1"/>
              <a:t>imin</a:t>
            </a:r>
            <a:r>
              <a:rPr lang="en-US" dirty="0"/>
              <a:t> </a:t>
            </a:r>
            <a:r>
              <a:rPr lang="en-US" dirty="0" err="1"/>
              <a:t>perrum</a:t>
            </a:r>
            <a:r>
              <a:rPr lang="en-US" dirty="0"/>
              <a:t> </a:t>
            </a:r>
            <a:r>
              <a:rPr lang="en-US" dirty="0" err="1"/>
              <a:t>atia</a:t>
            </a:r>
            <a:r>
              <a:rPr lang="en-US" dirty="0"/>
              <a:t> </a:t>
            </a:r>
            <a:r>
              <a:rPr lang="en-US" dirty="0" err="1"/>
              <a:t>sam</a:t>
            </a:r>
            <a:r>
              <a:rPr lang="en-US" dirty="0"/>
              <a:t> </a:t>
            </a:r>
            <a:r>
              <a:rPr lang="en-US" dirty="0" err="1"/>
              <a:t>aperess</a:t>
            </a:r>
            <a:r>
              <a:rPr lang="en-US" dirty="0"/>
              <a:t> </a:t>
            </a:r>
            <a:r>
              <a:rPr lang="en-US" dirty="0" err="1"/>
              <a:t>intemped</a:t>
            </a:r>
            <a:r>
              <a:rPr lang="en-US" dirty="0"/>
              <a:t> quo </a:t>
            </a:r>
            <a:r>
              <a:rPr lang="en-US" dirty="0" err="1"/>
              <a:t>ventur</a:t>
            </a:r>
            <a:r>
              <a:rPr lang="en-US" dirty="0"/>
              <a:t>, </a:t>
            </a:r>
            <a:r>
              <a:rPr lang="en-US" dirty="0" err="1"/>
              <a:t>officie</a:t>
            </a:r>
            <a:r>
              <a:rPr lang="en-US" dirty="0"/>
              <a:t> </a:t>
            </a:r>
            <a:r>
              <a:rPr lang="en-US" dirty="0" err="1"/>
              <a:t>niscides</a:t>
            </a:r>
            <a:r>
              <a:rPr lang="en-US" dirty="0"/>
              <a:t> re </a:t>
            </a:r>
            <a:r>
              <a:rPr lang="en-US" dirty="0" err="1"/>
              <a:t>nos</a:t>
            </a:r>
            <a:r>
              <a:rPr lang="en-US" dirty="0"/>
              <a:t> dem </a:t>
            </a:r>
            <a:r>
              <a:rPr lang="en-US" dirty="0" err="1"/>
              <a:t>veliqui</a:t>
            </a:r>
            <a:r>
              <a:rPr lang="en-US" dirty="0"/>
              <a:t> </a:t>
            </a:r>
            <a:r>
              <a:rPr lang="en-US" dirty="0" err="1"/>
              <a:t>illaceprovit</a:t>
            </a:r>
            <a:r>
              <a:rPr lang="en-US" dirty="0"/>
              <a:t> </a:t>
            </a:r>
            <a:r>
              <a:rPr lang="en-US" dirty="0" err="1"/>
              <a:t>demporem</a:t>
            </a:r>
            <a:r>
              <a:rPr lang="en-US" dirty="0"/>
              <a:t> </a:t>
            </a:r>
            <a:r>
              <a:rPr lang="en-US" dirty="0" err="1"/>
              <a:t>essunto</a:t>
            </a:r>
            <a:r>
              <a:rPr lang="en-US" dirty="0"/>
              <a:t> </a:t>
            </a:r>
            <a:r>
              <a:rPr lang="en-US" dirty="0" err="1"/>
              <a:t>excepro</a:t>
            </a:r>
            <a:r>
              <a:rPr lang="en-US" dirty="0"/>
              <a:t> </a:t>
            </a:r>
            <a:r>
              <a:rPr lang="en-US" dirty="0" err="1"/>
              <a:t>volupta</a:t>
            </a:r>
            <a:r>
              <a:rPr lang="en-US" dirty="0"/>
              <a:t> </a:t>
            </a:r>
            <a:r>
              <a:rPr lang="en-US" dirty="0" err="1"/>
              <a:t>dero</a:t>
            </a:r>
            <a:r>
              <a:rPr lang="en-US" dirty="0"/>
              <a:t> </a:t>
            </a:r>
            <a:r>
              <a:rPr lang="en-US" dirty="0" err="1"/>
              <a:t>elent</a:t>
            </a:r>
            <a:r>
              <a:rPr lang="en-US" dirty="0"/>
              <a:t> re que </a:t>
            </a:r>
            <a:r>
              <a:rPr lang="en-US" dirty="0" err="1"/>
              <a:t>sundant</a:t>
            </a:r>
            <a:r>
              <a:rPr lang="en-US" dirty="0"/>
              <a:t> que </a:t>
            </a:r>
            <a:r>
              <a:rPr lang="en-US" dirty="0" err="1"/>
              <a:t>poriasi</a:t>
            </a:r>
            <a:r>
              <a:rPr lang="en-US" dirty="0"/>
              <a:t> deles </a:t>
            </a:r>
            <a:r>
              <a:rPr lang="en-US" dirty="0" err="1"/>
              <a:t>dipis</a:t>
            </a:r>
            <a:r>
              <a:rPr lang="en-US" dirty="0"/>
              <a:t> </a:t>
            </a:r>
            <a:r>
              <a:rPr lang="en-US" dirty="0" err="1"/>
              <a:t>dustiate</a:t>
            </a:r>
            <a:r>
              <a:rPr lang="en-US" dirty="0"/>
              <a:t> </a:t>
            </a:r>
            <a:r>
              <a:rPr lang="en-US" dirty="0" err="1"/>
              <a:t>endandi</a:t>
            </a:r>
            <a:r>
              <a:rPr lang="en-US" dirty="0"/>
              <a:t> </a:t>
            </a:r>
            <a:r>
              <a:rPr lang="en-US" dirty="0" err="1"/>
              <a:t>gnatibus</a:t>
            </a:r>
            <a:r>
              <a:rPr lang="en-US" dirty="0"/>
              <a:t>, et </a:t>
            </a:r>
            <a:r>
              <a:rPr lang="en-US" dirty="0" err="1"/>
              <a:t>ulliandit</a:t>
            </a:r>
            <a:r>
              <a:rPr lang="en-US" dirty="0"/>
              <a:t> </a:t>
            </a:r>
            <a:r>
              <a:rPr lang="en-US" dirty="0" err="1"/>
              <a:t>auda</a:t>
            </a:r>
            <a:r>
              <a:rPr lang="en-US" dirty="0"/>
              <a:t> </a:t>
            </a:r>
            <a:r>
              <a:rPr lang="en-US" dirty="0" err="1"/>
              <a:t>nonse</a:t>
            </a:r>
            <a:r>
              <a:rPr lang="en-US" dirty="0"/>
              <a:t> </a:t>
            </a:r>
            <a:r>
              <a:rPr lang="en-US" dirty="0" err="1"/>
              <a:t>sequam</a:t>
            </a:r>
            <a:r>
              <a:rPr lang="en-US" dirty="0"/>
              <a:t> </a:t>
            </a:r>
            <a:r>
              <a:rPr lang="en-US" dirty="0" err="1"/>
              <a:t>utent</a:t>
            </a:r>
            <a:r>
              <a:rPr lang="en-US" dirty="0"/>
              <a:t> es </a:t>
            </a:r>
            <a:r>
              <a:rPr lang="en-US" dirty="0" err="1"/>
              <a:t>erio</a:t>
            </a:r>
            <a:r>
              <a:rPr lang="en-US" dirty="0"/>
              <a:t> </a:t>
            </a:r>
            <a:r>
              <a:rPr lang="en-US" dirty="0" err="1"/>
              <a:t>eaqui</a:t>
            </a:r>
            <a:r>
              <a:rPr lang="en-US" dirty="0"/>
              <a:t> re, con </a:t>
            </a:r>
            <a:r>
              <a:rPr lang="en-US" dirty="0" err="1"/>
              <a:t>plabo</a:t>
            </a:r>
            <a:r>
              <a:rPr lang="en-US" dirty="0"/>
              <a:t>. </a:t>
            </a:r>
          </a:p>
          <a:p>
            <a:r>
              <a:rPr lang="en-US" dirty="0" err="1"/>
              <a:t>Neque</a:t>
            </a:r>
            <a:r>
              <a:rPr lang="en-US" dirty="0"/>
              <a:t> </a:t>
            </a:r>
            <a:r>
              <a:rPr lang="en-US" dirty="0" err="1"/>
              <a:t>endae</a:t>
            </a:r>
            <a:r>
              <a:rPr lang="en-US" dirty="0"/>
              <a:t>. </a:t>
            </a:r>
            <a:r>
              <a:rPr lang="en-US" dirty="0" err="1"/>
              <a:t>Neque</a:t>
            </a:r>
            <a:r>
              <a:rPr lang="en-US" dirty="0"/>
              <a:t> </a:t>
            </a:r>
            <a:r>
              <a:rPr lang="en-US" dirty="0" err="1"/>
              <a:t>laboritibus</a:t>
            </a:r>
            <a:r>
              <a:rPr lang="en-US" dirty="0"/>
              <a:t> </a:t>
            </a:r>
            <a:r>
              <a:rPr lang="en-US" dirty="0" err="1"/>
              <a:t>quam</a:t>
            </a:r>
            <a:r>
              <a:rPr lang="en-US" dirty="0"/>
              <a:t> ad min </a:t>
            </a:r>
            <a:r>
              <a:rPr lang="en-US" dirty="0" err="1"/>
              <a:t>cus</a:t>
            </a:r>
            <a:r>
              <a:rPr lang="en-US" dirty="0"/>
              <a:t> </a:t>
            </a:r>
            <a:r>
              <a:rPr lang="en-US" dirty="0" err="1"/>
              <a:t>imi</a:t>
            </a:r>
            <a:r>
              <a:rPr lang="en-US" dirty="0"/>
              <a:t>, </a:t>
            </a:r>
            <a:r>
              <a:rPr lang="en-US" dirty="0" err="1"/>
              <a:t>omnis</a:t>
            </a:r>
            <a:r>
              <a:rPr lang="en-US" dirty="0"/>
              <a:t> </a:t>
            </a:r>
            <a:r>
              <a:rPr lang="en-US" dirty="0" err="1"/>
              <a:t>si</a:t>
            </a:r>
            <a:r>
              <a:rPr lang="en-US" dirty="0"/>
              <a:t> </a:t>
            </a:r>
            <a:r>
              <a:rPr lang="en-US" dirty="0" err="1"/>
              <a:t>issitiate</a:t>
            </a:r>
            <a:r>
              <a:rPr lang="en-US" dirty="0"/>
              <a:t> </a:t>
            </a:r>
            <a:r>
              <a:rPr lang="en-US" dirty="0" err="1"/>
              <a:t>omnimus</a:t>
            </a:r>
            <a:r>
              <a:rPr lang="en-US" dirty="0"/>
              <a:t> res </a:t>
            </a:r>
            <a:r>
              <a:rPr lang="en-US" dirty="0" err="1"/>
              <a:t>dolorep</a:t>
            </a:r>
            <a:r>
              <a:rPr lang="en-US" dirty="0"/>
              <a:t> </a:t>
            </a:r>
            <a:r>
              <a:rPr lang="en-US" dirty="0" err="1"/>
              <a:t>ercita</a:t>
            </a:r>
            <a:r>
              <a:rPr lang="en-US" dirty="0"/>
              <a:t> delis </a:t>
            </a:r>
            <a:r>
              <a:rPr lang="en-US" dirty="0" err="1"/>
              <a:t>aut</a:t>
            </a:r>
            <a:r>
              <a:rPr lang="en-US" dirty="0"/>
              <a:t> </a:t>
            </a:r>
            <a:r>
              <a:rPr lang="en-US" dirty="0" err="1"/>
              <a:t>eariberio</a:t>
            </a:r>
            <a:r>
              <a:rPr lang="en-US" dirty="0"/>
              <a:t>. </a:t>
            </a:r>
            <a:r>
              <a:rPr lang="en-US" dirty="0" err="1"/>
              <a:t>Ediciis</a:t>
            </a:r>
            <a:r>
              <a:rPr lang="en-US" dirty="0"/>
              <a:t> et </a:t>
            </a:r>
            <a:r>
              <a:rPr lang="en-US" dirty="0" err="1"/>
              <a:t>officit</a:t>
            </a:r>
            <a:r>
              <a:rPr lang="en-US" dirty="0"/>
              <a:t>, </a:t>
            </a:r>
            <a:r>
              <a:rPr lang="en-US" dirty="0" err="1"/>
              <a:t>ipis</a:t>
            </a:r>
            <a:r>
              <a:rPr lang="en-US" dirty="0"/>
              <a:t> es ma </a:t>
            </a:r>
            <a:r>
              <a:rPr lang="en-US" dirty="0" err="1"/>
              <a:t>nectat</a:t>
            </a:r>
            <a:r>
              <a:rPr lang="en-US" dirty="0"/>
              <a:t> </a:t>
            </a:r>
            <a:r>
              <a:rPr lang="en-US" dirty="0" err="1"/>
              <a:t>volorio</a:t>
            </a:r>
            <a:r>
              <a:rPr lang="en-US" dirty="0"/>
              <a:t> </a:t>
            </a:r>
            <a:r>
              <a:rPr lang="en-US" dirty="0" err="1"/>
              <a:t>tem</a:t>
            </a:r>
            <a:r>
              <a:rPr lang="en-US" dirty="0"/>
              <a:t> </a:t>
            </a:r>
            <a:r>
              <a:rPr lang="en-US" dirty="0" err="1"/>
              <a:t>comnihit</a:t>
            </a:r>
            <a:r>
              <a:rPr lang="en-US" dirty="0"/>
              <a:t> </a:t>
            </a:r>
            <a:r>
              <a:rPr lang="en-US" dirty="0" err="1"/>
              <a:t>quodita</a:t>
            </a:r>
            <a:r>
              <a:rPr lang="en-US" dirty="0"/>
              <a:t> </a:t>
            </a:r>
            <a:r>
              <a:rPr lang="en-US" dirty="0" err="1"/>
              <a:t>ersperf</a:t>
            </a:r>
            <a:r>
              <a:rPr lang="en-US" dirty="0"/>
              <a:t> </a:t>
            </a:r>
            <a:r>
              <a:rPr lang="en-US" dirty="0" err="1"/>
              <a:t>erovit</a:t>
            </a:r>
            <a:r>
              <a:rPr lang="en-US" dirty="0"/>
              <a:t>, </a:t>
            </a:r>
            <a:r>
              <a:rPr lang="en-US" dirty="0" err="1"/>
              <a:t>nem</a:t>
            </a:r>
            <a:r>
              <a:rPr lang="en-US" dirty="0"/>
              <a:t> </a:t>
            </a:r>
            <a:r>
              <a:rPr lang="en-US" dirty="0" err="1"/>
              <a:t>faceaquam</a:t>
            </a:r>
            <a:r>
              <a:rPr lang="en-US" dirty="0"/>
              <a:t> </a:t>
            </a:r>
            <a:r>
              <a:rPr lang="en-US" dirty="0" err="1"/>
              <a:t>landis</a:t>
            </a:r>
            <a:r>
              <a:rPr lang="en-US" dirty="0"/>
              <a:t> </a:t>
            </a:r>
            <a:r>
              <a:rPr lang="en-US" dirty="0" err="1"/>
              <a:t>ditem</a:t>
            </a:r>
            <a:r>
              <a:rPr lang="en-US" dirty="0"/>
              <a:t> </a:t>
            </a:r>
            <a:r>
              <a:rPr lang="en-US" dirty="0" err="1"/>
              <a:t>apitatiumqui</a:t>
            </a:r>
            <a:r>
              <a:rPr lang="en-US" dirty="0"/>
              <a:t> </a:t>
            </a:r>
            <a:r>
              <a:rPr lang="en-US" dirty="0" err="1"/>
              <a:t>suntion</a:t>
            </a:r>
            <a:r>
              <a:rPr lang="en-US" dirty="0"/>
              <a:t> </a:t>
            </a:r>
            <a:r>
              <a:rPr lang="en-US" dirty="0" err="1"/>
              <a:t>cus</a:t>
            </a:r>
            <a:r>
              <a:rPr lang="en-US" dirty="0"/>
              <a:t> sit </a:t>
            </a:r>
            <a:r>
              <a:rPr lang="en-US" dirty="0" err="1"/>
              <a:t>aut</a:t>
            </a:r>
            <a:r>
              <a:rPr lang="en-US" dirty="0"/>
              <a:t> facias </a:t>
            </a:r>
            <a:r>
              <a:rPr lang="en-US" dirty="0" err="1"/>
              <a:t>aut</a:t>
            </a:r>
            <a:r>
              <a:rPr lang="en-US" dirty="0"/>
              <a:t> </a:t>
            </a:r>
            <a:r>
              <a:rPr lang="en-US" dirty="0" err="1"/>
              <a:t>restion</a:t>
            </a:r>
            <a:r>
              <a:rPr lang="en-US" dirty="0"/>
              <a:t> re </a:t>
            </a:r>
            <a:r>
              <a:rPr lang="en-US" dirty="0" err="1"/>
              <a:t>pliqui</a:t>
            </a:r>
            <a:r>
              <a:rPr lang="en-US" dirty="0"/>
              <a:t> </a:t>
            </a:r>
            <a:r>
              <a:rPr lang="en-US" dirty="0" err="1"/>
              <a:t>dolorro</a:t>
            </a:r>
            <a:r>
              <a:rPr lang="en-US" dirty="0"/>
              <a:t> </a:t>
            </a:r>
            <a:r>
              <a:rPr lang="en-US" dirty="0" err="1"/>
              <a:t>vollese</a:t>
            </a:r>
            <a:r>
              <a:rPr lang="en-US" dirty="0"/>
              <a:t> et </a:t>
            </a:r>
            <a:r>
              <a:rPr lang="en-US" dirty="0" err="1"/>
              <a:t>dollabo</a:t>
            </a:r>
            <a:r>
              <a:rPr lang="en-US" dirty="0"/>
              <a:t>.</a:t>
            </a:r>
          </a:p>
        </p:txBody>
      </p:sp>
      <p:sp>
        <p:nvSpPr>
          <p:cNvPr id="4" name="Text Placeholder 3">
            <a:extLst>
              <a:ext uri="{FF2B5EF4-FFF2-40B4-BE49-F238E27FC236}">
                <a16:creationId xmlns:a16="http://schemas.microsoft.com/office/drawing/2014/main" id="{FFD805C5-D69C-451A-0618-B7C15457A6A3}"/>
              </a:ext>
            </a:extLst>
          </p:cNvPr>
          <p:cNvSpPr>
            <a:spLocks noGrp="1"/>
          </p:cNvSpPr>
          <p:nvPr>
            <p:ph type="body" sz="quarter" idx="12"/>
          </p:nvPr>
        </p:nvSpPr>
        <p:spPr>
          <a:xfrm>
            <a:off x="859367" y="4562794"/>
            <a:ext cx="10951633" cy="1455737"/>
          </a:xfrm>
        </p:spPr>
        <p:txBody>
          <a:bodyPr/>
          <a:lstStyle/>
          <a:p>
            <a:r>
              <a:rPr lang="en-US" dirty="0"/>
              <a:t>Num </a:t>
            </a:r>
            <a:r>
              <a:rPr lang="en-US" dirty="0" err="1"/>
              <a:t>quae</a:t>
            </a:r>
            <a:r>
              <a:rPr lang="en-US" dirty="0"/>
              <a:t> </a:t>
            </a:r>
            <a:r>
              <a:rPr lang="en-US" dirty="0" err="1"/>
              <a:t>vendelitius</a:t>
            </a:r>
            <a:r>
              <a:rPr lang="en-US" dirty="0"/>
              <a:t> </a:t>
            </a:r>
            <a:r>
              <a:rPr lang="en-US" dirty="0" err="1"/>
              <a:t>aut</a:t>
            </a:r>
            <a:r>
              <a:rPr lang="en-US" dirty="0"/>
              <a:t> </a:t>
            </a:r>
            <a:r>
              <a:rPr lang="en-US" dirty="0" err="1"/>
              <a:t>unt</a:t>
            </a:r>
            <a:r>
              <a:rPr lang="en-US" dirty="0"/>
              <a:t>, </a:t>
            </a:r>
            <a:r>
              <a:rPr lang="en-US" dirty="0" err="1"/>
              <a:t>sitis</a:t>
            </a:r>
            <a:r>
              <a:rPr lang="en-US" dirty="0"/>
              <a:t> </a:t>
            </a:r>
            <a:r>
              <a:rPr lang="en-US" dirty="0" err="1"/>
              <a:t>eveleceres</a:t>
            </a:r>
            <a:r>
              <a:rPr lang="en-US" dirty="0"/>
              <a:t> </a:t>
            </a:r>
            <a:r>
              <a:rPr lang="en-US" dirty="0" err="1"/>
              <a:t>enim</a:t>
            </a:r>
            <a:r>
              <a:rPr lang="en-US" dirty="0"/>
              <a:t> </a:t>
            </a:r>
            <a:r>
              <a:rPr lang="en-US" dirty="0" err="1"/>
              <a:t>quam</a:t>
            </a:r>
            <a:r>
              <a:rPr lang="en-US" dirty="0"/>
              <a:t> et </a:t>
            </a:r>
            <a:r>
              <a:rPr lang="en-US" dirty="0" err="1"/>
              <a:t>fugitibus</a:t>
            </a:r>
            <a:r>
              <a:rPr lang="en-US" dirty="0"/>
              <a:t> </a:t>
            </a:r>
          </a:p>
          <a:p>
            <a:r>
              <a:rPr lang="en-US" dirty="0" err="1"/>
              <a:t>Dolorecum</a:t>
            </a:r>
            <a:r>
              <a:rPr lang="en-US" dirty="0"/>
              <a:t> </a:t>
            </a:r>
            <a:r>
              <a:rPr lang="en-US" dirty="0" err="1"/>
              <a:t>laut</a:t>
            </a:r>
            <a:r>
              <a:rPr lang="en-US" dirty="0"/>
              <a:t> es </a:t>
            </a:r>
            <a:r>
              <a:rPr lang="en-US" dirty="0" err="1"/>
              <a:t>aliquat</a:t>
            </a:r>
            <a:r>
              <a:rPr lang="en-US" dirty="0"/>
              <a:t> liquid </a:t>
            </a:r>
            <a:r>
              <a:rPr lang="en-US" dirty="0" err="1"/>
              <a:t>quossumque</a:t>
            </a:r>
            <a:r>
              <a:rPr lang="en-US" dirty="0"/>
              <a:t> </a:t>
            </a:r>
            <a:r>
              <a:rPr lang="en-US" dirty="0" err="1"/>
              <a:t>volorer</a:t>
            </a:r>
            <a:r>
              <a:rPr lang="en-US" dirty="0"/>
              <a:t> </a:t>
            </a:r>
            <a:r>
              <a:rPr lang="en-US" dirty="0" err="1"/>
              <a:t>spitium</a:t>
            </a:r>
            <a:r>
              <a:rPr lang="en-US" dirty="0"/>
              <a:t> cum </a:t>
            </a:r>
            <a:r>
              <a:rPr lang="en-US" dirty="0" err="1"/>
              <a:t>ium</a:t>
            </a:r>
            <a:r>
              <a:rPr lang="en-US" dirty="0"/>
              <a:t> </a:t>
            </a:r>
            <a:r>
              <a:rPr lang="en-US" dirty="0" err="1"/>
              <a:t>faccabor</a:t>
            </a:r>
            <a:r>
              <a:rPr lang="en-US" dirty="0"/>
              <a:t> </a:t>
            </a:r>
          </a:p>
          <a:p>
            <a:r>
              <a:rPr lang="en-US" dirty="0" err="1"/>
              <a:t>Repelicit</a:t>
            </a:r>
            <a:r>
              <a:rPr lang="en-US" dirty="0"/>
              <a:t> </a:t>
            </a:r>
            <a:r>
              <a:rPr lang="en-US" dirty="0" err="1"/>
              <a:t>molorundis</a:t>
            </a:r>
            <a:r>
              <a:rPr lang="en-US" dirty="0"/>
              <a:t> et </a:t>
            </a:r>
            <a:r>
              <a:rPr lang="en-US" dirty="0" err="1"/>
              <a:t>harumquos</a:t>
            </a:r>
            <a:r>
              <a:rPr lang="en-US" dirty="0"/>
              <a:t> </a:t>
            </a:r>
            <a:r>
              <a:rPr lang="en-US" dirty="0" err="1"/>
              <a:t>ipienda</a:t>
            </a:r>
            <a:r>
              <a:rPr lang="en-US" dirty="0"/>
              <a:t> estrum </a:t>
            </a:r>
            <a:r>
              <a:rPr lang="en-US" dirty="0" err="1"/>
              <a:t>aliquiasin</a:t>
            </a:r>
            <a:r>
              <a:rPr lang="en-US" dirty="0"/>
              <a:t> </a:t>
            </a:r>
            <a:r>
              <a:rPr lang="en-US" dirty="0" err="1"/>
              <a:t>ratis</a:t>
            </a:r>
            <a:r>
              <a:rPr lang="en-US" dirty="0"/>
              <a:t> sum </a:t>
            </a:r>
          </a:p>
          <a:p>
            <a:r>
              <a:rPr lang="en-US" dirty="0"/>
              <a:t>Abor </a:t>
            </a:r>
            <a:r>
              <a:rPr lang="en-US" dirty="0" err="1"/>
              <a:t>molorro</a:t>
            </a:r>
            <a:r>
              <a:rPr lang="en-US" dirty="0"/>
              <a:t> </a:t>
            </a:r>
            <a:r>
              <a:rPr lang="en-US" dirty="0" err="1"/>
              <a:t>inverum</a:t>
            </a:r>
            <a:r>
              <a:rPr lang="en-US" dirty="0"/>
              <a:t> </a:t>
            </a:r>
            <a:r>
              <a:rPr lang="en-US" dirty="0" err="1"/>
              <a:t>nonsequam</a:t>
            </a:r>
            <a:r>
              <a:rPr lang="en-US" dirty="0"/>
              <a:t> et </a:t>
            </a:r>
            <a:r>
              <a:rPr lang="en-US" dirty="0" err="1"/>
              <a:t>laborum</a:t>
            </a:r>
            <a:r>
              <a:rPr lang="en-US" dirty="0"/>
              <a:t> </a:t>
            </a:r>
            <a:r>
              <a:rPr lang="en-US" dirty="0" err="1"/>
              <a:t>nonseque</a:t>
            </a:r>
            <a:r>
              <a:rPr lang="en-US" dirty="0"/>
              <a:t> </a:t>
            </a:r>
            <a:r>
              <a:rPr lang="en-US" dirty="0" err="1"/>
              <a:t>ene</a:t>
            </a:r>
            <a:r>
              <a:rPr lang="en-US" dirty="0"/>
              <a:t> res </a:t>
            </a:r>
            <a:r>
              <a:rPr lang="en-US" dirty="0" err="1"/>
              <a:t>voluptati</a:t>
            </a:r>
            <a:r>
              <a:rPr lang="en-US" dirty="0"/>
              <a:t> </a:t>
            </a:r>
          </a:p>
        </p:txBody>
      </p:sp>
      <p:sp>
        <p:nvSpPr>
          <p:cNvPr id="18" name="Text Placeholder 17">
            <a:extLst>
              <a:ext uri="{FF2B5EF4-FFF2-40B4-BE49-F238E27FC236}">
                <a16:creationId xmlns:a16="http://schemas.microsoft.com/office/drawing/2014/main" id="{A25BE053-B7E5-6FDD-8B5C-A252C384DB77}"/>
              </a:ext>
            </a:extLst>
          </p:cNvPr>
          <p:cNvSpPr>
            <a:spLocks noGrp="1"/>
          </p:cNvSpPr>
          <p:nvPr>
            <p:ph type="body" sz="quarter" idx="13"/>
          </p:nvPr>
        </p:nvSpPr>
        <p:spPr/>
        <p:txBody>
          <a:bodyPr/>
          <a:lstStyle/>
          <a:p>
            <a:r>
              <a:rPr lang="en-US" dirty="0"/>
              <a:t>Optional Section Title</a:t>
            </a:r>
          </a:p>
        </p:txBody>
      </p:sp>
    </p:spTree>
    <p:extLst>
      <p:ext uri="{BB962C8B-B14F-4D97-AF65-F5344CB8AC3E}">
        <p14:creationId xmlns:p14="http://schemas.microsoft.com/office/powerpoint/2010/main" val="7696194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0CA3A06-C4B2-03CA-13F7-1733034695C7}"/>
              </a:ext>
            </a:extLst>
          </p:cNvPr>
          <p:cNvPicPr>
            <a:picLocks noChangeAspect="1"/>
          </p:cNvPicPr>
          <p:nvPr/>
        </p:nvPicPr>
        <p:blipFill rotWithShape="1">
          <a:blip r:embed="rId3">
            <a:alphaModFix/>
          </a:blip>
          <a:srcRect l="-3175" t="151" r="3175" b="60287"/>
          <a:stretch/>
        </p:blipFill>
        <p:spPr>
          <a:xfrm>
            <a:off x="812801" y="5146675"/>
            <a:ext cx="1029054" cy="1315260"/>
          </a:xfrm>
          <a:prstGeom prst="rect">
            <a:avLst/>
          </a:prstGeom>
        </p:spPr>
      </p:pic>
      <p:pic>
        <p:nvPicPr>
          <p:cNvPr id="3" name="Picture 2">
            <a:extLst>
              <a:ext uri="{FF2B5EF4-FFF2-40B4-BE49-F238E27FC236}">
                <a16:creationId xmlns:a16="http://schemas.microsoft.com/office/drawing/2014/main" id="{E23110BC-AC17-AAFE-D5E7-BE3B237CBF4C}"/>
              </a:ext>
            </a:extLst>
          </p:cNvPr>
          <p:cNvPicPr>
            <a:picLocks noChangeAspect="1"/>
          </p:cNvPicPr>
          <p:nvPr/>
        </p:nvPicPr>
        <p:blipFill rotWithShape="1">
          <a:blip r:embed="rId4">
            <a:alphaModFix/>
          </a:blip>
          <a:srcRect t="-1978" b="61214"/>
          <a:stretch/>
        </p:blipFill>
        <p:spPr>
          <a:xfrm>
            <a:off x="762586" y="3576177"/>
            <a:ext cx="1293974" cy="1424447"/>
          </a:xfrm>
          <a:prstGeom prst="rect">
            <a:avLst/>
          </a:prstGeom>
        </p:spPr>
      </p:pic>
      <p:cxnSp>
        <p:nvCxnSpPr>
          <p:cNvPr id="40" name="Straight Connector 39">
            <a:extLst>
              <a:ext uri="{FF2B5EF4-FFF2-40B4-BE49-F238E27FC236}">
                <a16:creationId xmlns:a16="http://schemas.microsoft.com/office/drawing/2014/main" id="{320FA02C-1178-AD52-70B4-CB4FD60B2589}"/>
              </a:ext>
            </a:extLst>
          </p:cNvPr>
          <p:cNvCxnSpPr>
            <a:cxnSpLocks/>
          </p:cNvCxnSpPr>
          <p:nvPr/>
        </p:nvCxnSpPr>
        <p:spPr>
          <a:xfrm>
            <a:off x="444464" y="6465610"/>
            <a:ext cx="5453742" cy="0"/>
          </a:xfrm>
          <a:prstGeom prst="line">
            <a:avLst/>
          </a:prstGeom>
          <a:ln w="9525" cap="rnd">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38E64CA3-65A8-306F-B2A9-B8F8F4A9B218}"/>
              </a:ext>
            </a:extLst>
          </p:cNvPr>
          <p:cNvCxnSpPr>
            <a:cxnSpLocks/>
          </p:cNvCxnSpPr>
          <p:nvPr/>
        </p:nvCxnSpPr>
        <p:spPr>
          <a:xfrm>
            <a:off x="444464" y="5004083"/>
            <a:ext cx="5453742" cy="0"/>
          </a:xfrm>
          <a:prstGeom prst="line">
            <a:avLst/>
          </a:prstGeom>
          <a:ln w="9525" cap="rnd">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38" name="Rectangle 37">
            <a:extLst>
              <a:ext uri="{FF2B5EF4-FFF2-40B4-BE49-F238E27FC236}">
                <a16:creationId xmlns:a16="http://schemas.microsoft.com/office/drawing/2014/main" id="{4FDB2E03-84B3-8D96-24A0-61BAACBFB58C}"/>
              </a:ext>
            </a:extLst>
          </p:cNvPr>
          <p:cNvSpPr/>
          <p:nvPr/>
        </p:nvSpPr>
        <p:spPr>
          <a:xfrm>
            <a:off x="7381366" y="1260089"/>
            <a:ext cx="4810633" cy="4204010"/>
          </a:xfrm>
          <a:prstGeom prst="rect">
            <a:avLst/>
          </a:prstGeom>
          <a:solidFill>
            <a:srgbClr val="2647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Picture Placeholder 58">
            <a:extLst>
              <a:ext uri="{FF2B5EF4-FFF2-40B4-BE49-F238E27FC236}">
                <a16:creationId xmlns:a16="http://schemas.microsoft.com/office/drawing/2014/main" id="{5A09E3DC-8D77-0F1C-4CBE-8002B4449589}"/>
              </a:ext>
            </a:extLst>
          </p:cNvPr>
          <p:cNvSpPr>
            <a:spLocks noGrp="1"/>
          </p:cNvSpPr>
          <p:nvPr>
            <p:ph type="pic" sz="quarter" idx="16"/>
          </p:nvPr>
        </p:nvSpPr>
        <p:spPr/>
        <p:txBody>
          <a:bodyPr/>
          <a:lstStyle/>
          <a:p>
            <a:endParaRPr lang="en-US"/>
          </a:p>
        </p:txBody>
      </p:sp>
      <p:sp>
        <p:nvSpPr>
          <p:cNvPr id="30" name="Text Placeholder 29">
            <a:extLst>
              <a:ext uri="{FF2B5EF4-FFF2-40B4-BE49-F238E27FC236}">
                <a16:creationId xmlns:a16="http://schemas.microsoft.com/office/drawing/2014/main" id="{4D25BBC1-BD6B-80A1-1732-B922F73F66FE}"/>
              </a:ext>
            </a:extLst>
          </p:cNvPr>
          <p:cNvSpPr>
            <a:spLocks noGrp="1"/>
          </p:cNvSpPr>
          <p:nvPr>
            <p:ph type="body" sz="quarter" idx="11"/>
          </p:nvPr>
        </p:nvSpPr>
        <p:spPr/>
        <p:txBody>
          <a:bodyPr/>
          <a:lstStyle/>
          <a:p>
            <a:r>
              <a:rPr lang="en-US" dirty="0"/>
              <a:t>Optional Section Headline</a:t>
            </a:r>
          </a:p>
        </p:txBody>
      </p:sp>
      <p:sp>
        <p:nvSpPr>
          <p:cNvPr id="32" name="Text Placeholder 31">
            <a:extLst>
              <a:ext uri="{FF2B5EF4-FFF2-40B4-BE49-F238E27FC236}">
                <a16:creationId xmlns:a16="http://schemas.microsoft.com/office/drawing/2014/main" id="{2D565B12-8C13-A017-424F-7A06C3DB2E29}"/>
              </a:ext>
            </a:extLst>
          </p:cNvPr>
          <p:cNvSpPr>
            <a:spLocks noGrp="1"/>
          </p:cNvSpPr>
          <p:nvPr>
            <p:ph type="body" sz="quarter" idx="12"/>
          </p:nvPr>
        </p:nvSpPr>
        <p:spPr/>
        <p:txBody>
          <a:bodyPr/>
          <a:lstStyle/>
          <a:p>
            <a:r>
              <a:rPr lang="en-US" dirty="0"/>
              <a:t>Insert Page</a:t>
            </a:r>
          </a:p>
          <a:p>
            <a:r>
              <a:rPr lang="en-US" dirty="0"/>
              <a:t>Headline</a:t>
            </a:r>
          </a:p>
        </p:txBody>
      </p:sp>
      <p:sp>
        <p:nvSpPr>
          <p:cNvPr id="33" name="Text Placeholder 32">
            <a:extLst>
              <a:ext uri="{FF2B5EF4-FFF2-40B4-BE49-F238E27FC236}">
                <a16:creationId xmlns:a16="http://schemas.microsoft.com/office/drawing/2014/main" id="{DDA83564-A69E-4E66-6ECE-C02D6BEA5039}"/>
              </a:ext>
            </a:extLst>
          </p:cNvPr>
          <p:cNvSpPr>
            <a:spLocks noGrp="1"/>
          </p:cNvSpPr>
          <p:nvPr>
            <p:ph type="body" sz="quarter" idx="14"/>
          </p:nvPr>
        </p:nvSpPr>
        <p:spPr/>
        <p:txBody>
          <a:bodyPr/>
          <a:lstStyle/>
          <a:p>
            <a:r>
              <a:rPr lang="en-US" dirty="0"/>
              <a:t>Euismod lorem ipsum dolor sit amet, </a:t>
            </a:r>
            <a:r>
              <a:rPr lang="en-US" dirty="0" err="1"/>
              <a:t>consectetuer</a:t>
            </a:r>
            <a:r>
              <a:rPr lang="en-US" dirty="0"/>
              <a:t> adipiscing elit, sed diam </a:t>
            </a:r>
            <a:r>
              <a:rPr lang="en-US" dirty="0" err="1"/>
              <a:t>nonummy</a:t>
            </a:r>
            <a:r>
              <a:rPr lang="en-US" dirty="0"/>
              <a:t> </a:t>
            </a:r>
            <a:r>
              <a:rPr lang="en-US" dirty="0" err="1"/>
              <a:t>nibh</a:t>
            </a:r>
            <a:r>
              <a:rPr lang="en-US" dirty="0"/>
              <a:t> euismod tincidunt ut laoreet dolore magna aliquam erat.</a:t>
            </a:r>
          </a:p>
          <a:p>
            <a:endParaRPr lang="en-US" dirty="0"/>
          </a:p>
          <a:p>
            <a:endParaRPr lang="en-US" dirty="0"/>
          </a:p>
        </p:txBody>
      </p:sp>
      <p:sp>
        <p:nvSpPr>
          <p:cNvPr id="52" name="Text Placeholder 51">
            <a:extLst>
              <a:ext uri="{FF2B5EF4-FFF2-40B4-BE49-F238E27FC236}">
                <a16:creationId xmlns:a16="http://schemas.microsoft.com/office/drawing/2014/main" id="{5BAFE75B-D02D-30E9-617B-684CF893F584}"/>
              </a:ext>
            </a:extLst>
          </p:cNvPr>
          <p:cNvSpPr>
            <a:spLocks noGrp="1"/>
          </p:cNvSpPr>
          <p:nvPr>
            <p:ph type="body" sz="quarter" idx="17"/>
          </p:nvPr>
        </p:nvSpPr>
        <p:spPr/>
        <p:txBody>
          <a:bodyPr/>
          <a:lstStyle/>
          <a:p>
            <a:r>
              <a:rPr lang="en-US" dirty="0"/>
              <a:t>Consectetuer sed</a:t>
            </a:r>
            <a:br>
              <a:rPr lang="en-US" dirty="0"/>
            </a:br>
            <a:r>
              <a:rPr lang="en-US" b="1" dirty="0"/>
              <a:t>diam adipiscing </a:t>
            </a:r>
            <a:r>
              <a:rPr lang="en-US" dirty="0"/>
              <a:t>elit</a:t>
            </a:r>
          </a:p>
        </p:txBody>
      </p:sp>
      <p:sp>
        <p:nvSpPr>
          <p:cNvPr id="53" name="Text Placeholder 52">
            <a:extLst>
              <a:ext uri="{FF2B5EF4-FFF2-40B4-BE49-F238E27FC236}">
                <a16:creationId xmlns:a16="http://schemas.microsoft.com/office/drawing/2014/main" id="{D19BC6CC-FD21-CF6E-3F35-F966FC6D4873}"/>
              </a:ext>
            </a:extLst>
          </p:cNvPr>
          <p:cNvSpPr>
            <a:spLocks noGrp="1"/>
          </p:cNvSpPr>
          <p:nvPr>
            <p:ph type="body" sz="quarter" idx="18"/>
          </p:nvPr>
        </p:nvSpPr>
        <p:spPr/>
        <p:txBody>
          <a:bodyPr/>
          <a:lstStyle/>
          <a:p>
            <a:r>
              <a:rPr lang="en-US" dirty="0"/>
              <a:t>Tincidunt ut laoreet </a:t>
            </a:r>
            <a:r>
              <a:rPr lang="en-US" b="1" dirty="0"/>
              <a:t>dolore magna </a:t>
            </a:r>
          </a:p>
        </p:txBody>
      </p:sp>
      <p:sp>
        <p:nvSpPr>
          <p:cNvPr id="22" name="Content Placeholder 2">
            <a:extLst>
              <a:ext uri="{FF2B5EF4-FFF2-40B4-BE49-F238E27FC236}">
                <a16:creationId xmlns:a16="http://schemas.microsoft.com/office/drawing/2014/main" id="{404C8776-402E-0E4A-B5D0-0B4B3247AEFE}"/>
              </a:ext>
            </a:extLst>
          </p:cNvPr>
          <p:cNvSpPr txBox="1">
            <a:spLocks/>
          </p:cNvSpPr>
          <p:nvPr/>
        </p:nvSpPr>
        <p:spPr>
          <a:xfrm>
            <a:off x="9258449" y="2551486"/>
            <a:ext cx="2718557" cy="2649164"/>
          </a:xfrm>
          <a:prstGeom prst="rect">
            <a:avLst/>
          </a:prstGeom>
        </p:spPr>
        <p:txBody>
          <a:bodyPr vert="horz" lIns="68580" tIns="34290" rIns="68580" bIns="3429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00263E"/>
                </a:solidFill>
                <a:latin typeface="Arial"/>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rgbClr val="00263E"/>
                </a:solidFill>
                <a:latin typeface="Arial"/>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00263E"/>
                </a:solidFill>
                <a:latin typeface="Arial"/>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kern="1200">
                <a:solidFill>
                  <a:srgbClr val="00263E"/>
                </a:solidFill>
                <a:latin typeface="Arial"/>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00263E"/>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2000" i="1" dirty="0">
                <a:solidFill>
                  <a:schemeClr val="bg1"/>
                </a:solidFill>
              </a:rPr>
              <a:t>Insert a call out or impactful stat / quote. </a:t>
            </a:r>
            <a:r>
              <a:rPr lang="en-US" sz="2000" b="1" i="1" dirty="0">
                <a:solidFill>
                  <a:schemeClr val="bg1"/>
                </a:solidFill>
              </a:rPr>
              <a:t>Lorem ipsum dolor sit amet, </a:t>
            </a:r>
            <a:r>
              <a:rPr lang="en-US" sz="2000" b="1" i="1" dirty="0" err="1">
                <a:solidFill>
                  <a:schemeClr val="bg1"/>
                </a:solidFill>
              </a:rPr>
              <a:t>consectetu</a:t>
            </a:r>
            <a:r>
              <a:rPr lang="en-US" sz="2000" b="1" i="1" dirty="0">
                <a:solidFill>
                  <a:schemeClr val="bg1"/>
                </a:solidFill>
              </a:rPr>
              <a:t> adipiscing elit, sed diam nonummy nibh euismod.”</a:t>
            </a:r>
          </a:p>
          <a:p>
            <a:pPr>
              <a:lnSpc>
                <a:spcPct val="100000"/>
              </a:lnSpc>
            </a:pPr>
            <a:r>
              <a:rPr lang="en-US" sz="1100" dirty="0">
                <a:solidFill>
                  <a:schemeClr val="bg1"/>
                </a:solidFill>
              </a:rPr>
              <a:t>- source</a:t>
            </a:r>
          </a:p>
        </p:txBody>
      </p:sp>
      <p:pic>
        <p:nvPicPr>
          <p:cNvPr id="35" name="Picture 34">
            <a:extLst>
              <a:ext uri="{FF2B5EF4-FFF2-40B4-BE49-F238E27FC236}">
                <a16:creationId xmlns:a16="http://schemas.microsoft.com/office/drawing/2014/main" id="{6665E0E1-16AD-262B-2F6C-4F285050A325}"/>
              </a:ext>
            </a:extLst>
          </p:cNvPr>
          <p:cNvPicPr>
            <a:picLocks noChangeAspect="1"/>
          </p:cNvPicPr>
          <p:nvPr/>
        </p:nvPicPr>
        <p:blipFill rotWithShape="1">
          <a:blip r:embed="rId5"/>
          <a:srcRect l="26933" r="39933" b="600"/>
          <a:stretch/>
        </p:blipFill>
        <p:spPr>
          <a:xfrm>
            <a:off x="5477588" y="0"/>
            <a:ext cx="3427404" cy="6857989"/>
          </a:xfrm>
          <a:prstGeom prst="rect">
            <a:avLst/>
          </a:prstGeom>
        </p:spPr>
      </p:pic>
      <p:sp>
        <p:nvSpPr>
          <p:cNvPr id="37" name="Rectangle 36">
            <a:extLst>
              <a:ext uri="{FF2B5EF4-FFF2-40B4-BE49-F238E27FC236}">
                <a16:creationId xmlns:a16="http://schemas.microsoft.com/office/drawing/2014/main" id="{AA272252-6728-C47A-1881-C7531BF6D275}"/>
              </a:ext>
            </a:extLst>
          </p:cNvPr>
          <p:cNvSpPr/>
          <p:nvPr/>
        </p:nvSpPr>
        <p:spPr>
          <a:xfrm flipH="1">
            <a:off x="5430827" y="6"/>
            <a:ext cx="146304" cy="685798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itle 1">
            <a:extLst>
              <a:ext uri="{FF2B5EF4-FFF2-40B4-BE49-F238E27FC236}">
                <a16:creationId xmlns:a16="http://schemas.microsoft.com/office/drawing/2014/main" id="{F6FC4B4D-8CD9-C4D3-0C32-8F03ABBF4BA2}"/>
              </a:ext>
            </a:extLst>
          </p:cNvPr>
          <p:cNvSpPr txBox="1">
            <a:spLocks/>
          </p:cNvSpPr>
          <p:nvPr/>
        </p:nvSpPr>
        <p:spPr>
          <a:xfrm>
            <a:off x="8482321" y="934881"/>
            <a:ext cx="1698543" cy="1643381"/>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3200" b="1" kern="1200">
                <a:solidFill>
                  <a:srgbClr val="00263E"/>
                </a:solidFill>
                <a:latin typeface="Arial"/>
                <a:ea typeface="+mj-ea"/>
                <a:cs typeface="+mj-cs"/>
              </a:defRPr>
            </a:lvl1pPr>
          </a:lstStyle>
          <a:p>
            <a:pPr>
              <a:lnSpc>
                <a:spcPct val="100000"/>
              </a:lnSpc>
            </a:pPr>
            <a:r>
              <a:rPr lang="en-US" sz="20000" spc="-250" dirty="0">
                <a:solidFill>
                  <a:schemeClr val="accent5"/>
                </a:solidFill>
              </a:rPr>
              <a:t>“</a:t>
            </a:r>
          </a:p>
        </p:txBody>
      </p:sp>
    </p:spTree>
    <p:extLst>
      <p:ext uri="{BB962C8B-B14F-4D97-AF65-F5344CB8AC3E}">
        <p14:creationId xmlns:p14="http://schemas.microsoft.com/office/powerpoint/2010/main" val="14258998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44754E7-2CDC-9B47-BABA-2CEEDD54846F}"/>
              </a:ext>
            </a:extLst>
          </p:cNvPr>
          <p:cNvSpPr>
            <a:spLocks noGrp="1"/>
          </p:cNvSpPr>
          <p:nvPr>
            <p:ph sz="quarter" idx="11"/>
          </p:nvPr>
        </p:nvSpPr>
        <p:spPr/>
        <p:txBody>
          <a:bodyPr/>
          <a:lstStyle/>
          <a:p>
            <a:r>
              <a:rPr lang="en-US" b="0" dirty="0"/>
              <a:t>Question &amp; </a:t>
            </a:r>
            <a:r>
              <a:rPr lang="en-US" i="1" dirty="0"/>
              <a:t>Answer</a:t>
            </a:r>
          </a:p>
        </p:txBody>
      </p:sp>
    </p:spTree>
    <p:extLst>
      <p:ext uri="{BB962C8B-B14F-4D97-AF65-F5344CB8AC3E}">
        <p14:creationId xmlns:p14="http://schemas.microsoft.com/office/powerpoint/2010/main" val="30731517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AF99AE-E4AF-624E-BE75-AFEF72F1A378}"/>
              </a:ext>
            </a:extLst>
          </p:cNvPr>
          <p:cNvSpPr>
            <a:spLocks noGrp="1"/>
          </p:cNvSpPr>
          <p:nvPr>
            <p:ph sz="quarter" idx="11"/>
          </p:nvPr>
        </p:nvSpPr>
        <p:spPr/>
        <p:txBody>
          <a:bodyPr/>
          <a:lstStyle/>
          <a:p>
            <a:r>
              <a:rPr lang="en-US" dirty="0"/>
              <a:t>Thank You!</a:t>
            </a:r>
          </a:p>
        </p:txBody>
      </p:sp>
    </p:spTree>
    <p:extLst>
      <p:ext uri="{BB962C8B-B14F-4D97-AF65-F5344CB8AC3E}">
        <p14:creationId xmlns:p14="http://schemas.microsoft.com/office/powerpoint/2010/main" val="12570381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F98CFA5-A1B9-0A07-4243-5A632F37F729}"/>
              </a:ext>
            </a:extLst>
          </p:cNvPr>
          <p:cNvSpPr>
            <a:spLocks noGrp="1"/>
          </p:cNvSpPr>
          <p:nvPr>
            <p:ph type="body" sz="quarter" idx="10"/>
          </p:nvPr>
        </p:nvSpPr>
        <p:spPr/>
        <p:txBody>
          <a:bodyPr/>
          <a:lstStyle/>
          <a:p>
            <a:r>
              <a:rPr lang="en-US" dirty="0"/>
              <a:t>Agenda</a:t>
            </a:r>
          </a:p>
        </p:txBody>
      </p:sp>
      <p:sp>
        <p:nvSpPr>
          <p:cNvPr id="25" name="Content Placeholder 24">
            <a:extLst>
              <a:ext uri="{FF2B5EF4-FFF2-40B4-BE49-F238E27FC236}">
                <a16:creationId xmlns:a16="http://schemas.microsoft.com/office/drawing/2014/main" id="{4A3F1E8F-42A6-A06B-8E4F-DFF9CCEBE905}"/>
              </a:ext>
            </a:extLst>
          </p:cNvPr>
          <p:cNvSpPr>
            <a:spLocks noGrp="1"/>
          </p:cNvSpPr>
          <p:nvPr>
            <p:ph sz="quarter" idx="11"/>
          </p:nvPr>
        </p:nvSpPr>
        <p:spPr/>
        <p:txBody>
          <a:bodyPr/>
          <a:lstStyle/>
          <a:p>
            <a:r>
              <a:rPr lang="en-US" dirty="0"/>
              <a:t>Insert topic, lorem ipsum dolor sit</a:t>
            </a:r>
          </a:p>
          <a:p>
            <a:r>
              <a:rPr lang="en-US" dirty="0"/>
              <a:t>Insert topic, lorem ipsum dolor sit amet </a:t>
            </a:r>
          </a:p>
          <a:p>
            <a:r>
              <a:rPr lang="en-US" dirty="0"/>
              <a:t>Insert topic, lorem ipsum</a:t>
            </a:r>
          </a:p>
          <a:p>
            <a:r>
              <a:rPr lang="en-US" dirty="0"/>
              <a:t>Insert topic, lorem ipsum dolor sit amet </a:t>
            </a:r>
          </a:p>
          <a:p>
            <a:r>
              <a:rPr lang="en-US" dirty="0"/>
              <a:t>Insert topic, lorem ipsum dolor sit amet</a:t>
            </a:r>
          </a:p>
          <a:p>
            <a:r>
              <a:rPr lang="en-US" dirty="0"/>
              <a:t>Insert topic, lorem ipsum dolor sit amet</a:t>
            </a:r>
          </a:p>
          <a:p>
            <a:r>
              <a:rPr lang="en-US" dirty="0"/>
              <a:t>Insert topic, lorem ipsum</a:t>
            </a:r>
          </a:p>
        </p:txBody>
      </p:sp>
      <p:sp>
        <p:nvSpPr>
          <p:cNvPr id="9" name="Text Placeholder 8">
            <a:extLst>
              <a:ext uri="{FF2B5EF4-FFF2-40B4-BE49-F238E27FC236}">
                <a16:creationId xmlns:a16="http://schemas.microsoft.com/office/drawing/2014/main" id="{D3F712AA-895D-C4CF-22C1-D66BF9B2EF18}"/>
              </a:ext>
            </a:extLst>
          </p:cNvPr>
          <p:cNvSpPr>
            <a:spLocks noGrp="1"/>
          </p:cNvSpPr>
          <p:nvPr>
            <p:ph type="body" sz="quarter" idx="12"/>
          </p:nvPr>
        </p:nvSpPr>
        <p:spPr/>
        <p:txBody>
          <a:bodyPr/>
          <a:lstStyle/>
          <a:p>
            <a:r>
              <a:rPr lang="en-US" dirty="0"/>
              <a:t>Today’s</a:t>
            </a:r>
          </a:p>
        </p:txBody>
      </p:sp>
      <p:sp>
        <p:nvSpPr>
          <p:cNvPr id="26" name="Text Placeholder 25">
            <a:extLst>
              <a:ext uri="{FF2B5EF4-FFF2-40B4-BE49-F238E27FC236}">
                <a16:creationId xmlns:a16="http://schemas.microsoft.com/office/drawing/2014/main" id="{EA4021D6-9807-6684-9950-411ED55EC912}"/>
              </a:ext>
            </a:extLst>
          </p:cNvPr>
          <p:cNvSpPr>
            <a:spLocks noGrp="1"/>
          </p:cNvSpPr>
          <p:nvPr>
            <p:ph type="body" sz="quarter" idx="13"/>
          </p:nvPr>
        </p:nvSpPr>
        <p:spPr/>
        <p:txBody>
          <a:bodyPr/>
          <a:lstStyle/>
          <a:p>
            <a:r>
              <a:rPr lang="en-US" dirty="0"/>
              <a:t>TIME</a:t>
            </a:r>
          </a:p>
          <a:p>
            <a:r>
              <a:rPr lang="en-US" dirty="0"/>
              <a:t>TIME</a:t>
            </a:r>
          </a:p>
          <a:p>
            <a:r>
              <a:rPr lang="en-US" dirty="0"/>
              <a:t>TIME</a:t>
            </a:r>
          </a:p>
          <a:p>
            <a:r>
              <a:rPr lang="en-US" dirty="0"/>
              <a:t>TIME</a:t>
            </a:r>
          </a:p>
          <a:p>
            <a:r>
              <a:rPr lang="en-US" dirty="0"/>
              <a:t>TIME</a:t>
            </a:r>
          </a:p>
          <a:p>
            <a:r>
              <a:rPr lang="en-US" dirty="0"/>
              <a:t>TIME</a:t>
            </a:r>
          </a:p>
          <a:p>
            <a:r>
              <a:rPr lang="en-US" dirty="0"/>
              <a:t>TIME</a:t>
            </a:r>
          </a:p>
        </p:txBody>
      </p:sp>
    </p:spTree>
    <p:extLst>
      <p:ext uri="{BB962C8B-B14F-4D97-AF65-F5344CB8AC3E}">
        <p14:creationId xmlns:p14="http://schemas.microsoft.com/office/powerpoint/2010/main" val="195485015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1">
            <a:extLst>
              <a:ext uri="{FF2B5EF4-FFF2-40B4-BE49-F238E27FC236}">
                <a16:creationId xmlns:a16="http://schemas.microsoft.com/office/drawing/2014/main" id="{DC50ED7F-016C-EF44-03B5-B1BBE763A71A}"/>
              </a:ext>
            </a:extLst>
          </p:cNvPr>
          <p:cNvSpPr>
            <a:spLocks noGrp="1"/>
          </p:cNvSpPr>
          <p:nvPr>
            <p:ph sz="quarter" idx="10"/>
          </p:nvPr>
        </p:nvSpPr>
        <p:spPr/>
        <p:txBody>
          <a:bodyPr/>
          <a:lstStyle/>
          <a:p>
            <a:r>
              <a:rPr lang="en-US" dirty="0"/>
              <a:t>Appendix</a:t>
            </a:r>
          </a:p>
        </p:txBody>
      </p:sp>
    </p:spTree>
    <p:extLst>
      <p:ext uri="{BB962C8B-B14F-4D97-AF65-F5344CB8AC3E}">
        <p14:creationId xmlns:p14="http://schemas.microsoft.com/office/powerpoint/2010/main" val="42244118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271741C6-5AA8-A2B3-6194-25CFCB172A6D}"/>
              </a:ext>
            </a:extLst>
          </p:cNvPr>
          <p:cNvSpPr txBox="1"/>
          <p:nvPr/>
        </p:nvSpPr>
        <p:spPr>
          <a:xfrm>
            <a:off x="840565" y="1179000"/>
            <a:ext cx="5511250" cy="1979260"/>
          </a:xfrm>
          <a:prstGeom prst="rect">
            <a:avLst/>
          </a:prstGeom>
          <a:noFill/>
        </p:spPr>
        <p:txBody>
          <a:bodyPr wrap="square" numCol="1" spcCol="457200" rtlCol="0">
            <a:spAutoFit/>
          </a:bodyPr>
          <a:lstStyle/>
          <a:p>
            <a:pPr>
              <a:lnSpc>
                <a:spcPts val="1300"/>
              </a:lnSpc>
              <a:spcBef>
                <a:spcPts val="600"/>
              </a:spcBef>
            </a:pPr>
            <a:r>
              <a:rPr lang="en-US" sz="1050" dirty="0">
                <a:ea typeface="Arial"/>
                <a:cs typeface="Arial"/>
              </a:rPr>
              <a:t>You can conveniently copy and paste these illustrations into your slides. To size them up or down, click on the image you need, hold down the SHIFT key and place your cursor in the corner of the image until you see the arrows. Then drag your mouse to proportionally change the size of the image.</a:t>
            </a:r>
          </a:p>
          <a:p>
            <a:pPr>
              <a:lnSpc>
                <a:spcPts val="1300"/>
              </a:lnSpc>
              <a:spcBef>
                <a:spcPts val="600"/>
              </a:spcBef>
            </a:pPr>
            <a:r>
              <a:rPr lang="en-US" sz="1050" b="1" dirty="0">
                <a:ea typeface="Arial"/>
                <a:cs typeface="Arial"/>
              </a:rPr>
              <a:t>NOTE: </a:t>
            </a:r>
            <a:r>
              <a:rPr lang="en-US" sz="1050" dirty="0">
                <a:ea typeface="Arial"/>
                <a:cs typeface="Arial"/>
              </a:rPr>
              <a:t>The group image on the right is one file and shows the people from head to toe. Simply crop the image to use the person you need for your slide.  </a:t>
            </a:r>
          </a:p>
          <a:p>
            <a:pPr>
              <a:lnSpc>
                <a:spcPts val="1300"/>
              </a:lnSpc>
              <a:spcBef>
                <a:spcPts val="600"/>
              </a:spcBef>
            </a:pPr>
            <a:r>
              <a:rPr lang="en-US" sz="1050" dirty="0">
                <a:ea typeface="Arial"/>
                <a:cs typeface="Arial"/>
              </a:rPr>
              <a:t>The same people from the group image are separated below. These individual images show a close-up of the person to give you more design options.</a:t>
            </a:r>
          </a:p>
          <a:p>
            <a:pPr>
              <a:lnSpc>
                <a:spcPts val="1300"/>
              </a:lnSpc>
              <a:spcBef>
                <a:spcPts val="600"/>
              </a:spcBef>
            </a:pPr>
            <a:r>
              <a:rPr lang="en-US" sz="1050" dirty="0">
                <a:ea typeface="Arial"/>
                <a:cs typeface="Arial"/>
              </a:rPr>
              <a:t>There are more images available on the next page. To keep the size of the PowerPoint </a:t>
            </a:r>
            <a:br>
              <a:rPr lang="en-US" sz="1050" dirty="0">
                <a:ea typeface="Arial"/>
                <a:cs typeface="Arial"/>
              </a:rPr>
            </a:br>
            <a:r>
              <a:rPr lang="en-US" sz="1050" dirty="0">
                <a:ea typeface="Arial"/>
                <a:cs typeface="Arial"/>
              </a:rPr>
              <a:t>to a minimum, delete these two pages once you have pasted the art you will be using.</a:t>
            </a:r>
          </a:p>
        </p:txBody>
      </p:sp>
      <p:sp>
        <p:nvSpPr>
          <p:cNvPr id="16" name="Title 1">
            <a:extLst>
              <a:ext uri="{FF2B5EF4-FFF2-40B4-BE49-F238E27FC236}">
                <a16:creationId xmlns:a16="http://schemas.microsoft.com/office/drawing/2014/main" id="{163D1AB6-FC99-C43D-D571-EACC9ED6641E}"/>
              </a:ext>
            </a:extLst>
          </p:cNvPr>
          <p:cNvSpPr txBox="1">
            <a:spLocks/>
          </p:cNvSpPr>
          <p:nvPr/>
        </p:nvSpPr>
        <p:spPr>
          <a:xfrm>
            <a:off x="848730" y="413469"/>
            <a:ext cx="5822521" cy="686579"/>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nSpc>
                <a:spcPct val="100000"/>
              </a:lnSpc>
            </a:pPr>
            <a:r>
              <a:rPr lang="en-US" sz="2400" b="1" dirty="0">
                <a:solidFill>
                  <a:srgbClr val="264774"/>
                </a:solidFill>
              </a:rPr>
              <a:t>Illustrations</a:t>
            </a:r>
          </a:p>
          <a:p>
            <a:pPr>
              <a:spcBef>
                <a:spcPts val="300"/>
              </a:spcBef>
            </a:pPr>
            <a:r>
              <a:rPr lang="en-US" sz="1400" spc="300" dirty="0">
                <a:solidFill>
                  <a:srgbClr val="0099D9"/>
                </a:solidFill>
                <a:latin typeface="Arial" panose="020B0604020202020204" pitchFamily="34" charset="0"/>
              </a:rPr>
              <a:t>Instructions For Illustrations</a:t>
            </a:r>
          </a:p>
          <a:p>
            <a:pPr>
              <a:lnSpc>
                <a:spcPct val="100000"/>
              </a:lnSpc>
            </a:pPr>
            <a:endParaRPr lang="en-US" sz="1800" b="1" dirty="0">
              <a:solidFill>
                <a:srgbClr val="264774"/>
              </a:solidFill>
            </a:endParaRPr>
          </a:p>
        </p:txBody>
      </p:sp>
      <p:grpSp>
        <p:nvGrpSpPr>
          <p:cNvPr id="2" name="Group 1">
            <a:extLst>
              <a:ext uri="{FF2B5EF4-FFF2-40B4-BE49-F238E27FC236}">
                <a16:creationId xmlns:a16="http://schemas.microsoft.com/office/drawing/2014/main" id="{EDAAAE6D-F89C-5714-CA4A-2FBF8E493517}"/>
              </a:ext>
            </a:extLst>
          </p:cNvPr>
          <p:cNvGrpSpPr/>
          <p:nvPr/>
        </p:nvGrpSpPr>
        <p:grpSpPr>
          <a:xfrm>
            <a:off x="891415" y="3218270"/>
            <a:ext cx="10889468" cy="1247049"/>
            <a:chOff x="975235" y="3241131"/>
            <a:chExt cx="8743681" cy="1001316"/>
          </a:xfrm>
        </p:grpSpPr>
        <p:pic>
          <p:nvPicPr>
            <p:cNvPr id="3" name="Picture 2">
              <a:extLst>
                <a:ext uri="{FF2B5EF4-FFF2-40B4-BE49-F238E27FC236}">
                  <a16:creationId xmlns:a16="http://schemas.microsoft.com/office/drawing/2014/main" id="{58A4C3B3-6C77-BA65-D1D9-FEC2DD167C8D}"/>
                </a:ext>
              </a:extLst>
            </p:cNvPr>
            <p:cNvPicPr>
              <a:picLocks noChangeAspect="1"/>
            </p:cNvPicPr>
            <p:nvPr/>
          </p:nvPicPr>
          <p:blipFill rotWithShape="1">
            <a:blip r:embed="rId2"/>
            <a:srcRect t="225" b="59781"/>
            <a:stretch/>
          </p:blipFill>
          <p:spPr>
            <a:xfrm>
              <a:off x="5656710" y="3280370"/>
              <a:ext cx="737169" cy="942194"/>
            </a:xfrm>
            <a:prstGeom prst="rect">
              <a:avLst/>
            </a:prstGeom>
          </p:spPr>
        </p:pic>
        <p:pic>
          <p:nvPicPr>
            <p:cNvPr id="4" name="Picture 3">
              <a:extLst>
                <a:ext uri="{FF2B5EF4-FFF2-40B4-BE49-F238E27FC236}">
                  <a16:creationId xmlns:a16="http://schemas.microsoft.com/office/drawing/2014/main" id="{8C52A5A9-75FA-460F-5F9A-A017AACD62F9}"/>
                </a:ext>
              </a:extLst>
            </p:cNvPr>
            <p:cNvPicPr>
              <a:picLocks noChangeAspect="1"/>
            </p:cNvPicPr>
            <p:nvPr/>
          </p:nvPicPr>
          <p:blipFill rotWithShape="1">
            <a:blip r:embed="rId3"/>
            <a:srcRect l="-3401" t="-3226" r="1" b="62978"/>
            <a:stretch/>
          </p:blipFill>
          <p:spPr>
            <a:xfrm>
              <a:off x="7093956" y="3241131"/>
              <a:ext cx="900085" cy="979799"/>
            </a:xfrm>
            <a:prstGeom prst="rect">
              <a:avLst/>
            </a:prstGeom>
          </p:spPr>
        </p:pic>
        <p:pic>
          <p:nvPicPr>
            <p:cNvPr id="5" name="Picture 4">
              <a:extLst>
                <a:ext uri="{FF2B5EF4-FFF2-40B4-BE49-F238E27FC236}">
                  <a16:creationId xmlns:a16="http://schemas.microsoft.com/office/drawing/2014/main" id="{3B8A0252-6B24-D760-79F5-3728FCBA25F5}"/>
                </a:ext>
              </a:extLst>
            </p:cNvPr>
            <p:cNvPicPr>
              <a:picLocks noChangeAspect="1"/>
            </p:cNvPicPr>
            <p:nvPr/>
          </p:nvPicPr>
          <p:blipFill rotWithShape="1">
            <a:blip r:embed="rId4"/>
            <a:srcRect t="-722" b="54766"/>
            <a:stretch/>
          </p:blipFill>
          <p:spPr>
            <a:xfrm>
              <a:off x="1823583" y="3272743"/>
              <a:ext cx="685205" cy="969704"/>
            </a:xfrm>
            <a:prstGeom prst="rect">
              <a:avLst/>
            </a:prstGeom>
          </p:spPr>
        </p:pic>
        <p:pic>
          <p:nvPicPr>
            <p:cNvPr id="6" name="Picture 5">
              <a:extLst>
                <a:ext uri="{FF2B5EF4-FFF2-40B4-BE49-F238E27FC236}">
                  <a16:creationId xmlns:a16="http://schemas.microsoft.com/office/drawing/2014/main" id="{F8AB3222-5B80-6F2F-DC2E-EAD3E29ADA0B}"/>
                </a:ext>
              </a:extLst>
            </p:cNvPr>
            <p:cNvPicPr>
              <a:picLocks noChangeAspect="1"/>
            </p:cNvPicPr>
            <p:nvPr/>
          </p:nvPicPr>
          <p:blipFill rotWithShape="1">
            <a:blip r:embed="rId5"/>
            <a:srcRect l="989" t="178" r="2134" b="66888"/>
            <a:stretch/>
          </p:blipFill>
          <p:spPr>
            <a:xfrm>
              <a:off x="975235" y="3321040"/>
              <a:ext cx="853037" cy="898955"/>
            </a:xfrm>
            <a:prstGeom prst="rect">
              <a:avLst/>
            </a:prstGeom>
          </p:spPr>
        </p:pic>
        <p:pic>
          <p:nvPicPr>
            <p:cNvPr id="7" name="Picture 6">
              <a:extLst>
                <a:ext uri="{FF2B5EF4-FFF2-40B4-BE49-F238E27FC236}">
                  <a16:creationId xmlns:a16="http://schemas.microsoft.com/office/drawing/2014/main" id="{400B2906-B8B7-2B34-B8B9-A3B52D1F4799}"/>
                </a:ext>
              </a:extLst>
            </p:cNvPr>
            <p:cNvPicPr>
              <a:picLocks noChangeAspect="1"/>
            </p:cNvPicPr>
            <p:nvPr/>
          </p:nvPicPr>
          <p:blipFill rotWithShape="1">
            <a:blip r:embed="rId6"/>
            <a:srcRect l="-25069" t="292" r="-21239" b="52823"/>
            <a:stretch/>
          </p:blipFill>
          <p:spPr>
            <a:xfrm>
              <a:off x="2460752" y="3272342"/>
              <a:ext cx="899247" cy="947653"/>
            </a:xfrm>
            <a:prstGeom prst="rect">
              <a:avLst/>
            </a:prstGeom>
          </p:spPr>
        </p:pic>
        <p:pic>
          <p:nvPicPr>
            <p:cNvPr id="8" name="Picture 7">
              <a:extLst>
                <a:ext uri="{FF2B5EF4-FFF2-40B4-BE49-F238E27FC236}">
                  <a16:creationId xmlns:a16="http://schemas.microsoft.com/office/drawing/2014/main" id="{D6377FD2-BDE0-333B-A011-624D986A4258}"/>
                </a:ext>
              </a:extLst>
            </p:cNvPr>
            <p:cNvPicPr>
              <a:picLocks noChangeAspect="1"/>
            </p:cNvPicPr>
            <p:nvPr/>
          </p:nvPicPr>
          <p:blipFill rotWithShape="1">
            <a:blip r:embed="rId7"/>
            <a:srcRect l="-2246" t="-1" r="-2171" b="71181"/>
            <a:stretch/>
          </p:blipFill>
          <p:spPr>
            <a:xfrm>
              <a:off x="3290066" y="3256764"/>
              <a:ext cx="899247" cy="963231"/>
            </a:xfrm>
            <a:prstGeom prst="rect">
              <a:avLst/>
            </a:prstGeom>
          </p:spPr>
        </p:pic>
        <p:pic>
          <p:nvPicPr>
            <p:cNvPr id="9" name="Picture 8">
              <a:extLst>
                <a:ext uri="{FF2B5EF4-FFF2-40B4-BE49-F238E27FC236}">
                  <a16:creationId xmlns:a16="http://schemas.microsoft.com/office/drawing/2014/main" id="{40147E12-2DE4-2FD3-D616-1F77179BE3C8}"/>
                </a:ext>
              </a:extLst>
            </p:cNvPr>
            <p:cNvPicPr>
              <a:picLocks noChangeAspect="1"/>
            </p:cNvPicPr>
            <p:nvPr/>
          </p:nvPicPr>
          <p:blipFill rotWithShape="1">
            <a:blip r:embed="rId8"/>
            <a:srcRect l="-4627" t="-814" r="-7693" b="43540"/>
            <a:stretch/>
          </p:blipFill>
          <p:spPr>
            <a:xfrm>
              <a:off x="4064093" y="3272342"/>
              <a:ext cx="899247" cy="947653"/>
            </a:xfrm>
            <a:prstGeom prst="rect">
              <a:avLst/>
            </a:prstGeom>
          </p:spPr>
        </p:pic>
        <p:pic>
          <p:nvPicPr>
            <p:cNvPr id="10" name="Picture 9">
              <a:extLst>
                <a:ext uri="{FF2B5EF4-FFF2-40B4-BE49-F238E27FC236}">
                  <a16:creationId xmlns:a16="http://schemas.microsoft.com/office/drawing/2014/main" id="{33497D0E-0DE6-5ADE-33D3-99155D815020}"/>
                </a:ext>
              </a:extLst>
            </p:cNvPr>
            <p:cNvPicPr>
              <a:picLocks noChangeAspect="1"/>
            </p:cNvPicPr>
            <p:nvPr/>
          </p:nvPicPr>
          <p:blipFill rotWithShape="1">
            <a:blip r:embed="rId9"/>
            <a:srcRect l="1" t="-481" r="-2644" b="69098"/>
            <a:stretch/>
          </p:blipFill>
          <p:spPr>
            <a:xfrm>
              <a:off x="4858059" y="3276116"/>
              <a:ext cx="867525" cy="943880"/>
            </a:xfrm>
            <a:prstGeom prst="rect">
              <a:avLst/>
            </a:prstGeom>
          </p:spPr>
        </p:pic>
        <p:pic>
          <p:nvPicPr>
            <p:cNvPr id="11" name="Picture 10">
              <a:extLst>
                <a:ext uri="{FF2B5EF4-FFF2-40B4-BE49-F238E27FC236}">
                  <a16:creationId xmlns:a16="http://schemas.microsoft.com/office/drawing/2014/main" id="{0D826088-7164-6613-E5F0-171FF43108E0}"/>
                </a:ext>
              </a:extLst>
            </p:cNvPr>
            <p:cNvPicPr>
              <a:picLocks noChangeAspect="1"/>
            </p:cNvPicPr>
            <p:nvPr/>
          </p:nvPicPr>
          <p:blipFill rotWithShape="1">
            <a:blip r:embed="rId10"/>
            <a:srcRect t="946" r="7084" b="58652"/>
            <a:stretch/>
          </p:blipFill>
          <p:spPr>
            <a:xfrm>
              <a:off x="6385268" y="3280370"/>
              <a:ext cx="737169" cy="942194"/>
            </a:xfrm>
            <a:prstGeom prst="rect">
              <a:avLst/>
            </a:prstGeom>
          </p:spPr>
        </p:pic>
        <p:pic>
          <p:nvPicPr>
            <p:cNvPr id="12" name="Picture 11">
              <a:extLst>
                <a:ext uri="{FF2B5EF4-FFF2-40B4-BE49-F238E27FC236}">
                  <a16:creationId xmlns:a16="http://schemas.microsoft.com/office/drawing/2014/main" id="{029ED1BB-3473-E0FA-0871-94D7283A0CC2}"/>
                </a:ext>
              </a:extLst>
            </p:cNvPr>
            <p:cNvPicPr>
              <a:picLocks noChangeAspect="1"/>
            </p:cNvPicPr>
            <p:nvPr/>
          </p:nvPicPr>
          <p:blipFill rotWithShape="1">
            <a:blip r:embed="rId11"/>
            <a:srcRect t="47" b="59821"/>
            <a:stretch/>
          </p:blipFill>
          <p:spPr>
            <a:xfrm>
              <a:off x="8015239" y="3295851"/>
              <a:ext cx="849816" cy="925079"/>
            </a:xfrm>
            <a:prstGeom prst="rect">
              <a:avLst/>
            </a:prstGeom>
          </p:spPr>
        </p:pic>
        <p:pic>
          <p:nvPicPr>
            <p:cNvPr id="13" name="Picture 12">
              <a:extLst>
                <a:ext uri="{FF2B5EF4-FFF2-40B4-BE49-F238E27FC236}">
                  <a16:creationId xmlns:a16="http://schemas.microsoft.com/office/drawing/2014/main" id="{B1C300D7-E93A-FA21-6894-EE6CC7BCABD7}"/>
                </a:ext>
              </a:extLst>
            </p:cNvPr>
            <p:cNvPicPr>
              <a:picLocks noChangeAspect="1"/>
            </p:cNvPicPr>
            <p:nvPr/>
          </p:nvPicPr>
          <p:blipFill rotWithShape="1">
            <a:blip r:embed="rId12"/>
            <a:srcRect l="1416" t="674" b="59435"/>
            <a:stretch/>
          </p:blipFill>
          <p:spPr>
            <a:xfrm>
              <a:off x="8818831" y="3241131"/>
              <a:ext cx="900085" cy="979799"/>
            </a:xfrm>
            <a:prstGeom prst="rect">
              <a:avLst/>
            </a:prstGeom>
          </p:spPr>
        </p:pic>
      </p:grpSp>
      <p:grpSp>
        <p:nvGrpSpPr>
          <p:cNvPr id="14" name="Group 13">
            <a:extLst>
              <a:ext uri="{FF2B5EF4-FFF2-40B4-BE49-F238E27FC236}">
                <a16:creationId xmlns:a16="http://schemas.microsoft.com/office/drawing/2014/main" id="{399E99C9-CD7F-237D-0922-E21CA7E17C47}"/>
              </a:ext>
            </a:extLst>
          </p:cNvPr>
          <p:cNvGrpSpPr/>
          <p:nvPr/>
        </p:nvGrpSpPr>
        <p:grpSpPr>
          <a:xfrm>
            <a:off x="907408" y="4670185"/>
            <a:ext cx="10733853" cy="1441055"/>
            <a:chOff x="907409" y="4670185"/>
            <a:chExt cx="8612624" cy="1156273"/>
          </a:xfrm>
        </p:grpSpPr>
        <p:pic>
          <p:nvPicPr>
            <p:cNvPr id="17" name="Picture 16">
              <a:extLst>
                <a:ext uri="{FF2B5EF4-FFF2-40B4-BE49-F238E27FC236}">
                  <a16:creationId xmlns:a16="http://schemas.microsoft.com/office/drawing/2014/main" id="{307C71A0-80C8-E812-9150-0A10C7957513}"/>
                </a:ext>
              </a:extLst>
            </p:cNvPr>
            <p:cNvPicPr>
              <a:picLocks noChangeAspect="1"/>
            </p:cNvPicPr>
            <p:nvPr/>
          </p:nvPicPr>
          <p:blipFill>
            <a:blip r:embed="rId13"/>
            <a:stretch>
              <a:fillRect/>
            </a:stretch>
          </p:blipFill>
          <p:spPr>
            <a:xfrm>
              <a:off x="907409" y="4670185"/>
              <a:ext cx="1418740" cy="1156273"/>
            </a:xfrm>
            <a:prstGeom prst="rect">
              <a:avLst/>
            </a:prstGeom>
          </p:spPr>
        </p:pic>
        <p:pic>
          <p:nvPicPr>
            <p:cNvPr id="18" name="Picture 17">
              <a:extLst>
                <a:ext uri="{FF2B5EF4-FFF2-40B4-BE49-F238E27FC236}">
                  <a16:creationId xmlns:a16="http://schemas.microsoft.com/office/drawing/2014/main" id="{EA551B1A-2617-1A88-1261-67985BC895D3}"/>
                </a:ext>
              </a:extLst>
            </p:cNvPr>
            <p:cNvPicPr>
              <a:picLocks noChangeAspect="1"/>
            </p:cNvPicPr>
            <p:nvPr/>
          </p:nvPicPr>
          <p:blipFill>
            <a:blip r:embed="rId14"/>
            <a:srcRect/>
            <a:stretch/>
          </p:blipFill>
          <p:spPr>
            <a:xfrm>
              <a:off x="2467489" y="4670185"/>
              <a:ext cx="830357" cy="1156273"/>
            </a:xfrm>
            <a:prstGeom prst="rect">
              <a:avLst/>
            </a:prstGeom>
          </p:spPr>
        </p:pic>
        <p:pic>
          <p:nvPicPr>
            <p:cNvPr id="19" name="Picture 18">
              <a:extLst>
                <a:ext uri="{FF2B5EF4-FFF2-40B4-BE49-F238E27FC236}">
                  <a16:creationId xmlns:a16="http://schemas.microsoft.com/office/drawing/2014/main" id="{094FCA8F-829E-2C6B-DC77-7930146F803E}"/>
                </a:ext>
              </a:extLst>
            </p:cNvPr>
            <p:cNvPicPr>
              <a:picLocks noChangeAspect="1"/>
            </p:cNvPicPr>
            <p:nvPr/>
          </p:nvPicPr>
          <p:blipFill>
            <a:blip r:embed="rId15"/>
            <a:srcRect/>
            <a:stretch/>
          </p:blipFill>
          <p:spPr>
            <a:xfrm>
              <a:off x="3439187" y="4670387"/>
              <a:ext cx="1133602" cy="1155869"/>
            </a:xfrm>
            <a:prstGeom prst="rect">
              <a:avLst/>
            </a:prstGeom>
          </p:spPr>
        </p:pic>
        <p:pic>
          <p:nvPicPr>
            <p:cNvPr id="20" name="Picture 19">
              <a:extLst>
                <a:ext uri="{FF2B5EF4-FFF2-40B4-BE49-F238E27FC236}">
                  <a16:creationId xmlns:a16="http://schemas.microsoft.com/office/drawing/2014/main" id="{02FC5102-5708-1107-78A1-27AD79B23905}"/>
                </a:ext>
              </a:extLst>
            </p:cNvPr>
            <p:cNvPicPr>
              <a:picLocks noChangeAspect="1"/>
            </p:cNvPicPr>
            <p:nvPr/>
          </p:nvPicPr>
          <p:blipFill>
            <a:blip r:embed="rId16"/>
            <a:srcRect/>
            <a:stretch/>
          </p:blipFill>
          <p:spPr>
            <a:xfrm>
              <a:off x="4714281" y="4670185"/>
              <a:ext cx="1125022" cy="1156273"/>
            </a:xfrm>
            <a:prstGeom prst="rect">
              <a:avLst/>
            </a:prstGeom>
          </p:spPr>
        </p:pic>
        <p:pic>
          <p:nvPicPr>
            <p:cNvPr id="21" name="Picture 20">
              <a:extLst>
                <a:ext uri="{FF2B5EF4-FFF2-40B4-BE49-F238E27FC236}">
                  <a16:creationId xmlns:a16="http://schemas.microsoft.com/office/drawing/2014/main" id="{6CA6E2ED-A78C-8B7F-1809-B8A43EE77935}"/>
                </a:ext>
              </a:extLst>
            </p:cNvPr>
            <p:cNvPicPr>
              <a:picLocks noChangeAspect="1"/>
            </p:cNvPicPr>
            <p:nvPr/>
          </p:nvPicPr>
          <p:blipFill>
            <a:blip r:embed="rId17"/>
            <a:srcRect/>
            <a:stretch/>
          </p:blipFill>
          <p:spPr>
            <a:xfrm>
              <a:off x="5980796" y="4670185"/>
              <a:ext cx="875964" cy="1156273"/>
            </a:xfrm>
            <a:prstGeom prst="rect">
              <a:avLst/>
            </a:prstGeom>
          </p:spPr>
        </p:pic>
        <p:pic>
          <p:nvPicPr>
            <p:cNvPr id="22" name="Picture 21">
              <a:extLst>
                <a:ext uri="{FF2B5EF4-FFF2-40B4-BE49-F238E27FC236}">
                  <a16:creationId xmlns:a16="http://schemas.microsoft.com/office/drawing/2014/main" id="{7497258F-756B-4080-BD24-CDCD06FFEAB0}"/>
                </a:ext>
              </a:extLst>
            </p:cNvPr>
            <p:cNvPicPr>
              <a:picLocks noChangeAspect="1"/>
            </p:cNvPicPr>
            <p:nvPr/>
          </p:nvPicPr>
          <p:blipFill>
            <a:blip r:embed="rId18"/>
            <a:srcRect/>
            <a:stretch/>
          </p:blipFill>
          <p:spPr>
            <a:xfrm>
              <a:off x="6998100" y="4670196"/>
              <a:ext cx="1210757" cy="1156248"/>
            </a:xfrm>
            <a:prstGeom prst="rect">
              <a:avLst/>
            </a:prstGeom>
          </p:spPr>
        </p:pic>
        <p:pic>
          <p:nvPicPr>
            <p:cNvPr id="23" name="Picture 22">
              <a:extLst>
                <a:ext uri="{FF2B5EF4-FFF2-40B4-BE49-F238E27FC236}">
                  <a16:creationId xmlns:a16="http://schemas.microsoft.com/office/drawing/2014/main" id="{3AEA6F4E-8A28-9302-3082-5AB26A497920}"/>
                </a:ext>
              </a:extLst>
            </p:cNvPr>
            <p:cNvPicPr>
              <a:picLocks noChangeAspect="1"/>
            </p:cNvPicPr>
            <p:nvPr/>
          </p:nvPicPr>
          <p:blipFill>
            <a:blip r:embed="rId19"/>
            <a:srcRect/>
            <a:stretch/>
          </p:blipFill>
          <p:spPr>
            <a:xfrm>
              <a:off x="8350198" y="4672149"/>
              <a:ext cx="1169835" cy="1152342"/>
            </a:xfrm>
            <a:prstGeom prst="rect">
              <a:avLst/>
            </a:prstGeom>
          </p:spPr>
        </p:pic>
      </p:grpSp>
      <p:pic>
        <p:nvPicPr>
          <p:cNvPr id="24" name="Picture 23">
            <a:extLst>
              <a:ext uri="{FF2B5EF4-FFF2-40B4-BE49-F238E27FC236}">
                <a16:creationId xmlns:a16="http://schemas.microsoft.com/office/drawing/2014/main" id="{6B5901E9-122B-C090-E8CD-7C6EC95AC7CE}"/>
              </a:ext>
            </a:extLst>
          </p:cNvPr>
          <p:cNvPicPr>
            <a:picLocks noChangeAspect="1"/>
          </p:cNvPicPr>
          <p:nvPr/>
        </p:nvPicPr>
        <p:blipFill>
          <a:blip r:embed="rId20">
            <a:alphaModFix/>
          </a:blip>
          <a:srcRect t="4431" b="4431"/>
          <a:stretch/>
        </p:blipFill>
        <p:spPr>
          <a:xfrm>
            <a:off x="6373047" y="1419491"/>
            <a:ext cx="5398953" cy="1548251"/>
          </a:xfrm>
          <a:prstGeom prst="rect">
            <a:avLst/>
          </a:prstGeom>
        </p:spPr>
      </p:pic>
    </p:spTree>
    <p:extLst>
      <p:ext uri="{BB962C8B-B14F-4D97-AF65-F5344CB8AC3E}">
        <p14:creationId xmlns:p14="http://schemas.microsoft.com/office/powerpoint/2010/main" val="838497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3888FA1F-11CF-9502-32AD-B5D20506DBA7}"/>
              </a:ext>
            </a:extLst>
          </p:cNvPr>
          <p:cNvSpPr txBox="1">
            <a:spLocks/>
          </p:cNvSpPr>
          <p:nvPr/>
        </p:nvSpPr>
        <p:spPr>
          <a:xfrm>
            <a:off x="816074" y="409286"/>
            <a:ext cx="5822521" cy="529608"/>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nSpc>
                <a:spcPct val="100000"/>
              </a:lnSpc>
            </a:pPr>
            <a:r>
              <a:rPr lang="en-US" sz="2400" b="1" dirty="0">
                <a:solidFill>
                  <a:srgbClr val="264774"/>
                </a:solidFill>
              </a:rPr>
              <a:t>Illustrations continued</a:t>
            </a:r>
          </a:p>
        </p:txBody>
      </p:sp>
      <p:pic>
        <p:nvPicPr>
          <p:cNvPr id="44" name="Picture 43">
            <a:extLst>
              <a:ext uri="{FF2B5EF4-FFF2-40B4-BE49-F238E27FC236}">
                <a16:creationId xmlns:a16="http://schemas.microsoft.com/office/drawing/2014/main" id="{329EFA30-6EAC-EF93-EA88-4D3030D021B3}"/>
              </a:ext>
            </a:extLst>
          </p:cNvPr>
          <p:cNvPicPr>
            <a:picLocks noChangeAspect="1"/>
          </p:cNvPicPr>
          <p:nvPr/>
        </p:nvPicPr>
        <p:blipFill rotWithShape="1">
          <a:blip r:embed="rId2"/>
          <a:srcRect t="38" b="2334"/>
          <a:stretch/>
        </p:blipFill>
        <p:spPr>
          <a:xfrm>
            <a:off x="7831418" y="4555459"/>
            <a:ext cx="2239043" cy="1404470"/>
          </a:xfrm>
          <a:prstGeom prst="rect">
            <a:avLst/>
          </a:prstGeom>
        </p:spPr>
      </p:pic>
      <p:pic>
        <p:nvPicPr>
          <p:cNvPr id="2" name="Picture 1">
            <a:extLst>
              <a:ext uri="{FF2B5EF4-FFF2-40B4-BE49-F238E27FC236}">
                <a16:creationId xmlns:a16="http://schemas.microsoft.com/office/drawing/2014/main" id="{BA2ADE23-F520-31C1-6C1F-4C3A7AC6BEFA}"/>
              </a:ext>
            </a:extLst>
          </p:cNvPr>
          <p:cNvPicPr>
            <a:picLocks noChangeAspect="1"/>
          </p:cNvPicPr>
          <p:nvPr/>
        </p:nvPicPr>
        <p:blipFill rotWithShape="1">
          <a:blip r:embed="rId3">
            <a:alphaModFix/>
          </a:blip>
          <a:srcRect l="1141" t="-1454" r="2594" b="1"/>
          <a:stretch/>
        </p:blipFill>
        <p:spPr>
          <a:xfrm>
            <a:off x="5470935" y="4555459"/>
            <a:ext cx="2284927" cy="1399529"/>
          </a:xfrm>
          <a:prstGeom prst="rect">
            <a:avLst/>
          </a:prstGeom>
        </p:spPr>
      </p:pic>
      <p:pic>
        <p:nvPicPr>
          <p:cNvPr id="3" name="Picture 2">
            <a:extLst>
              <a:ext uri="{FF2B5EF4-FFF2-40B4-BE49-F238E27FC236}">
                <a16:creationId xmlns:a16="http://schemas.microsoft.com/office/drawing/2014/main" id="{2C1EEB32-AD07-030F-4829-CC60D865BA76}"/>
              </a:ext>
            </a:extLst>
          </p:cNvPr>
          <p:cNvPicPr>
            <a:picLocks noChangeAspect="1"/>
          </p:cNvPicPr>
          <p:nvPr/>
        </p:nvPicPr>
        <p:blipFill rotWithShape="1">
          <a:blip r:embed="rId4">
            <a:alphaModFix/>
          </a:blip>
          <a:srcRect l="2605" t="-1866" r="738"/>
          <a:stretch/>
        </p:blipFill>
        <p:spPr>
          <a:xfrm>
            <a:off x="3218387" y="4555459"/>
            <a:ext cx="2284927" cy="1399529"/>
          </a:xfrm>
          <a:prstGeom prst="rect">
            <a:avLst/>
          </a:prstGeom>
        </p:spPr>
      </p:pic>
      <p:pic>
        <p:nvPicPr>
          <p:cNvPr id="4" name="Picture 3">
            <a:extLst>
              <a:ext uri="{FF2B5EF4-FFF2-40B4-BE49-F238E27FC236}">
                <a16:creationId xmlns:a16="http://schemas.microsoft.com/office/drawing/2014/main" id="{10FD3454-D1A5-68F8-C7CE-EC5D650DC0D7}"/>
              </a:ext>
            </a:extLst>
          </p:cNvPr>
          <p:cNvPicPr>
            <a:picLocks noChangeAspect="1"/>
          </p:cNvPicPr>
          <p:nvPr/>
        </p:nvPicPr>
        <p:blipFill rotWithShape="1">
          <a:blip r:embed="rId5">
            <a:alphaModFix/>
          </a:blip>
          <a:srcRect l="2557" t="-2353" r="2557" b="2353"/>
          <a:stretch/>
        </p:blipFill>
        <p:spPr>
          <a:xfrm>
            <a:off x="939778" y="4555459"/>
            <a:ext cx="2292994" cy="1404470"/>
          </a:xfrm>
          <a:prstGeom prst="rect">
            <a:avLst/>
          </a:prstGeom>
        </p:spPr>
      </p:pic>
      <p:pic>
        <p:nvPicPr>
          <p:cNvPr id="5" name="Picture 4">
            <a:extLst>
              <a:ext uri="{FF2B5EF4-FFF2-40B4-BE49-F238E27FC236}">
                <a16:creationId xmlns:a16="http://schemas.microsoft.com/office/drawing/2014/main" id="{B442E9D6-6C51-E07F-AF8A-6B43B5DFD55A}"/>
              </a:ext>
            </a:extLst>
          </p:cNvPr>
          <p:cNvPicPr>
            <a:picLocks noChangeAspect="1"/>
          </p:cNvPicPr>
          <p:nvPr/>
        </p:nvPicPr>
        <p:blipFill rotWithShape="1">
          <a:blip r:embed="rId6"/>
          <a:srcRect b="3130"/>
          <a:stretch/>
        </p:blipFill>
        <p:spPr>
          <a:xfrm>
            <a:off x="9061285" y="2871696"/>
            <a:ext cx="1911727" cy="1489564"/>
          </a:xfrm>
          <a:prstGeom prst="rect">
            <a:avLst/>
          </a:prstGeom>
        </p:spPr>
      </p:pic>
      <p:pic>
        <p:nvPicPr>
          <p:cNvPr id="6" name="Picture 5">
            <a:extLst>
              <a:ext uri="{FF2B5EF4-FFF2-40B4-BE49-F238E27FC236}">
                <a16:creationId xmlns:a16="http://schemas.microsoft.com/office/drawing/2014/main" id="{C2CAB227-9E8C-DFAC-1CE4-1395661FA32B}"/>
              </a:ext>
            </a:extLst>
          </p:cNvPr>
          <p:cNvPicPr>
            <a:picLocks noChangeAspect="1"/>
          </p:cNvPicPr>
          <p:nvPr/>
        </p:nvPicPr>
        <p:blipFill rotWithShape="1">
          <a:blip r:embed="rId7"/>
          <a:srcRect l="1843" t="34542" r="65065" b="5468"/>
          <a:stretch/>
        </p:blipFill>
        <p:spPr>
          <a:xfrm>
            <a:off x="922207" y="2883432"/>
            <a:ext cx="1566688" cy="1489564"/>
          </a:xfrm>
          <a:prstGeom prst="rect">
            <a:avLst/>
          </a:prstGeom>
        </p:spPr>
      </p:pic>
      <p:pic>
        <p:nvPicPr>
          <p:cNvPr id="7" name="Picture 6">
            <a:extLst>
              <a:ext uri="{FF2B5EF4-FFF2-40B4-BE49-F238E27FC236}">
                <a16:creationId xmlns:a16="http://schemas.microsoft.com/office/drawing/2014/main" id="{A94CEB3E-181D-DA09-4C44-0402671B3C3E}"/>
              </a:ext>
            </a:extLst>
          </p:cNvPr>
          <p:cNvPicPr>
            <a:picLocks noChangeAspect="1"/>
          </p:cNvPicPr>
          <p:nvPr/>
        </p:nvPicPr>
        <p:blipFill rotWithShape="1">
          <a:blip r:embed="rId8"/>
          <a:srcRect l="88" t="31899" r="64210" b="4718"/>
          <a:stretch/>
        </p:blipFill>
        <p:spPr>
          <a:xfrm>
            <a:off x="2641289" y="2871695"/>
            <a:ext cx="1599799" cy="1489564"/>
          </a:xfrm>
          <a:prstGeom prst="rect">
            <a:avLst/>
          </a:prstGeom>
        </p:spPr>
      </p:pic>
      <p:pic>
        <p:nvPicPr>
          <p:cNvPr id="8" name="Picture 7">
            <a:extLst>
              <a:ext uri="{FF2B5EF4-FFF2-40B4-BE49-F238E27FC236}">
                <a16:creationId xmlns:a16="http://schemas.microsoft.com/office/drawing/2014/main" id="{B3D9A81C-F5EC-07C3-9F59-BD88A86988A9}"/>
              </a:ext>
            </a:extLst>
          </p:cNvPr>
          <p:cNvPicPr>
            <a:picLocks noChangeAspect="1"/>
          </p:cNvPicPr>
          <p:nvPr/>
        </p:nvPicPr>
        <p:blipFill rotWithShape="1">
          <a:blip r:embed="rId9"/>
          <a:srcRect l="1038" t="33295" r="64929" b="5010"/>
          <a:stretch/>
        </p:blipFill>
        <p:spPr>
          <a:xfrm>
            <a:off x="4392743" y="2871695"/>
            <a:ext cx="1566689" cy="1489565"/>
          </a:xfrm>
          <a:prstGeom prst="rect">
            <a:avLst/>
          </a:prstGeom>
        </p:spPr>
      </p:pic>
      <p:pic>
        <p:nvPicPr>
          <p:cNvPr id="9" name="Picture 8">
            <a:extLst>
              <a:ext uri="{FF2B5EF4-FFF2-40B4-BE49-F238E27FC236}">
                <a16:creationId xmlns:a16="http://schemas.microsoft.com/office/drawing/2014/main" id="{0B724D3A-BE02-5892-9427-201B0B33841F}"/>
              </a:ext>
            </a:extLst>
          </p:cNvPr>
          <p:cNvPicPr>
            <a:picLocks noChangeAspect="1"/>
          </p:cNvPicPr>
          <p:nvPr/>
        </p:nvPicPr>
        <p:blipFill rotWithShape="1">
          <a:blip r:embed="rId7"/>
          <a:srcRect l="2907" r="2907" b="3441"/>
          <a:stretch/>
        </p:blipFill>
        <p:spPr>
          <a:xfrm>
            <a:off x="6124056" y="2871696"/>
            <a:ext cx="2770405" cy="1489564"/>
          </a:xfrm>
          <a:prstGeom prst="rect">
            <a:avLst/>
          </a:prstGeom>
        </p:spPr>
      </p:pic>
      <p:pic>
        <p:nvPicPr>
          <p:cNvPr id="10" name="Picture 9">
            <a:extLst>
              <a:ext uri="{FF2B5EF4-FFF2-40B4-BE49-F238E27FC236}">
                <a16:creationId xmlns:a16="http://schemas.microsoft.com/office/drawing/2014/main" id="{C435F691-526C-6FAF-478F-807017FF0A83}"/>
              </a:ext>
            </a:extLst>
          </p:cNvPr>
          <p:cNvPicPr>
            <a:picLocks noChangeAspect="1"/>
          </p:cNvPicPr>
          <p:nvPr/>
        </p:nvPicPr>
        <p:blipFill>
          <a:blip r:embed="rId10"/>
          <a:srcRect/>
          <a:stretch/>
        </p:blipFill>
        <p:spPr>
          <a:xfrm>
            <a:off x="927631" y="1140966"/>
            <a:ext cx="1556934" cy="1533653"/>
          </a:xfrm>
          <a:prstGeom prst="rect">
            <a:avLst/>
          </a:prstGeom>
        </p:spPr>
      </p:pic>
      <p:pic>
        <p:nvPicPr>
          <p:cNvPr id="11" name="Picture 10">
            <a:extLst>
              <a:ext uri="{FF2B5EF4-FFF2-40B4-BE49-F238E27FC236}">
                <a16:creationId xmlns:a16="http://schemas.microsoft.com/office/drawing/2014/main" id="{3F216D09-974A-1A45-4A30-3ECF71CD42ED}"/>
              </a:ext>
            </a:extLst>
          </p:cNvPr>
          <p:cNvPicPr>
            <a:picLocks noChangeAspect="1"/>
          </p:cNvPicPr>
          <p:nvPr/>
        </p:nvPicPr>
        <p:blipFill>
          <a:blip r:embed="rId11"/>
          <a:srcRect l="11754" r="11754"/>
          <a:stretch/>
        </p:blipFill>
        <p:spPr>
          <a:xfrm>
            <a:off x="4396625" y="1143658"/>
            <a:ext cx="1560798" cy="1522726"/>
          </a:xfrm>
          <a:prstGeom prst="rect">
            <a:avLst/>
          </a:prstGeom>
        </p:spPr>
      </p:pic>
      <p:pic>
        <p:nvPicPr>
          <p:cNvPr id="12" name="Picture 11">
            <a:extLst>
              <a:ext uri="{FF2B5EF4-FFF2-40B4-BE49-F238E27FC236}">
                <a16:creationId xmlns:a16="http://schemas.microsoft.com/office/drawing/2014/main" id="{071D141C-3AD2-5D12-59F3-8F6536091255}"/>
              </a:ext>
            </a:extLst>
          </p:cNvPr>
          <p:cNvPicPr>
            <a:picLocks noChangeAspect="1"/>
          </p:cNvPicPr>
          <p:nvPr/>
        </p:nvPicPr>
        <p:blipFill rotWithShape="1">
          <a:blip r:embed="rId12"/>
          <a:srcRect l="8682" t="-1" r="9760" b="1078"/>
          <a:stretch/>
        </p:blipFill>
        <p:spPr>
          <a:xfrm>
            <a:off x="6112955" y="1143657"/>
            <a:ext cx="1572187" cy="1533837"/>
          </a:xfrm>
          <a:prstGeom prst="rect">
            <a:avLst/>
          </a:prstGeom>
        </p:spPr>
      </p:pic>
      <p:pic>
        <p:nvPicPr>
          <p:cNvPr id="13" name="Picture 12">
            <a:extLst>
              <a:ext uri="{FF2B5EF4-FFF2-40B4-BE49-F238E27FC236}">
                <a16:creationId xmlns:a16="http://schemas.microsoft.com/office/drawing/2014/main" id="{34CF37D9-8A90-8F62-033F-4308793EC3FE}"/>
              </a:ext>
            </a:extLst>
          </p:cNvPr>
          <p:cNvPicPr>
            <a:picLocks noChangeAspect="1"/>
          </p:cNvPicPr>
          <p:nvPr/>
        </p:nvPicPr>
        <p:blipFill>
          <a:blip r:embed="rId13"/>
          <a:srcRect t="15" b="15"/>
          <a:stretch/>
        </p:blipFill>
        <p:spPr>
          <a:xfrm>
            <a:off x="7840673" y="1143657"/>
            <a:ext cx="2054877" cy="1533837"/>
          </a:xfrm>
          <a:prstGeom prst="rect">
            <a:avLst/>
          </a:prstGeom>
        </p:spPr>
      </p:pic>
      <p:pic>
        <p:nvPicPr>
          <p:cNvPr id="14" name="Picture 13">
            <a:extLst>
              <a:ext uri="{FF2B5EF4-FFF2-40B4-BE49-F238E27FC236}">
                <a16:creationId xmlns:a16="http://schemas.microsoft.com/office/drawing/2014/main" id="{7A9F0201-ACBA-6547-6648-E95B4E64EAD0}"/>
              </a:ext>
            </a:extLst>
          </p:cNvPr>
          <p:cNvPicPr>
            <a:picLocks noChangeAspect="1"/>
          </p:cNvPicPr>
          <p:nvPr/>
        </p:nvPicPr>
        <p:blipFill rotWithShape="1">
          <a:blip r:embed="rId14"/>
          <a:srcRect t="-1" r="1934" b="1054"/>
          <a:stretch/>
        </p:blipFill>
        <p:spPr>
          <a:xfrm>
            <a:off x="2640096" y="1134835"/>
            <a:ext cx="1600997" cy="1542660"/>
          </a:xfrm>
          <a:prstGeom prst="rect">
            <a:avLst/>
          </a:prstGeom>
        </p:spPr>
      </p:pic>
    </p:spTree>
    <p:extLst>
      <p:ext uri="{BB962C8B-B14F-4D97-AF65-F5344CB8AC3E}">
        <p14:creationId xmlns:p14="http://schemas.microsoft.com/office/powerpoint/2010/main" val="1358204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9C8F427-EB6C-0A92-72F3-D0ACBB70B74E}"/>
              </a:ext>
            </a:extLst>
          </p:cNvPr>
          <p:cNvSpPr txBox="1"/>
          <p:nvPr/>
        </p:nvSpPr>
        <p:spPr>
          <a:xfrm>
            <a:off x="824237" y="1184226"/>
            <a:ext cx="9813827" cy="902042"/>
          </a:xfrm>
          <a:prstGeom prst="rect">
            <a:avLst/>
          </a:prstGeom>
          <a:noFill/>
        </p:spPr>
        <p:txBody>
          <a:bodyPr wrap="square" numCol="1" spcCol="457200" rtlCol="0">
            <a:spAutoFit/>
          </a:bodyPr>
          <a:lstStyle/>
          <a:p>
            <a:pPr>
              <a:lnSpc>
                <a:spcPts val="1300"/>
              </a:lnSpc>
              <a:spcBef>
                <a:spcPts val="600"/>
              </a:spcBef>
            </a:pPr>
            <a:r>
              <a:rPr lang="en-US" sz="1050" dirty="0">
                <a:ea typeface="Arial"/>
                <a:cs typeface="Arial"/>
              </a:rPr>
              <a:t>You can conveniently copy and paste these icons into your slides. To size them up or down, click on the image you need, hold down the SHIFT key and place your cursor in the corner of the image until you see the arrows. Then drag your mouse to proportionally change the size of the image.</a:t>
            </a:r>
          </a:p>
          <a:p>
            <a:pPr>
              <a:lnSpc>
                <a:spcPts val="1300"/>
              </a:lnSpc>
              <a:spcBef>
                <a:spcPts val="600"/>
              </a:spcBef>
            </a:pPr>
            <a:r>
              <a:rPr lang="en-US" sz="1050" dirty="0">
                <a:ea typeface="Arial"/>
                <a:cs typeface="Arial"/>
              </a:rPr>
              <a:t>We have made the icons available in the Florida Blue brand colors for blue, dark blue and white. See additional icons on the following pages.</a:t>
            </a:r>
          </a:p>
          <a:p>
            <a:pPr>
              <a:lnSpc>
                <a:spcPts val="1300"/>
              </a:lnSpc>
              <a:spcBef>
                <a:spcPts val="600"/>
              </a:spcBef>
            </a:pPr>
            <a:r>
              <a:rPr lang="en-US" sz="1050" dirty="0">
                <a:ea typeface="Arial"/>
                <a:cs typeface="Arial"/>
              </a:rPr>
              <a:t>To keep the size of the PowerPoint to a minimum, delete the Icon pages once you have pasted the art you will be using.</a:t>
            </a:r>
            <a:endParaRPr lang="en-US" sz="1050" dirty="0">
              <a:latin typeface="Arial"/>
              <a:ea typeface="Arial"/>
              <a:cs typeface="Arial"/>
            </a:endParaRPr>
          </a:p>
        </p:txBody>
      </p:sp>
      <p:sp>
        <p:nvSpPr>
          <p:cNvPr id="50" name="Title 1">
            <a:extLst>
              <a:ext uri="{FF2B5EF4-FFF2-40B4-BE49-F238E27FC236}">
                <a16:creationId xmlns:a16="http://schemas.microsoft.com/office/drawing/2014/main" id="{E741EB81-32C9-9409-57DA-310DCEE40AA1}"/>
              </a:ext>
            </a:extLst>
          </p:cNvPr>
          <p:cNvSpPr txBox="1">
            <a:spLocks/>
          </p:cNvSpPr>
          <p:nvPr/>
        </p:nvSpPr>
        <p:spPr>
          <a:xfrm>
            <a:off x="824237" y="405305"/>
            <a:ext cx="5822521" cy="686579"/>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nSpc>
                <a:spcPct val="100000"/>
              </a:lnSpc>
            </a:pPr>
            <a:r>
              <a:rPr lang="en-US" sz="2400" b="1" dirty="0">
                <a:solidFill>
                  <a:srgbClr val="264774"/>
                </a:solidFill>
              </a:rPr>
              <a:t>Icons</a:t>
            </a:r>
          </a:p>
          <a:p>
            <a:pPr>
              <a:spcBef>
                <a:spcPts val="300"/>
              </a:spcBef>
            </a:pPr>
            <a:r>
              <a:rPr lang="en-US" sz="1400" spc="300" dirty="0">
                <a:solidFill>
                  <a:srgbClr val="0099D9"/>
                </a:solidFill>
                <a:latin typeface="Arial" panose="020B0604020202020204" pitchFamily="34" charset="0"/>
              </a:rPr>
              <a:t>Important Information Regarding Icon Usage</a:t>
            </a:r>
          </a:p>
          <a:p>
            <a:pPr>
              <a:lnSpc>
                <a:spcPct val="100000"/>
              </a:lnSpc>
            </a:pPr>
            <a:endParaRPr lang="en-US" sz="1800" b="1" dirty="0">
              <a:solidFill>
                <a:srgbClr val="264774"/>
              </a:solidFill>
            </a:endParaRPr>
          </a:p>
        </p:txBody>
      </p:sp>
      <p:pic>
        <p:nvPicPr>
          <p:cNvPr id="58" name="Picture 57">
            <a:extLst>
              <a:ext uri="{FF2B5EF4-FFF2-40B4-BE49-F238E27FC236}">
                <a16:creationId xmlns:a16="http://schemas.microsoft.com/office/drawing/2014/main" id="{88C11CED-5BA6-D031-C12B-B874807C343A}"/>
              </a:ext>
            </a:extLst>
          </p:cNvPr>
          <p:cNvPicPr>
            <a:picLocks noChangeAspect="1"/>
          </p:cNvPicPr>
          <p:nvPr/>
        </p:nvPicPr>
        <p:blipFill>
          <a:blip r:embed="rId2"/>
          <a:stretch>
            <a:fillRect/>
          </a:stretch>
        </p:blipFill>
        <p:spPr>
          <a:xfrm>
            <a:off x="4247492" y="5522848"/>
            <a:ext cx="760799" cy="760799"/>
          </a:xfrm>
          <a:prstGeom prst="rect">
            <a:avLst/>
          </a:prstGeom>
        </p:spPr>
      </p:pic>
      <p:pic>
        <p:nvPicPr>
          <p:cNvPr id="60" name="Picture 59">
            <a:extLst>
              <a:ext uri="{FF2B5EF4-FFF2-40B4-BE49-F238E27FC236}">
                <a16:creationId xmlns:a16="http://schemas.microsoft.com/office/drawing/2014/main" id="{AE436909-95BE-0794-4AEE-16BE82DCA69C}"/>
              </a:ext>
            </a:extLst>
          </p:cNvPr>
          <p:cNvPicPr>
            <a:picLocks noChangeAspect="1"/>
          </p:cNvPicPr>
          <p:nvPr/>
        </p:nvPicPr>
        <p:blipFill>
          <a:blip r:embed="rId3"/>
          <a:stretch>
            <a:fillRect/>
          </a:stretch>
        </p:blipFill>
        <p:spPr>
          <a:xfrm>
            <a:off x="4234167" y="4648391"/>
            <a:ext cx="760799" cy="760799"/>
          </a:xfrm>
          <a:prstGeom prst="rect">
            <a:avLst/>
          </a:prstGeom>
        </p:spPr>
      </p:pic>
      <p:pic>
        <p:nvPicPr>
          <p:cNvPr id="62" name="Picture 61">
            <a:extLst>
              <a:ext uri="{FF2B5EF4-FFF2-40B4-BE49-F238E27FC236}">
                <a16:creationId xmlns:a16="http://schemas.microsoft.com/office/drawing/2014/main" id="{124F04C8-A58C-3CAC-7931-E5E7E00675D4}"/>
              </a:ext>
            </a:extLst>
          </p:cNvPr>
          <p:cNvPicPr>
            <a:picLocks noChangeAspect="1"/>
          </p:cNvPicPr>
          <p:nvPr/>
        </p:nvPicPr>
        <p:blipFill>
          <a:blip r:embed="rId4"/>
          <a:stretch>
            <a:fillRect/>
          </a:stretch>
        </p:blipFill>
        <p:spPr>
          <a:xfrm>
            <a:off x="4234167" y="3782120"/>
            <a:ext cx="760799" cy="760799"/>
          </a:xfrm>
          <a:prstGeom prst="rect">
            <a:avLst/>
          </a:prstGeom>
        </p:spPr>
      </p:pic>
      <p:pic>
        <p:nvPicPr>
          <p:cNvPr id="64" name="Picture 63">
            <a:extLst>
              <a:ext uri="{FF2B5EF4-FFF2-40B4-BE49-F238E27FC236}">
                <a16:creationId xmlns:a16="http://schemas.microsoft.com/office/drawing/2014/main" id="{8EABE8DC-1143-2CC5-09FE-1633C7B55635}"/>
              </a:ext>
            </a:extLst>
          </p:cNvPr>
          <p:cNvPicPr>
            <a:picLocks noChangeAspect="1"/>
          </p:cNvPicPr>
          <p:nvPr/>
        </p:nvPicPr>
        <p:blipFill>
          <a:blip r:embed="rId5"/>
          <a:stretch>
            <a:fillRect/>
          </a:stretch>
        </p:blipFill>
        <p:spPr>
          <a:xfrm>
            <a:off x="4234167" y="2942825"/>
            <a:ext cx="760799" cy="760799"/>
          </a:xfrm>
          <a:prstGeom prst="rect">
            <a:avLst/>
          </a:prstGeom>
        </p:spPr>
      </p:pic>
      <p:pic>
        <p:nvPicPr>
          <p:cNvPr id="66" name="Picture 65">
            <a:extLst>
              <a:ext uri="{FF2B5EF4-FFF2-40B4-BE49-F238E27FC236}">
                <a16:creationId xmlns:a16="http://schemas.microsoft.com/office/drawing/2014/main" id="{989A3B82-7C0C-5779-AB86-88A5A4053918}"/>
              </a:ext>
            </a:extLst>
          </p:cNvPr>
          <p:cNvPicPr>
            <a:picLocks noChangeAspect="1"/>
          </p:cNvPicPr>
          <p:nvPr/>
        </p:nvPicPr>
        <p:blipFill>
          <a:blip r:embed="rId6"/>
          <a:stretch>
            <a:fillRect/>
          </a:stretch>
        </p:blipFill>
        <p:spPr>
          <a:xfrm>
            <a:off x="4234167" y="2075738"/>
            <a:ext cx="760799" cy="760799"/>
          </a:xfrm>
          <a:prstGeom prst="rect">
            <a:avLst/>
          </a:prstGeom>
        </p:spPr>
      </p:pic>
      <p:grpSp>
        <p:nvGrpSpPr>
          <p:cNvPr id="68" name="Group 67">
            <a:extLst>
              <a:ext uri="{FF2B5EF4-FFF2-40B4-BE49-F238E27FC236}">
                <a16:creationId xmlns:a16="http://schemas.microsoft.com/office/drawing/2014/main" id="{33827C70-FCC9-9417-41C4-5A569D1E4252}"/>
              </a:ext>
            </a:extLst>
          </p:cNvPr>
          <p:cNvGrpSpPr/>
          <p:nvPr/>
        </p:nvGrpSpPr>
        <p:grpSpPr>
          <a:xfrm>
            <a:off x="754034" y="2075738"/>
            <a:ext cx="760799" cy="4207909"/>
            <a:chOff x="372727" y="2099378"/>
            <a:chExt cx="809377" cy="4476588"/>
          </a:xfrm>
        </p:grpSpPr>
        <p:pic>
          <p:nvPicPr>
            <p:cNvPr id="70" name="Picture 69">
              <a:extLst>
                <a:ext uri="{FF2B5EF4-FFF2-40B4-BE49-F238E27FC236}">
                  <a16:creationId xmlns:a16="http://schemas.microsoft.com/office/drawing/2014/main" id="{97A878F4-B7BB-6AE9-ABAE-C251139A35A1}"/>
                </a:ext>
              </a:extLst>
            </p:cNvPr>
            <p:cNvPicPr>
              <a:picLocks noChangeAspect="1"/>
            </p:cNvPicPr>
            <p:nvPr/>
          </p:nvPicPr>
          <p:blipFill>
            <a:blip r:embed="rId7"/>
            <a:stretch>
              <a:fillRect/>
            </a:stretch>
          </p:blipFill>
          <p:spPr>
            <a:xfrm>
              <a:off x="372727" y="2099378"/>
              <a:ext cx="809377" cy="809377"/>
            </a:xfrm>
            <a:prstGeom prst="rect">
              <a:avLst/>
            </a:prstGeom>
          </p:spPr>
        </p:pic>
        <p:pic>
          <p:nvPicPr>
            <p:cNvPr id="72" name="Picture 71">
              <a:extLst>
                <a:ext uri="{FF2B5EF4-FFF2-40B4-BE49-F238E27FC236}">
                  <a16:creationId xmlns:a16="http://schemas.microsoft.com/office/drawing/2014/main" id="{D6AF2981-C296-D415-06AE-5F0B2B4C680C}"/>
                </a:ext>
              </a:extLst>
            </p:cNvPr>
            <p:cNvPicPr>
              <a:picLocks noChangeAspect="1"/>
            </p:cNvPicPr>
            <p:nvPr/>
          </p:nvPicPr>
          <p:blipFill>
            <a:blip r:embed="rId8"/>
            <a:stretch>
              <a:fillRect/>
            </a:stretch>
          </p:blipFill>
          <p:spPr>
            <a:xfrm>
              <a:off x="372727" y="5766589"/>
              <a:ext cx="809377" cy="809377"/>
            </a:xfrm>
            <a:prstGeom prst="rect">
              <a:avLst/>
            </a:prstGeom>
          </p:spPr>
        </p:pic>
        <p:pic>
          <p:nvPicPr>
            <p:cNvPr id="74" name="Picture 73">
              <a:extLst>
                <a:ext uri="{FF2B5EF4-FFF2-40B4-BE49-F238E27FC236}">
                  <a16:creationId xmlns:a16="http://schemas.microsoft.com/office/drawing/2014/main" id="{ED3A33AD-CE85-A785-BE0D-A4DCDE322425}"/>
                </a:ext>
              </a:extLst>
            </p:cNvPr>
            <p:cNvPicPr>
              <a:picLocks noChangeAspect="1"/>
            </p:cNvPicPr>
            <p:nvPr/>
          </p:nvPicPr>
          <p:blipFill>
            <a:blip r:embed="rId9"/>
            <a:stretch>
              <a:fillRect/>
            </a:stretch>
          </p:blipFill>
          <p:spPr>
            <a:xfrm>
              <a:off x="372727" y="2992768"/>
              <a:ext cx="809377" cy="809377"/>
            </a:xfrm>
            <a:prstGeom prst="rect">
              <a:avLst/>
            </a:prstGeom>
          </p:spPr>
        </p:pic>
        <p:pic>
          <p:nvPicPr>
            <p:cNvPr id="76" name="Picture 75">
              <a:extLst>
                <a:ext uri="{FF2B5EF4-FFF2-40B4-BE49-F238E27FC236}">
                  <a16:creationId xmlns:a16="http://schemas.microsoft.com/office/drawing/2014/main" id="{7BB9C8CE-2A0A-796B-D041-4127A774E187}"/>
                </a:ext>
              </a:extLst>
            </p:cNvPr>
            <p:cNvPicPr>
              <a:picLocks noChangeAspect="1"/>
            </p:cNvPicPr>
            <p:nvPr/>
          </p:nvPicPr>
          <p:blipFill>
            <a:blip r:embed="rId10"/>
            <a:stretch>
              <a:fillRect/>
            </a:stretch>
          </p:blipFill>
          <p:spPr>
            <a:xfrm>
              <a:off x="372727" y="3914714"/>
              <a:ext cx="809377" cy="809377"/>
            </a:xfrm>
            <a:prstGeom prst="rect">
              <a:avLst/>
            </a:prstGeom>
          </p:spPr>
        </p:pic>
        <p:pic>
          <p:nvPicPr>
            <p:cNvPr id="78" name="Picture 77">
              <a:extLst>
                <a:ext uri="{FF2B5EF4-FFF2-40B4-BE49-F238E27FC236}">
                  <a16:creationId xmlns:a16="http://schemas.microsoft.com/office/drawing/2014/main" id="{23562ED8-82C3-38EE-DF9E-EDF14023E40A}"/>
                </a:ext>
              </a:extLst>
            </p:cNvPr>
            <p:cNvPicPr>
              <a:picLocks noChangeAspect="1"/>
            </p:cNvPicPr>
            <p:nvPr/>
          </p:nvPicPr>
          <p:blipFill>
            <a:blip r:embed="rId11"/>
            <a:stretch>
              <a:fillRect/>
            </a:stretch>
          </p:blipFill>
          <p:spPr>
            <a:xfrm>
              <a:off x="372727" y="4836297"/>
              <a:ext cx="809377" cy="809377"/>
            </a:xfrm>
            <a:prstGeom prst="rect">
              <a:avLst/>
            </a:prstGeom>
          </p:spPr>
        </p:pic>
      </p:grpSp>
      <p:pic>
        <p:nvPicPr>
          <p:cNvPr id="80" name="Picture 79">
            <a:extLst>
              <a:ext uri="{FF2B5EF4-FFF2-40B4-BE49-F238E27FC236}">
                <a16:creationId xmlns:a16="http://schemas.microsoft.com/office/drawing/2014/main" id="{A744AE5B-FDF0-9694-FD56-2340D04DF070}"/>
              </a:ext>
            </a:extLst>
          </p:cNvPr>
          <p:cNvPicPr>
            <a:picLocks noChangeAspect="1"/>
          </p:cNvPicPr>
          <p:nvPr/>
        </p:nvPicPr>
        <p:blipFill>
          <a:blip r:embed="rId12"/>
          <a:stretch>
            <a:fillRect/>
          </a:stretch>
        </p:blipFill>
        <p:spPr>
          <a:xfrm>
            <a:off x="7714299" y="5522848"/>
            <a:ext cx="760799" cy="760799"/>
          </a:xfrm>
          <a:prstGeom prst="rect">
            <a:avLst/>
          </a:prstGeom>
        </p:spPr>
      </p:pic>
      <p:pic>
        <p:nvPicPr>
          <p:cNvPr id="82" name="Picture 81">
            <a:extLst>
              <a:ext uri="{FF2B5EF4-FFF2-40B4-BE49-F238E27FC236}">
                <a16:creationId xmlns:a16="http://schemas.microsoft.com/office/drawing/2014/main" id="{452FA4D0-E115-EFEA-1A25-23D8DD9AE584}"/>
              </a:ext>
            </a:extLst>
          </p:cNvPr>
          <p:cNvPicPr>
            <a:picLocks noChangeAspect="1"/>
          </p:cNvPicPr>
          <p:nvPr/>
        </p:nvPicPr>
        <p:blipFill>
          <a:blip r:embed="rId13"/>
          <a:stretch>
            <a:fillRect/>
          </a:stretch>
        </p:blipFill>
        <p:spPr>
          <a:xfrm>
            <a:off x="7714299" y="4648391"/>
            <a:ext cx="760799" cy="760799"/>
          </a:xfrm>
          <a:prstGeom prst="rect">
            <a:avLst/>
          </a:prstGeom>
        </p:spPr>
      </p:pic>
      <p:pic>
        <p:nvPicPr>
          <p:cNvPr id="84" name="Picture 83">
            <a:extLst>
              <a:ext uri="{FF2B5EF4-FFF2-40B4-BE49-F238E27FC236}">
                <a16:creationId xmlns:a16="http://schemas.microsoft.com/office/drawing/2014/main" id="{A78BE3CC-B40B-07F9-3228-A51CA859E2CC}"/>
              </a:ext>
            </a:extLst>
          </p:cNvPr>
          <p:cNvPicPr>
            <a:picLocks noChangeAspect="1"/>
          </p:cNvPicPr>
          <p:nvPr/>
        </p:nvPicPr>
        <p:blipFill>
          <a:blip r:embed="rId14"/>
          <a:stretch>
            <a:fillRect/>
          </a:stretch>
        </p:blipFill>
        <p:spPr>
          <a:xfrm>
            <a:off x="7714299" y="3782120"/>
            <a:ext cx="760799" cy="760799"/>
          </a:xfrm>
          <a:prstGeom prst="rect">
            <a:avLst/>
          </a:prstGeom>
        </p:spPr>
      </p:pic>
      <p:pic>
        <p:nvPicPr>
          <p:cNvPr id="86" name="Picture 85">
            <a:extLst>
              <a:ext uri="{FF2B5EF4-FFF2-40B4-BE49-F238E27FC236}">
                <a16:creationId xmlns:a16="http://schemas.microsoft.com/office/drawing/2014/main" id="{64264E79-8FA7-AA7B-3B2A-815DA28DFA98}"/>
              </a:ext>
            </a:extLst>
          </p:cNvPr>
          <p:cNvPicPr>
            <a:picLocks noChangeAspect="1"/>
          </p:cNvPicPr>
          <p:nvPr/>
        </p:nvPicPr>
        <p:blipFill>
          <a:blip r:embed="rId15"/>
          <a:stretch>
            <a:fillRect/>
          </a:stretch>
        </p:blipFill>
        <p:spPr>
          <a:xfrm>
            <a:off x="7714299" y="2942825"/>
            <a:ext cx="760799" cy="760799"/>
          </a:xfrm>
          <a:prstGeom prst="rect">
            <a:avLst/>
          </a:prstGeom>
        </p:spPr>
      </p:pic>
      <p:pic>
        <p:nvPicPr>
          <p:cNvPr id="88" name="Picture 87">
            <a:extLst>
              <a:ext uri="{FF2B5EF4-FFF2-40B4-BE49-F238E27FC236}">
                <a16:creationId xmlns:a16="http://schemas.microsoft.com/office/drawing/2014/main" id="{48FE55E7-0036-2A7B-EDC1-1A4D8A9D33A8}"/>
              </a:ext>
            </a:extLst>
          </p:cNvPr>
          <p:cNvPicPr>
            <a:picLocks noChangeAspect="1"/>
          </p:cNvPicPr>
          <p:nvPr/>
        </p:nvPicPr>
        <p:blipFill>
          <a:blip r:embed="rId16"/>
          <a:stretch>
            <a:fillRect/>
          </a:stretch>
        </p:blipFill>
        <p:spPr>
          <a:xfrm>
            <a:off x="7714299" y="2075738"/>
            <a:ext cx="760799" cy="760799"/>
          </a:xfrm>
          <a:prstGeom prst="rect">
            <a:avLst/>
          </a:prstGeom>
        </p:spPr>
      </p:pic>
      <p:pic>
        <p:nvPicPr>
          <p:cNvPr id="90" name="Picture 89">
            <a:extLst>
              <a:ext uri="{FF2B5EF4-FFF2-40B4-BE49-F238E27FC236}">
                <a16:creationId xmlns:a16="http://schemas.microsoft.com/office/drawing/2014/main" id="{C8AC1E9F-38CD-621A-7D5E-AE9DFCB506E0}"/>
              </a:ext>
            </a:extLst>
          </p:cNvPr>
          <p:cNvPicPr>
            <a:picLocks noChangeAspect="1"/>
          </p:cNvPicPr>
          <p:nvPr/>
        </p:nvPicPr>
        <p:blipFill>
          <a:blip r:embed="rId17"/>
          <a:stretch>
            <a:fillRect/>
          </a:stretch>
        </p:blipFill>
        <p:spPr>
          <a:xfrm>
            <a:off x="5414199" y="5522848"/>
            <a:ext cx="760799" cy="760799"/>
          </a:xfrm>
          <a:prstGeom prst="rect">
            <a:avLst/>
          </a:prstGeom>
        </p:spPr>
      </p:pic>
      <p:pic>
        <p:nvPicPr>
          <p:cNvPr id="92" name="Picture 91">
            <a:extLst>
              <a:ext uri="{FF2B5EF4-FFF2-40B4-BE49-F238E27FC236}">
                <a16:creationId xmlns:a16="http://schemas.microsoft.com/office/drawing/2014/main" id="{AA4C31C4-B8E0-7A3A-FF0E-7A6227FD82F1}"/>
              </a:ext>
            </a:extLst>
          </p:cNvPr>
          <p:cNvPicPr>
            <a:picLocks noChangeAspect="1"/>
          </p:cNvPicPr>
          <p:nvPr/>
        </p:nvPicPr>
        <p:blipFill>
          <a:blip r:embed="rId18"/>
          <a:stretch>
            <a:fillRect/>
          </a:stretch>
        </p:blipFill>
        <p:spPr>
          <a:xfrm>
            <a:off x="5414199" y="4648391"/>
            <a:ext cx="760799" cy="760799"/>
          </a:xfrm>
          <a:prstGeom prst="rect">
            <a:avLst/>
          </a:prstGeom>
        </p:spPr>
      </p:pic>
      <p:pic>
        <p:nvPicPr>
          <p:cNvPr id="94" name="Picture 93">
            <a:extLst>
              <a:ext uri="{FF2B5EF4-FFF2-40B4-BE49-F238E27FC236}">
                <a16:creationId xmlns:a16="http://schemas.microsoft.com/office/drawing/2014/main" id="{83148879-4934-44A0-9B6A-200D382B9ACA}"/>
              </a:ext>
            </a:extLst>
          </p:cNvPr>
          <p:cNvPicPr>
            <a:picLocks noChangeAspect="1"/>
          </p:cNvPicPr>
          <p:nvPr/>
        </p:nvPicPr>
        <p:blipFill>
          <a:blip r:embed="rId19"/>
          <a:stretch>
            <a:fillRect/>
          </a:stretch>
        </p:blipFill>
        <p:spPr>
          <a:xfrm>
            <a:off x="5414199" y="3782120"/>
            <a:ext cx="760799" cy="760799"/>
          </a:xfrm>
          <a:prstGeom prst="rect">
            <a:avLst/>
          </a:prstGeom>
        </p:spPr>
      </p:pic>
      <p:pic>
        <p:nvPicPr>
          <p:cNvPr id="96" name="Picture 95">
            <a:extLst>
              <a:ext uri="{FF2B5EF4-FFF2-40B4-BE49-F238E27FC236}">
                <a16:creationId xmlns:a16="http://schemas.microsoft.com/office/drawing/2014/main" id="{1F4E6E41-AF80-1E13-6207-B25469464D1C}"/>
              </a:ext>
            </a:extLst>
          </p:cNvPr>
          <p:cNvPicPr>
            <a:picLocks noChangeAspect="1"/>
          </p:cNvPicPr>
          <p:nvPr/>
        </p:nvPicPr>
        <p:blipFill>
          <a:blip r:embed="rId20"/>
          <a:stretch>
            <a:fillRect/>
          </a:stretch>
        </p:blipFill>
        <p:spPr>
          <a:xfrm>
            <a:off x="5394211" y="2942825"/>
            <a:ext cx="760799" cy="760799"/>
          </a:xfrm>
          <a:prstGeom prst="rect">
            <a:avLst/>
          </a:prstGeom>
        </p:spPr>
      </p:pic>
      <p:pic>
        <p:nvPicPr>
          <p:cNvPr id="97" name="Picture 96">
            <a:extLst>
              <a:ext uri="{FF2B5EF4-FFF2-40B4-BE49-F238E27FC236}">
                <a16:creationId xmlns:a16="http://schemas.microsoft.com/office/drawing/2014/main" id="{4F04F4F7-F86B-AACC-AF6F-5801BF17E021}"/>
              </a:ext>
            </a:extLst>
          </p:cNvPr>
          <p:cNvPicPr>
            <a:picLocks noChangeAspect="1"/>
          </p:cNvPicPr>
          <p:nvPr/>
        </p:nvPicPr>
        <p:blipFill>
          <a:blip r:embed="rId21"/>
          <a:stretch>
            <a:fillRect/>
          </a:stretch>
        </p:blipFill>
        <p:spPr>
          <a:xfrm>
            <a:off x="5394211" y="2075738"/>
            <a:ext cx="760799" cy="760799"/>
          </a:xfrm>
          <a:prstGeom prst="rect">
            <a:avLst/>
          </a:prstGeom>
        </p:spPr>
      </p:pic>
      <p:pic>
        <p:nvPicPr>
          <p:cNvPr id="98" name="Picture 97">
            <a:extLst>
              <a:ext uri="{FF2B5EF4-FFF2-40B4-BE49-F238E27FC236}">
                <a16:creationId xmlns:a16="http://schemas.microsoft.com/office/drawing/2014/main" id="{0BB28219-766A-24DF-82BF-3C1EE9612FB9}"/>
              </a:ext>
            </a:extLst>
          </p:cNvPr>
          <p:cNvPicPr>
            <a:picLocks noChangeAspect="1"/>
          </p:cNvPicPr>
          <p:nvPr/>
        </p:nvPicPr>
        <p:blipFill>
          <a:blip r:embed="rId22"/>
          <a:stretch>
            <a:fillRect/>
          </a:stretch>
        </p:blipFill>
        <p:spPr>
          <a:xfrm>
            <a:off x="1914078" y="5542836"/>
            <a:ext cx="760799" cy="760799"/>
          </a:xfrm>
          <a:prstGeom prst="rect">
            <a:avLst/>
          </a:prstGeom>
        </p:spPr>
      </p:pic>
      <p:pic>
        <p:nvPicPr>
          <p:cNvPr id="99" name="Picture 98">
            <a:extLst>
              <a:ext uri="{FF2B5EF4-FFF2-40B4-BE49-F238E27FC236}">
                <a16:creationId xmlns:a16="http://schemas.microsoft.com/office/drawing/2014/main" id="{CE6A7CA8-1A1C-1C8A-2772-528936FE0850}"/>
              </a:ext>
            </a:extLst>
          </p:cNvPr>
          <p:cNvPicPr>
            <a:picLocks noChangeAspect="1"/>
          </p:cNvPicPr>
          <p:nvPr/>
        </p:nvPicPr>
        <p:blipFill>
          <a:blip r:embed="rId23"/>
          <a:stretch>
            <a:fillRect/>
          </a:stretch>
        </p:blipFill>
        <p:spPr>
          <a:xfrm>
            <a:off x="1914078" y="4648391"/>
            <a:ext cx="760799" cy="760799"/>
          </a:xfrm>
          <a:prstGeom prst="rect">
            <a:avLst/>
          </a:prstGeom>
        </p:spPr>
      </p:pic>
      <p:pic>
        <p:nvPicPr>
          <p:cNvPr id="100" name="Picture 99">
            <a:extLst>
              <a:ext uri="{FF2B5EF4-FFF2-40B4-BE49-F238E27FC236}">
                <a16:creationId xmlns:a16="http://schemas.microsoft.com/office/drawing/2014/main" id="{5F3A4CC4-F51B-DD1E-B11B-EC6F7C3D64FC}"/>
              </a:ext>
            </a:extLst>
          </p:cNvPr>
          <p:cNvPicPr>
            <a:picLocks noChangeAspect="1"/>
          </p:cNvPicPr>
          <p:nvPr/>
        </p:nvPicPr>
        <p:blipFill>
          <a:blip r:embed="rId24"/>
          <a:stretch>
            <a:fillRect/>
          </a:stretch>
        </p:blipFill>
        <p:spPr>
          <a:xfrm>
            <a:off x="1914078" y="3782120"/>
            <a:ext cx="760799" cy="760799"/>
          </a:xfrm>
          <a:prstGeom prst="rect">
            <a:avLst/>
          </a:prstGeom>
        </p:spPr>
      </p:pic>
      <p:pic>
        <p:nvPicPr>
          <p:cNvPr id="101" name="Picture 100">
            <a:extLst>
              <a:ext uri="{FF2B5EF4-FFF2-40B4-BE49-F238E27FC236}">
                <a16:creationId xmlns:a16="http://schemas.microsoft.com/office/drawing/2014/main" id="{EC0AB74E-17D1-56B7-9318-85653BF9EC37}"/>
              </a:ext>
            </a:extLst>
          </p:cNvPr>
          <p:cNvPicPr>
            <a:picLocks noChangeAspect="1"/>
          </p:cNvPicPr>
          <p:nvPr/>
        </p:nvPicPr>
        <p:blipFill>
          <a:blip r:embed="rId25"/>
          <a:stretch>
            <a:fillRect/>
          </a:stretch>
        </p:blipFill>
        <p:spPr>
          <a:xfrm>
            <a:off x="1914078" y="2942825"/>
            <a:ext cx="760799" cy="760799"/>
          </a:xfrm>
          <a:prstGeom prst="rect">
            <a:avLst/>
          </a:prstGeom>
        </p:spPr>
      </p:pic>
      <p:pic>
        <p:nvPicPr>
          <p:cNvPr id="102" name="Picture 101">
            <a:extLst>
              <a:ext uri="{FF2B5EF4-FFF2-40B4-BE49-F238E27FC236}">
                <a16:creationId xmlns:a16="http://schemas.microsoft.com/office/drawing/2014/main" id="{25304B65-80E2-FA8E-A77B-7ECC76A0B2F6}"/>
              </a:ext>
            </a:extLst>
          </p:cNvPr>
          <p:cNvPicPr>
            <a:picLocks noChangeAspect="1"/>
          </p:cNvPicPr>
          <p:nvPr/>
        </p:nvPicPr>
        <p:blipFill>
          <a:blip r:embed="rId26"/>
          <a:stretch>
            <a:fillRect/>
          </a:stretch>
        </p:blipFill>
        <p:spPr>
          <a:xfrm>
            <a:off x="1914078" y="2125196"/>
            <a:ext cx="760799" cy="760799"/>
          </a:xfrm>
          <a:prstGeom prst="rect">
            <a:avLst/>
          </a:prstGeom>
        </p:spPr>
      </p:pic>
      <p:pic>
        <p:nvPicPr>
          <p:cNvPr id="103" name="Picture 102">
            <a:extLst>
              <a:ext uri="{FF2B5EF4-FFF2-40B4-BE49-F238E27FC236}">
                <a16:creationId xmlns:a16="http://schemas.microsoft.com/office/drawing/2014/main" id="{EFD50F78-8EDF-61F1-2A18-AFE0C65DB982}"/>
              </a:ext>
            </a:extLst>
          </p:cNvPr>
          <p:cNvPicPr>
            <a:picLocks noChangeAspect="1"/>
          </p:cNvPicPr>
          <p:nvPr/>
        </p:nvPicPr>
        <p:blipFill>
          <a:blip r:embed="rId27"/>
          <a:stretch>
            <a:fillRect/>
          </a:stretch>
        </p:blipFill>
        <p:spPr>
          <a:xfrm>
            <a:off x="8874344" y="5522848"/>
            <a:ext cx="760799" cy="760799"/>
          </a:xfrm>
          <a:prstGeom prst="rect">
            <a:avLst/>
          </a:prstGeom>
        </p:spPr>
      </p:pic>
      <p:pic>
        <p:nvPicPr>
          <p:cNvPr id="104" name="Picture 103">
            <a:extLst>
              <a:ext uri="{FF2B5EF4-FFF2-40B4-BE49-F238E27FC236}">
                <a16:creationId xmlns:a16="http://schemas.microsoft.com/office/drawing/2014/main" id="{3C66AF9B-4BC6-D6DB-4463-7493B1460998}"/>
              </a:ext>
            </a:extLst>
          </p:cNvPr>
          <p:cNvPicPr>
            <a:picLocks noChangeAspect="1"/>
          </p:cNvPicPr>
          <p:nvPr/>
        </p:nvPicPr>
        <p:blipFill>
          <a:blip r:embed="rId28"/>
          <a:stretch>
            <a:fillRect/>
          </a:stretch>
        </p:blipFill>
        <p:spPr>
          <a:xfrm>
            <a:off x="8874344" y="4648391"/>
            <a:ext cx="760799" cy="760799"/>
          </a:xfrm>
          <a:prstGeom prst="rect">
            <a:avLst/>
          </a:prstGeom>
        </p:spPr>
      </p:pic>
      <p:pic>
        <p:nvPicPr>
          <p:cNvPr id="105" name="Picture 104">
            <a:extLst>
              <a:ext uri="{FF2B5EF4-FFF2-40B4-BE49-F238E27FC236}">
                <a16:creationId xmlns:a16="http://schemas.microsoft.com/office/drawing/2014/main" id="{FDC9E388-CA09-A2CF-362E-10A4E80E4365}"/>
              </a:ext>
            </a:extLst>
          </p:cNvPr>
          <p:cNvPicPr>
            <a:picLocks noChangeAspect="1"/>
          </p:cNvPicPr>
          <p:nvPr/>
        </p:nvPicPr>
        <p:blipFill>
          <a:blip r:embed="rId29"/>
          <a:stretch>
            <a:fillRect/>
          </a:stretch>
        </p:blipFill>
        <p:spPr>
          <a:xfrm>
            <a:off x="8874344" y="3782120"/>
            <a:ext cx="760799" cy="760799"/>
          </a:xfrm>
          <a:prstGeom prst="rect">
            <a:avLst/>
          </a:prstGeom>
        </p:spPr>
      </p:pic>
      <p:pic>
        <p:nvPicPr>
          <p:cNvPr id="106" name="Picture 105">
            <a:extLst>
              <a:ext uri="{FF2B5EF4-FFF2-40B4-BE49-F238E27FC236}">
                <a16:creationId xmlns:a16="http://schemas.microsoft.com/office/drawing/2014/main" id="{5A06C8B0-8163-117F-644E-8EA5EAFC9183}"/>
              </a:ext>
            </a:extLst>
          </p:cNvPr>
          <p:cNvPicPr>
            <a:picLocks noChangeAspect="1"/>
          </p:cNvPicPr>
          <p:nvPr/>
        </p:nvPicPr>
        <p:blipFill>
          <a:blip r:embed="rId30"/>
          <a:stretch>
            <a:fillRect/>
          </a:stretch>
        </p:blipFill>
        <p:spPr>
          <a:xfrm>
            <a:off x="8874344" y="2942825"/>
            <a:ext cx="760799" cy="760799"/>
          </a:xfrm>
          <a:prstGeom prst="rect">
            <a:avLst/>
          </a:prstGeom>
        </p:spPr>
      </p:pic>
      <p:pic>
        <p:nvPicPr>
          <p:cNvPr id="107" name="Picture 106">
            <a:extLst>
              <a:ext uri="{FF2B5EF4-FFF2-40B4-BE49-F238E27FC236}">
                <a16:creationId xmlns:a16="http://schemas.microsoft.com/office/drawing/2014/main" id="{E4D43BFC-61B4-2413-FE48-883D00C26C49}"/>
              </a:ext>
            </a:extLst>
          </p:cNvPr>
          <p:cNvPicPr>
            <a:picLocks noChangeAspect="1"/>
          </p:cNvPicPr>
          <p:nvPr/>
        </p:nvPicPr>
        <p:blipFill>
          <a:blip r:embed="rId31"/>
          <a:stretch>
            <a:fillRect/>
          </a:stretch>
        </p:blipFill>
        <p:spPr>
          <a:xfrm>
            <a:off x="8874344" y="2075738"/>
            <a:ext cx="760799" cy="760799"/>
          </a:xfrm>
          <a:prstGeom prst="rect">
            <a:avLst/>
          </a:prstGeom>
        </p:spPr>
      </p:pic>
      <p:pic>
        <p:nvPicPr>
          <p:cNvPr id="108" name="Picture 107">
            <a:extLst>
              <a:ext uri="{FF2B5EF4-FFF2-40B4-BE49-F238E27FC236}">
                <a16:creationId xmlns:a16="http://schemas.microsoft.com/office/drawing/2014/main" id="{F9F97A77-1976-FF0F-FB5F-96889684B2A1}"/>
              </a:ext>
            </a:extLst>
          </p:cNvPr>
          <p:cNvPicPr>
            <a:picLocks noChangeAspect="1"/>
          </p:cNvPicPr>
          <p:nvPr/>
        </p:nvPicPr>
        <p:blipFill>
          <a:blip r:embed="rId32"/>
          <a:stretch>
            <a:fillRect/>
          </a:stretch>
        </p:blipFill>
        <p:spPr>
          <a:xfrm>
            <a:off x="6554255" y="2942825"/>
            <a:ext cx="760799" cy="760799"/>
          </a:xfrm>
          <a:prstGeom prst="rect">
            <a:avLst/>
          </a:prstGeom>
        </p:spPr>
      </p:pic>
      <p:pic>
        <p:nvPicPr>
          <p:cNvPr id="109" name="Picture 108">
            <a:extLst>
              <a:ext uri="{FF2B5EF4-FFF2-40B4-BE49-F238E27FC236}">
                <a16:creationId xmlns:a16="http://schemas.microsoft.com/office/drawing/2014/main" id="{82A78FF1-A8F9-E191-32F6-81711B46C362}"/>
              </a:ext>
            </a:extLst>
          </p:cNvPr>
          <p:cNvPicPr>
            <a:picLocks noChangeAspect="1"/>
          </p:cNvPicPr>
          <p:nvPr/>
        </p:nvPicPr>
        <p:blipFill>
          <a:blip r:embed="rId33"/>
          <a:stretch>
            <a:fillRect/>
          </a:stretch>
        </p:blipFill>
        <p:spPr>
          <a:xfrm>
            <a:off x="6554255" y="2075738"/>
            <a:ext cx="760799" cy="760799"/>
          </a:xfrm>
          <a:prstGeom prst="rect">
            <a:avLst/>
          </a:prstGeom>
        </p:spPr>
      </p:pic>
      <p:pic>
        <p:nvPicPr>
          <p:cNvPr id="110" name="Picture 109">
            <a:extLst>
              <a:ext uri="{FF2B5EF4-FFF2-40B4-BE49-F238E27FC236}">
                <a16:creationId xmlns:a16="http://schemas.microsoft.com/office/drawing/2014/main" id="{3581F818-F115-B9F5-CAC7-1EBD50637CDF}"/>
              </a:ext>
            </a:extLst>
          </p:cNvPr>
          <p:cNvPicPr>
            <a:picLocks noChangeAspect="1"/>
          </p:cNvPicPr>
          <p:nvPr/>
        </p:nvPicPr>
        <p:blipFill>
          <a:blip r:embed="rId34"/>
          <a:stretch>
            <a:fillRect/>
          </a:stretch>
        </p:blipFill>
        <p:spPr>
          <a:xfrm>
            <a:off x="6554255" y="3782120"/>
            <a:ext cx="760799" cy="760799"/>
          </a:xfrm>
          <a:prstGeom prst="rect">
            <a:avLst/>
          </a:prstGeom>
        </p:spPr>
      </p:pic>
      <p:pic>
        <p:nvPicPr>
          <p:cNvPr id="111" name="Picture 110">
            <a:extLst>
              <a:ext uri="{FF2B5EF4-FFF2-40B4-BE49-F238E27FC236}">
                <a16:creationId xmlns:a16="http://schemas.microsoft.com/office/drawing/2014/main" id="{6F7541B4-1887-8CA9-FDE2-A44F73C62BDE}"/>
              </a:ext>
            </a:extLst>
          </p:cNvPr>
          <p:cNvPicPr>
            <a:picLocks noChangeAspect="1"/>
          </p:cNvPicPr>
          <p:nvPr/>
        </p:nvPicPr>
        <p:blipFill>
          <a:blip r:embed="rId35"/>
          <a:stretch>
            <a:fillRect/>
          </a:stretch>
        </p:blipFill>
        <p:spPr>
          <a:xfrm>
            <a:off x="6554255" y="5522848"/>
            <a:ext cx="760799" cy="760799"/>
          </a:xfrm>
          <a:prstGeom prst="rect">
            <a:avLst/>
          </a:prstGeom>
        </p:spPr>
      </p:pic>
      <p:pic>
        <p:nvPicPr>
          <p:cNvPr id="112" name="Picture 111">
            <a:extLst>
              <a:ext uri="{FF2B5EF4-FFF2-40B4-BE49-F238E27FC236}">
                <a16:creationId xmlns:a16="http://schemas.microsoft.com/office/drawing/2014/main" id="{FF5FBC15-1A9D-E79D-EFF3-04BFCF2EF7E6}"/>
              </a:ext>
            </a:extLst>
          </p:cNvPr>
          <p:cNvPicPr>
            <a:picLocks noChangeAspect="1"/>
          </p:cNvPicPr>
          <p:nvPr/>
        </p:nvPicPr>
        <p:blipFill>
          <a:blip r:embed="rId36"/>
          <a:stretch>
            <a:fillRect/>
          </a:stretch>
        </p:blipFill>
        <p:spPr>
          <a:xfrm>
            <a:off x="6554255" y="4648391"/>
            <a:ext cx="760799" cy="760799"/>
          </a:xfrm>
          <a:prstGeom prst="rect">
            <a:avLst/>
          </a:prstGeom>
        </p:spPr>
      </p:pic>
      <p:pic>
        <p:nvPicPr>
          <p:cNvPr id="113" name="Picture 112">
            <a:extLst>
              <a:ext uri="{FF2B5EF4-FFF2-40B4-BE49-F238E27FC236}">
                <a16:creationId xmlns:a16="http://schemas.microsoft.com/office/drawing/2014/main" id="{4DD1CFD8-4815-5529-BE4C-F91A7F6D8388}"/>
              </a:ext>
            </a:extLst>
          </p:cNvPr>
          <p:cNvPicPr>
            <a:picLocks noChangeAspect="1"/>
          </p:cNvPicPr>
          <p:nvPr/>
        </p:nvPicPr>
        <p:blipFill>
          <a:blip r:embed="rId37"/>
          <a:stretch>
            <a:fillRect/>
          </a:stretch>
        </p:blipFill>
        <p:spPr>
          <a:xfrm>
            <a:off x="10034386" y="2942825"/>
            <a:ext cx="760799" cy="760799"/>
          </a:xfrm>
          <a:prstGeom prst="rect">
            <a:avLst/>
          </a:prstGeom>
        </p:spPr>
      </p:pic>
      <p:pic>
        <p:nvPicPr>
          <p:cNvPr id="114" name="Picture 113">
            <a:extLst>
              <a:ext uri="{FF2B5EF4-FFF2-40B4-BE49-F238E27FC236}">
                <a16:creationId xmlns:a16="http://schemas.microsoft.com/office/drawing/2014/main" id="{68EA4605-926B-18D3-4B89-A3CF90654C83}"/>
              </a:ext>
            </a:extLst>
          </p:cNvPr>
          <p:cNvPicPr>
            <a:picLocks noChangeAspect="1"/>
          </p:cNvPicPr>
          <p:nvPr/>
        </p:nvPicPr>
        <p:blipFill>
          <a:blip r:embed="rId38"/>
          <a:stretch>
            <a:fillRect/>
          </a:stretch>
        </p:blipFill>
        <p:spPr>
          <a:xfrm>
            <a:off x="10034386" y="2075738"/>
            <a:ext cx="760799" cy="760799"/>
          </a:xfrm>
          <a:prstGeom prst="rect">
            <a:avLst/>
          </a:prstGeom>
        </p:spPr>
      </p:pic>
      <p:pic>
        <p:nvPicPr>
          <p:cNvPr id="115" name="Picture 114">
            <a:extLst>
              <a:ext uri="{FF2B5EF4-FFF2-40B4-BE49-F238E27FC236}">
                <a16:creationId xmlns:a16="http://schemas.microsoft.com/office/drawing/2014/main" id="{1455CDF3-58E1-C5CB-8A38-FD49B8143451}"/>
              </a:ext>
            </a:extLst>
          </p:cNvPr>
          <p:cNvPicPr>
            <a:picLocks noChangeAspect="1"/>
          </p:cNvPicPr>
          <p:nvPr/>
        </p:nvPicPr>
        <p:blipFill>
          <a:blip r:embed="rId39"/>
          <a:stretch>
            <a:fillRect/>
          </a:stretch>
        </p:blipFill>
        <p:spPr>
          <a:xfrm>
            <a:off x="10090031" y="5522848"/>
            <a:ext cx="760799" cy="760799"/>
          </a:xfrm>
          <a:prstGeom prst="rect">
            <a:avLst/>
          </a:prstGeom>
        </p:spPr>
      </p:pic>
      <p:pic>
        <p:nvPicPr>
          <p:cNvPr id="116" name="Picture 115">
            <a:extLst>
              <a:ext uri="{FF2B5EF4-FFF2-40B4-BE49-F238E27FC236}">
                <a16:creationId xmlns:a16="http://schemas.microsoft.com/office/drawing/2014/main" id="{D76856C2-37E1-D281-6A1E-48A29E96A667}"/>
              </a:ext>
            </a:extLst>
          </p:cNvPr>
          <p:cNvPicPr>
            <a:picLocks noChangeAspect="1"/>
          </p:cNvPicPr>
          <p:nvPr/>
        </p:nvPicPr>
        <p:blipFill>
          <a:blip r:embed="rId40"/>
          <a:stretch>
            <a:fillRect/>
          </a:stretch>
        </p:blipFill>
        <p:spPr>
          <a:xfrm>
            <a:off x="10034386" y="4648391"/>
            <a:ext cx="760799" cy="760799"/>
          </a:xfrm>
          <a:prstGeom prst="rect">
            <a:avLst/>
          </a:prstGeom>
        </p:spPr>
      </p:pic>
      <p:pic>
        <p:nvPicPr>
          <p:cNvPr id="117" name="Picture 116">
            <a:extLst>
              <a:ext uri="{FF2B5EF4-FFF2-40B4-BE49-F238E27FC236}">
                <a16:creationId xmlns:a16="http://schemas.microsoft.com/office/drawing/2014/main" id="{E2785D29-5193-E0D4-3F14-70F9CB7706F5}"/>
              </a:ext>
            </a:extLst>
          </p:cNvPr>
          <p:cNvPicPr>
            <a:picLocks noChangeAspect="1"/>
          </p:cNvPicPr>
          <p:nvPr/>
        </p:nvPicPr>
        <p:blipFill>
          <a:blip r:embed="rId41"/>
          <a:stretch>
            <a:fillRect/>
          </a:stretch>
        </p:blipFill>
        <p:spPr>
          <a:xfrm>
            <a:off x="10034386" y="3782120"/>
            <a:ext cx="760799" cy="760799"/>
          </a:xfrm>
          <a:prstGeom prst="rect">
            <a:avLst/>
          </a:prstGeom>
        </p:spPr>
      </p:pic>
      <p:pic>
        <p:nvPicPr>
          <p:cNvPr id="118" name="Picture 117">
            <a:extLst>
              <a:ext uri="{FF2B5EF4-FFF2-40B4-BE49-F238E27FC236}">
                <a16:creationId xmlns:a16="http://schemas.microsoft.com/office/drawing/2014/main" id="{A55F168C-1E82-4242-BBA4-04DC4FA12D84}"/>
              </a:ext>
            </a:extLst>
          </p:cNvPr>
          <p:cNvPicPr>
            <a:picLocks noChangeAspect="1"/>
          </p:cNvPicPr>
          <p:nvPr/>
        </p:nvPicPr>
        <p:blipFill>
          <a:blip r:embed="rId42"/>
          <a:stretch>
            <a:fillRect/>
          </a:stretch>
        </p:blipFill>
        <p:spPr>
          <a:xfrm>
            <a:off x="3074122" y="3782120"/>
            <a:ext cx="760799" cy="760799"/>
          </a:xfrm>
          <a:prstGeom prst="rect">
            <a:avLst/>
          </a:prstGeom>
        </p:spPr>
      </p:pic>
      <p:pic>
        <p:nvPicPr>
          <p:cNvPr id="119" name="Picture 118">
            <a:extLst>
              <a:ext uri="{FF2B5EF4-FFF2-40B4-BE49-F238E27FC236}">
                <a16:creationId xmlns:a16="http://schemas.microsoft.com/office/drawing/2014/main" id="{5A970154-7994-E8A9-A1EF-6F6E04D696DB}"/>
              </a:ext>
            </a:extLst>
          </p:cNvPr>
          <p:cNvPicPr>
            <a:picLocks noChangeAspect="1"/>
          </p:cNvPicPr>
          <p:nvPr/>
        </p:nvPicPr>
        <p:blipFill>
          <a:blip r:embed="rId43"/>
          <a:stretch>
            <a:fillRect/>
          </a:stretch>
        </p:blipFill>
        <p:spPr>
          <a:xfrm>
            <a:off x="3074122" y="2125196"/>
            <a:ext cx="760799" cy="760799"/>
          </a:xfrm>
          <a:prstGeom prst="rect">
            <a:avLst/>
          </a:prstGeom>
        </p:spPr>
      </p:pic>
      <p:pic>
        <p:nvPicPr>
          <p:cNvPr id="120" name="Picture 119">
            <a:extLst>
              <a:ext uri="{FF2B5EF4-FFF2-40B4-BE49-F238E27FC236}">
                <a16:creationId xmlns:a16="http://schemas.microsoft.com/office/drawing/2014/main" id="{BC2FC69F-689F-813E-3B2C-25C7B54AD6A9}"/>
              </a:ext>
            </a:extLst>
          </p:cNvPr>
          <p:cNvPicPr>
            <a:picLocks noChangeAspect="1"/>
          </p:cNvPicPr>
          <p:nvPr/>
        </p:nvPicPr>
        <p:blipFill>
          <a:blip r:embed="rId44"/>
          <a:stretch>
            <a:fillRect/>
          </a:stretch>
        </p:blipFill>
        <p:spPr>
          <a:xfrm>
            <a:off x="3074122" y="4677213"/>
            <a:ext cx="760799" cy="760799"/>
          </a:xfrm>
          <a:prstGeom prst="rect">
            <a:avLst/>
          </a:prstGeom>
        </p:spPr>
      </p:pic>
      <p:pic>
        <p:nvPicPr>
          <p:cNvPr id="121" name="Picture 120">
            <a:extLst>
              <a:ext uri="{FF2B5EF4-FFF2-40B4-BE49-F238E27FC236}">
                <a16:creationId xmlns:a16="http://schemas.microsoft.com/office/drawing/2014/main" id="{578560FB-A2C4-C379-494F-3E11E6D9D20F}"/>
              </a:ext>
            </a:extLst>
          </p:cNvPr>
          <p:cNvPicPr>
            <a:picLocks noChangeAspect="1"/>
          </p:cNvPicPr>
          <p:nvPr/>
        </p:nvPicPr>
        <p:blipFill>
          <a:blip r:embed="rId45"/>
          <a:stretch>
            <a:fillRect/>
          </a:stretch>
        </p:blipFill>
        <p:spPr>
          <a:xfrm>
            <a:off x="3074122" y="5494082"/>
            <a:ext cx="760799" cy="760799"/>
          </a:xfrm>
          <a:prstGeom prst="rect">
            <a:avLst/>
          </a:prstGeom>
        </p:spPr>
      </p:pic>
      <p:pic>
        <p:nvPicPr>
          <p:cNvPr id="122" name="Picture 121">
            <a:extLst>
              <a:ext uri="{FF2B5EF4-FFF2-40B4-BE49-F238E27FC236}">
                <a16:creationId xmlns:a16="http://schemas.microsoft.com/office/drawing/2014/main" id="{F5AE9014-F17E-1227-CB6B-06667E6E51EF}"/>
              </a:ext>
            </a:extLst>
          </p:cNvPr>
          <p:cNvPicPr>
            <a:picLocks noChangeAspect="1"/>
          </p:cNvPicPr>
          <p:nvPr/>
        </p:nvPicPr>
        <p:blipFill>
          <a:blip r:embed="rId46"/>
          <a:stretch>
            <a:fillRect/>
          </a:stretch>
        </p:blipFill>
        <p:spPr>
          <a:xfrm>
            <a:off x="3074122" y="2992283"/>
            <a:ext cx="760799" cy="760799"/>
          </a:xfrm>
          <a:prstGeom prst="rect">
            <a:avLst/>
          </a:prstGeom>
        </p:spPr>
      </p:pic>
    </p:spTree>
    <p:extLst>
      <p:ext uri="{BB962C8B-B14F-4D97-AF65-F5344CB8AC3E}">
        <p14:creationId xmlns:p14="http://schemas.microsoft.com/office/powerpoint/2010/main" val="35516685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itle 1">
            <a:extLst>
              <a:ext uri="{FF2B5EF4-FFF2-40B4-BE49-F238E27FC236}">
                <a16:creationId xmlns:a16="http://schemas.microsoft.com/office/drawing/2014/main" id="{13F83E24-E365-5F9D-8B55-C789DEA6AF58}"/>
              </a:ext>
            </a:extLst>
          </p:cNvPr>
          <p:cNvSpPr txBox="1">
            <a:spLocks/>
          </p:cNvSpPr>
          <p:nvPr/>
        </p:nvSpPr>
        <p:spPr>
          <a:xfrm>
            <a:off x="824237" y="405305"/>
            <a:ext cx="5822521" cy="451945"/>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nSpc>
                <a:spcPct val="100000"/>
              </a:lnSpc>
            </a:pPr>
            <a:r>
              <a:rPr lang="en-US" sz="2400" b="1" dirty="0">
                <a:solidFill>
                  <a:srgbClr val="264774"/>
                </a:solidFill>
              </a:rPr>
              <a:t>Icons</a:t>
            </a:r>
          </a:p>
        </p:txBody>
      </p:sp>
      <p:grpSp>
        <p:nvGrpSpPr>
          <p:cNvPr id="52" name="Group 51">
            <a:extLst>
              <a:ext uri="{FF2B5EF4-FFF2-40B4-BE49-F238E27FC236}">
                <a16:creationId xmlns:a16="http://schemas.microsoft.com/office/drawing/2014/main" id="{AB0F16A4-989D-2B5A-A62F-1670C52F7618}"/>
              </a:ext>
            </a:extLst>
          </p:cNvPr>
          <p:cNvGrpSpPr/>
          <p:nvPr/>
        </p:nvGrpSpPr>
        <p:grpSpPr>
          <a:xfrm>
            <a:off x="754034" y="1455252"/>
            <a:ext cx="10096797" cy="4227898"/>
            <a:chOff x="549927" y="916409"/>
            <a:chExt cx="10096797" cy="4227898"/>
          </a:xfrm>
        </p:grpSpPr>
        <p:pic>
          <p:nvPicPr>
            <p:cNvPr id="54" name="Picture 53">
              <a:extLst>
                <a:ext uri="{FF2B5EF4-FFF2-40B4-BE49-F238E27FC236}">
                  <a16:creationId xmlns:a16="http://schemas.microsoft.com/office/drawing/2014/main" id="{33F61D4B-6C36-8976-23DF-2F1C89F91F91}"/>
                </a:ext>
              </a:extLst>
            </p:cNvPr>
            <p:cNvPicPr>
              <a:picLocks noChangeAspect="1"/>
            </p:cNvPicPr>
            <p:nvPr/>
          </p:nvPicPr>
          <p:blipFill>
            <a:blip r:embed="rId2"/>
            <a:srcRect/>
            <a:stretch/>
          </p:blipFill>
          <p:spPr>
            <a:xfrm>
              <a:off x="4043385" y="4363520"/>
              <a:ext cx="760799" cy="760799"/>
            </a:xfrm>
            <a:prstGeom prst="rect">
              <a:avLst/>
            </a:prstGeom>
          </p:spPr>
        </p:pic>
        <p:pic>
          <p:nvPicPr>
            <p:cNvPr id="58" name="Picture 57">
              <a:extLst>
                <a:ext uri="{FF2B5EF4-FFF2-40B4-BE49-F238E27FC236}">
                  <a16:creationId xmlns:a16="http://schemas.microsoft.com/office/drawing/2014/main" id="{1EC44A7D-E172-C53D-9092-816B35DFC71C}"/>
                </a:ext>
              </a:extLst>
            </p:cNvPr>
            <p:cNvPicPr>
              <a:picLocks noChangeAspect="1"/>
            </p:cNvPicPr>
            <p:nvPr/>
          </p:nvPicPr>
          <p:blipFill>
            <a:blip r:embed="rId3"/>
            <a:srcRect/>
            <a:stretch/>
          </p:blipFill>
          <p:spPr>
            <a:xfrm>
              <a:off x="4030060" y="3489062"/>
              <a:ext cx="760799" cy="760799"/>
            </a:xfrm>
            <a:prstGeom prst="rect">
              <a:avLst/>
            </a:prstGeom>
          </p:spPr>
        </p:pic>
        <p:pic>
          <p:nvPicPr>
            <p:cNvPr id="60" name="Picture 59">
              <a:extLst>
                <a:ext uri="{FF2B5EF4-FFF2-40B4-BE49-F238E27FC236}">
                  <a16:creationId xmlns:a16="http://schemas.microsoft.com/office/drawing/2014/main" id="{B5B9B904-0D2C-0254-F2DF-B366C05CC973}"/>
                </a:ext>
              </a:extLst>
            </p:cNvPr>
            <p:cNvPicPr>
              <a:picLocks noChangeAspect="1"/>
            </p:cNvPicPr>
            <p:nvPr/>
          </p:nvPicPr>
          <p:blipFill>
            <a:blip r:embed="rId4"/>
            <a:srcRect/>
            <a:stretch/>
          </p:blipFill>
          <p:spPr>
            <a:xfrm>
              <a:off x="4030060" y="2622791"/>
              <a:ext cx="760799" cy="760799"/>
            </a:xfrm>
            <a:prstGeom prst="rect">
              <a:avLst/>
            </a:prstGeom>
          </p:spPr>
        </p:pic>
        <p:pic>
          <p:nvPicPr>
            <p:cNvPr id="62" name="Picture 61">
              <a:extLst>
                <a:ext uri="{FF2B5EF4-FFF2-40B4-BE49-F238E27FC236}">
                  <a16:creationId xmlns:a16="http://schemas.microsoft.com/office/drawing/2014/main" id="{C37039E0-8D15-1A28-F1A0-3D46D97E20CE}"/>
                </a:ext>
              </a:extLst>
            </p:cNvPr>
            <p:cNvPicPr>
              <a:picLocks noChangeAspect="1"/>
            </p:cNvPicPr>
            <p:nvPr/>
          </p:nvPicPr>
          <p:blipFill>
            <a:blip r:embed="rId5"/>
            <a:srcRect/>
            <a:stretch/>
          </p:blipFill>
          <p:spPr>
            <a:xfrm>
              <a:off x="4030060" y="1783496"/>
              <a:ext cx="760799" cy="760799"/>
            </a:xfrm>
            <a:prstGeom prst="rect">
              <a:avLst/>
            </a:prstGeom>
          </p:spPr>
        </p:pic>
        <p:pic>
          <p:nvPicPr>
            <p:cNvPr id="64" name="Picture 63">
              <a:extLst>
                <a:ext uri="{FF2B5EF4-FFF2-40B4-BE49-F238E27FC236}">
                  <a16:creationId xmlns:a16="http://schemas.microsoft.com/office/drawing/2014/main" id="{14F31E8A-72D1-1ABC-C6AF-9CE0FFDB3005}"/>
                </a:ext>
              </a:extLst>
            </p:cNvPr>
            <p:cNvPicPr>
              <a:picLocks noChangeAspect="1"/>
            </p:cNvPicPr>
            <p:nvPr/>
          </p:nvPicPr>
          <p:blipFill>
            <a:blip r:embed="rId6"/>
            <a:srcRect/>
            <a:stretch/>
          </p:blipFill>
          <p:spPr>
            <a:xfrm>
              <a:off x="4030060" y="916409"/>
              <a:ext cx="760799" cy="760799"/>
            </a:xfrm>
            <a:prstGeom prst="rect">
              <a:avLst/>
            </a:prstGeom>
          </p:spPr>
        </p:pic>
        <p:pic>
          <p:nvPicPr>
            <p:cNvPr id="66" name="Picture 65">
              <a:extLst>
                <a:ext uri="{FF2B5EF4-FFF2-40B4-BE49-F238E27FC236}">
                  <a16:creationId xmlns:a16="http://schemas.microsoft.com/office/drawing/2014/main" id="{F2BBF356-2F02-F507-5E1E-86A219DE5FB5}"/>
                </a:ext>
              </a:extLst>
            </p:cNvPr>
            <p:cNvPicPr>
              <a:picLocks noChangeAspect="1"/>
            </p:cNvPicPr>
            <p:nvPr/>
          </p:nvPicPr>
          <p:blipFill>
            <a:blip r:embed="rId7"/>
            <a:srcRect/>
            <a:stretch/>
          </p:blipFill>
          <p:spPr>
            <a:xfrm>
              <a:off x="549927" y="916409"/>
              <a:ext cx="760799" cy="760799"/>
            </a:xfrm>
            <a:prstGeom prst="rect">
              <a:avLst/>
            </a:prstGeom>
          </p:spPr>
        </p:pic>
        <p:pic>
          <p:nvPicPr>
            <p:cNvPr id="68" name="Picture 67">
              <a:extLst>
                <a:ext uri="{FF2B5EF4-FFF2-40B4-BE49-F238E27FC236}">
                  <a16:creationId xmlns:a16="http://schemas.microsoft.com/office/drawing/2014/main" id="{19F9368D-6F4F-0554-8D1A-96769A07BE1F}"/>
                </a:ext>
              </a:extLst>
            </p:cNvPr>
            <p:cNvPicPr>
              <a:picLocks noChangeAspect="1"/>
            </p:cNvPicPr>
            <p:nvPr/>
          </p:nvPicPr>
          <p:blipFill>
            <a:blip r:embed="rId8"/>
            <a:srcRect/>
            <a:stretch/>
          </p:blipFill>
          <p:spPr>
            <a:xfrm>
              <a:off x="549927" y="4363520"/>
              <a:ext cx="760799" cy="760799"/>
            </a:xfrm>
            <a:prstGeom prst="rect">
              <a:avLst/>
            </a:prstGeom>
          </p:spPr>
        </p:pic>
        <p:pic>
          <p:nvPicPr>
            <p:cNvPr id="70" name="Picture 69">
              <a:extLst>
                <a:ext uri="{FF2B5EF4-FFF2-40B4-BE49-F238E27FC236}">
                  <a16:creationId xmlns:a16="http://schemas.microsoft.com/office/drawing/2014/main" id="{E4CD2107-65ED-C51C-6221-04ED94FC2C58}"/>
                </a:ext>
              </a:extLst>
            </p:cNvPr>
            <p:cNvPicPr>
              <a:picLocks noChangeAspect="1"/>
            </p:cNvPicPr>
            <p:nvPr/>
          </p:nvPicPr>
          <p:blipFill>
            <a:blip r:embed="rId9"/>
            <a:srcRect/>
            <a:stretch/>
          </p:blipFill>
          <p:spPr>
            <a:xfrm>
              <a:off x="549927" y="1756179"/>
              <a:ext cx="760799" cy="760799"/>
            </a:xfrm>
            <a:prstGeom prst="rect">
              <a:avLst/>
            </a:prstGeom>
          </p:spPr>
        </p:pic>
        <p:pic>
          <p:nvPicPr>
            <p:cNvPr id="72" name="Picture 71">
              <a:extLst>
                <a:ext uri="{FF2B5EF4-FFF2-40B4-BE49-F238E27FC236}">
                  <a16:creationId xmlns:a16="http://schemas.microsoft.com/office/drawing/2014/main" id="{2AD42488-2F95-D0CE-A3F4-5F555927734F}"/>
                </a:ext>
              </a:extLst>
            </p:cNvPr>
            <p:cNvPicPr>
              <a:picLocks noChangeAspect="1"/>
            </p:cNvPicPr>
            <p:nvPr/>
          </p:nvPicPr>
          <p:blipFill>
            <a:blip r:embed="rId10"/>
            <a:srcRect/>
            <a:stretch/>
          </p:blipFill>
          <p:spPr>
            <a:xfrm>
              <a:off x="549927" y="2622791"/>
              <a:ext cx="760799" cy="760799"/>
            </a:xfrm>
            <a:prstGeom prst="rect">
              <a:avLst/>
            </a:prstGeom>
          </p:spPr>
        </p:pic>
        <p:pic>
          <p:nvPicPr>
            <p:cNvPr id="74" name="Picture 73">
              <a:extLst>
                <a:ext uri="{FF2B5EF4-FFF2-40B4-BE49-F238E27FC236}">
                  <a16:creationId xmlns:a16="http://schemas.microsoft.com/office/drawing/2014/main" id="{904638AC-43F6-30CA-1D24-5C5499DA06D6}"/>
                </a:ext>
              </a:extLst>
            </p:cNvPr>
            <p:cNvPicPr>
              <a:picLocks noChangeAspect="1"/>
            </p:cNvPicPr>
            <p:nvPr/>
          </p:nvPicPr>
          <p:blipFill>
            <a:blip r:embed="rId11"/>
            <a:srcRect/>
            <a:stretch/>
          </p:blipFill>
          <p:spPr>
            <a:xfrm>
              <a:off x="549927" y="3489062"/>
              <a:ext cx="760799" cy="760799"/>
            </a:xfrm>
            <a:prstGeom prst="rect">
              <a:avLst/>
            </a:prstGeom>
          </p:spPr>
        </p:pic>
        <p:pic>
          <p:nvPicPr>
            <p:cNvPr id="76" name="Picture 75">
              <a:extLst>
                <a:ext uri="{FF2B5EF4-FFF2-40B4-BE49-F238E27FC236}">
                  <a16:creationId xmlns:a16="http://schemas.microsoft.com/office/drawing/2014/main" id="{52D128B1-947B-F8B6-C3B9-EFB8D4599448}"/>
                </a:ext>
              </a:extLst>
            </p:cNvPr>
            <p:cNvPicPr>
              <a:picLocks noChangeAspect="1"/>
            </p:cNvPicPr>
            <p:nvPr/>
          </p:nvPicPr>
          <p:blipFill>
            <a:blip r:embed="rId12"/>
            <a:srcRect/>
            <a:stretch/>
          </p:blipFill>
          <p:spPr>
            <a:xfrm>
              <a:off x="7510193" y="4363520"/>
              <a:ext cx="760799" cy="760799"/>
            </a:xfrm>
            <a:prstGeom prst="rect">
              <a:avLst/>
            </a:prstGeom>
          </p:spPr>
        </p:pic>
        <p:pic>
          <p:nvPicPr>
            <p:cNvPr id="78" name="Picture 77">
              <a:extLst>
                <a:ext uri="{FF2B5EF4-FFF2-40B4-BE49-F238E27FC236}">
                  <a16:creationId xmlns:a16="http://schemas.microsoft.com/office/drawing/2014/main" id="{75B88AC8-4192-F2B3-E150-ED7F8AFAA9E3}"/>
                </a:ext>
              </a:extLst>
            </p:cNvPr>
            <p:cNvPicPr>
              <a:picLocks noChangeAspect="1"/>
            </p:cNvPicPr>
            <p:nvPr/>
          </p:nvPicPr>
          <p:blipFill>
            <a:blip r:embed="rId13"/>
            <a:srcRect/>
            <a:stretch/>
          </p:blipFill>
          <p:spPr>
            <a:xfrm>
              <a:off x="7510193" y="3489062"/>
              <a:ext cx="760799" cy="760799"/>
            </a:xfrm>
            <a:prstGeom prst="rect">
              <a:avLst/>
            </a:prstGeom>
          </p:spPr>
        </p:pic>
        <p:pic>
          <p:nvPicPr>
            <p:cNvPr id="80" name="Picture 79">
              <a:extLst>
                <a:ext uri="{FF2B5EF4-FFF2-40B4-BE49-F238E27FC236}">
                  <a16:creationId xmlns:a16="http://schemas.microsoft.com/office/drawing/2014/main" id="{8F2408BE-CB15-11DF-8DA2-BB88A98C16F5}"/>
                </a:ext>
              </a:extLst>
            </p:cNvPr>
            <p:cNvPicPr>
              <a:picLocks noChangeAspect="1"/>
            </p:cNvPicPr>
            <p:nvPr/>
          </p:nvPicPr>
          <p:blipFill>
            <a:blip r:embed="rId14"/>
            <a:srcRect/>
            <a:stretch/>
          </p:blipFill>
          <p:spPr>
            <a:xfrm>
              <a:off x="7510193" y="2622791"/>
              <a:ext cx="760799" cy="760799"/>
            </a:xfrm>
            <a:prstGeom prst="rect">
              <a:avLst/>
            </a:prstGeom>
          </p:spPr>
        </p:pic>
        <p:pic>
          <p:nvPicPr>
            <p:cNvPr id="82" name="Picture 81">
              <a:extLst>
                <a:ext uri="{FF2B5EF4-FFF2-40B4-BE49-F238E27FC236}">
                  <a16:creationId xmlns:a16="http://schemas.microsoft.com/office/drawing/2014/main" id="{25613F83-8BBA-2475-D1E8-4FBB452C4D6A}"/>
                </a:ext>
              </a:extLst>
            </p:cNvPr>
            <p:cNvPicPr>
              <a:picLocks noChangeAspect="1"/>
            </p:cNvPicPr>
            <p:nvPr/>
          </p:nvPicPr>
          <p:blipFill>
            <a:blip r:embed="rId15"/>
            <a:srcRect/>
            <a:stretch/>
          </p:blipFill>
          <p:spPr>
            <a:xfrm>
              <a:off x="7510193" y="1783496"/>
              <a:ext cx="760799" cy="760799"/>
            </a:xfrm>
            <a:prstGeom prst="rect">
              <a:avLst/>
            </a:prstGeom>
          </p:spPr>
        </p:pic>
        <p:pic>
          <p:nvPicPr>
            <p:cNvPr id="84" name="Picture 83">
              <a:extLst>
                <a:ext uri="{FF2B5EF4-FFF2-40B4-BE49-F238E27FC236}">
                  <a16:creationId xmlns:a16="http://schemas.microsoft.com/office/drawing/2014/main" id="{4458102F-F328-1184-D5E4-BDBBC8B7971A}"/>
                </a:ext>
              </a:extLst>
            </p:cNvPr>
            <p:cNvPicPr>
              <a:picLocks noChangeAspect="1"/>
            </p:cNvPicPr>
            <p:nvPr/>
          </p:nvPicPr>
          <p:blipFill>
            <a:blip r:embed="rId16"/>
            <a:srcRect/>
            <a:stretch/>
          </p:blipFill>
          <p:spPr>
            <a:xfrm>
              <a:off x="7510193" y="916409"/>
              <a:ext cx="760799" cy="760799"/>
            </a:xfrm>
            <a:prstGeom prst="rect">
              <a:avLst/>
            </a:prstGeom>
          </p:spPr>
        </p:pic>
        <p:pic>
          <p:nvPicPr>
            <p:cNvPr id="86" name="Picture 85">
              <a:extLst>
                <a:ext uri="{FF2B5EF4-FFF2-40B4-BE49-F238E27FC236}">
                  <a16:creationId xmlns:a16="http://schemas.microsoft.com/office/drawing/2014/main" id="{A8E2D5D6-6DAB-14D2-5BE6-31D1DB244936}"/>
                </a:ext>
              </a:extLst>
            </p:cNvPr>
            <p:cNvPicPr>
              <a:picLocks noChangeAspect="1"/>
            </p:cNvPicPr>
            <p:nvPr/>
          </p:nvPicPr>
          <p:blipFill>
            <a:blip r:embed="rId17"/>
            <a:srcRect/>
            <a:stretch/>
          </p:blipFill>
          <p:spPr>
            <a:xfrm>
              <a:off x="5210092" y="4363520"/>
              <a:ext cx="760799" cy="760799"/>
            </a:xfrm>
            <a:prstGeom prst="rect">
              <a:avLst/>
            </a:prstGeom>
          </p:spPr>
        </p:pic>
        <p:pic>
          <p:nvPicPr>
            <p:cNvPr id="88" name="Picture 87">
              <a:extLst>
                <a:ext uri="{FF2B5EF4-FFF2-40B4-BE49-F238E27FC236}">
                  <a16:creationId xmlns:a16="http://schemas.microsoft.com/office/drawing/2014/main" id="{EF582016-6181-192D-A3F9-56125A53530A}"/>
                </a:ext>
              </a:extLst>
            </p:cNvPr>
            <p:cNvPicPr>
              <a:picLocks noChangeAspect="1"/>
            </p:cNvPicPr>
            <p:nvPr/>
          </p:nvPicPr>
          <p:blipFill>
            <a:blip r:embed="rId18"/>
            <a:srcRect/>
            <a:stretch/>
          </p:blipFill>
          <p:spPr>
            <a:xfrm>
              <a:off x="5210092" y="3489062"/>
              <a:ext cx="760799" cy="760799"/>
            </a:xfrm>
            <a:prstGeom prst="rect">
              <a:avLst/>
            </a:prstGeom>
          </p:spPr>
        </p:pic>
        <p:pic>
          <p:nvPicPr>
            <p:cNvPr id="90" name="Picture 89">
              <a:extLst>
                <a:ext uri="{FF2B5EF4-FFF2-40B4-BE49-F238E27FC236}">
                  <a16:creationId xmlns:a16="http://schemas.microsoft.com/office/drawing/2014/main" id="{5247C968-55C9-9A14-A1C4-1BE799CA6CA4}"/>
                </a:ext>
              </a:extLst>
            </p:cNvPr>
            <p:cNvPicPr>
              <a:picLocks noChangeAspect="1"/>
            </p:cNvPicPr>
            <p:nvPr/>
          </p:nvPicPr>
          <p:blipFill>
            <a:blip r:embed="rId19"/>
            <a:srcRect/>
            <a:stretch/>
          </p:blipFill>
          <p:spPr>
            <a:xfrm>
              <a:off x="5210092" y="2622791"/>
              <a:ext cx="760799" cy="760799"/>
            </a:xfrm>
            <a:prstGeom prst="rect">
              <a:avLst/>
            </a:prstGeom>
          </p:spPr>
        </p:pic>
        <p:pic>
          <p:nvPicPr>
            <p:cNvPr id="92" name="Picture 91">
              <a:extLst>
                <a:ext uri="{FF2B5EF4-FFF2-40B4-BE49-F238E27FC236}">
                  <a16:creationId xmlns:a16="http://schemas.microsoft.com/office/drawing/2014/main" id="{44EA771B-1806-D0D9-6AE3-D23188A5AE60}"/>
                </a:ext>
              </a:extLst>
            </p:cNvPr>
            <p:cNvPicPr>
              <a:picLocks noChangeAspect="1"/>
            </p:cNvPicPr>
            <p:nvPr/>
          </p:nvPicPr>
          <p:blipFill>
            <a:blip r:embed="rId20"/>
            <a:srcRect/>
            <a:stretch/>
          </p:blipFill>
          <p:spPr>
            <a:xfrm>
              <a:off x="5190104" y="1783496"/>
              <a:ext cx="760799" cy="760799"/>
            </a:xfrm>
            <a:prstGeom prst="rect">
              <a:avLst/>
            </a:prstGeom>
          </p:spPr>
        </p:pic>
        <p:pic>
          <p:nvPicPr>
            <p:cNvPr id="94" name="Picture 93">
              <a:extLst>
                <a:ext uri="{FF2B5EF4-FFF2-40B4-BE49-F238E27FC236}">
                  <a16:creationId xmlns:a16="http://schemas.microsoft.com/office/drawing/2014/main" id="{B2AEAF8E-8A5C-9724-CF61-06E130E97C2A}"/>
                </a:ext>
              </a:extLst>
            </p:cNvPr>
            <p:cNvPicPr>
              <a:picLocks noChangeAspect="1"/>
            </p:cNvPicPr>
            <p:nvPr/>
          </p:nvPicPr>
          <p:blipFill>
            <a:blip r:embed="rId15"/>
            <a:srcRect/>
            <a:stretch/>
          </p:blipFill>
          <p:spPr>
            <a:xfrm>
              <a:off x="5190104" y="916409"/>
              <a:ext cx="760799" cy="760799"/>
            </a:xfrm>
            <a:prstGeom prst="rect">
              <a:avLst/>
            </a:prstGeom>
          </p:spPr>
        </p:pic>
        <p:pic>
          <p:nvPicPr>
            <p:cNvPr id="95" name="Picture 94">
              <a:extLst>
                <a:ext uri="{FF2B5EF4-FFF2-40B4-BE49-F238E27FC236}">
                  <a16:creationId xmlns:a16="http://schemas.microsoft.com/office/drawing/2014/main" id="{A35E1FE2-3368-031A-09FF-647A67CA9730}"/>
                </a:ext>
              </a:extLst>
            </p:cNvPr>
            <p:cNvPicPr>
              <a:picLocks noChangeAspect="1"/>
            </p:cNvPicPr>
            <p:nvPr/>
          </p:nvPicPr>
          <p:blipFill>
            <a:blip r:embed="rId21"/>
            <a:srcRect/>
            <a:stretch/>
          </p:blipFill>
          <p:spPr>
            <a:xfrm>
              <a:off x="1709971" y="4383508"/>
              <a:ext cx="760799" cy="760799"/>
            </a:xfrm>
            <a:prstGeom prst="rect">
              <a:avLst/>
            </a:prstGeom>
          </p:spPr>
        </p:pic>
        <p:pic>
          <p:nvPicPr>
            <p:cNvPr id="96" name="Picture 95">
              <a:extLst>
                <a:ext uri="{FF2B5EF4-FFF2-40B4-BE49-F238E27FC236}">
                  <a16:creationId xmlns:a16="http://schemas.microsoft.com/office/drawing/2014/main" id="{3D24B711-C17A-7E1E-84DA-4AFF78111297}"/>
                </a:ext>
              </a:extLst>
            </p:cNvPr>
            <p:cNvPicPr>
              <a:picLocks noChangeAspect="1"/>
            </p:cNvPicPr>
            <p:nvPr/>
          </p:nvPicPr>
          <p:blipFill>
            <a:blip r:embed="rId22"/>
            <a:srcRect/>
            <a:stretch/>
          </p:blipFill>
          <p:spPr>
            <a:xfrm>
              <a:off x="1709971" y="3489062"/>
              <a:ext cx="760799" cy="760799"/>
            </a:xfrm>
            <a:prstGeom prst="rect">
              <a:avLst/>
            </a:prstGeom>
          </p:spPr>
        </p:pic>
        <p:pic>
          <p:nvPicPr>
            <p:cNvPr id="97" name="Picture 96">
              <a:extLst>
                <a:ext uri="{FF2B5EF4-FFF2-40B4-BE49-F238E27FC236}">
                  <a16:creationId xmlns:a16="http://schemas.microsoft.com/office/drawing/2014/main" id="{02031FF1-0798-EA69-64BC-E8CC15FC47E0}"/>
                </a:ext>
              </a:extLst>
            </p:cNvPr>
            <p:cNvPicPr>
              <a:picLocks noChangeAspect="1"/>
            </p:cNvPicPr>
            <p:nvPr/>
          </p:nvPicPr>
          <p:blipFill>
            <a:blip r:embed="rId23"/>
            <a:srcRect/>
            <a:stretch/>
          </p:blipFill>
          <p:spPr>
            <a:xfrm>
              <a:off x="1709971" y="2622791"/>
              <a:ext cx="760799" cy="760799"/>
            </a:xfrm>
            <a:prstGeom prst="rect">
              <a:avLst/>
            </a:prstGeom>
          </p:spPr>
        </p:pic>
        <p:pic>
          <p:nvPicPr>
            <p:cNvPr id="98" name="Picture 97">
              <a:extLst>
                <a:ext uri="{FF2B5EF4-FFF2-40B4-BE49-F238E27FC236}">
                  <a16:creationId xmlns:a16="http://schemas.microsoft.com/office/drawing/2014/main" id="{2957B99E-D491-72A8-FA00-3172CB8F3151}"/>
                </a:ext>
              </a:extLst>
            </p:cNvPr>
            <p:cNvPicPr>
              <a:picLocks noChangeAspect="1"/>
            </p:cNvPicPr>
            <p:nvPr/>
          </p:nvPicPr>
          <p:blipFill>
            <a:blip r:embed="rId24"/>
            <a:srcRect/>
            <a:stretch/>
          </p:blipFill>
          <p:spPr>
            <a:xfrm>
              <a:off x="1709971" y="1783496"/>
              <a:ext cx="760799" cy="760799"/>
            </a:xfrm>
            <a:prstGeom prst="rect">
              <a:avLst/>
            </a:prstGeom>
          </p:spPr>
        </p:pic>
        <p:pic>
          <p:nvPicPr>
            <p:cNvPr id="99" name="Picture 98">
              <a:extLst>
                <a:ext uri="{FF2B5EF4-FFF2-40B4-BE49-F238E27FC236}">
                  <a16:creationId xmlns:a16="http://schemas.microsoft.com/office/drawing/2014/main" id="{1B048D23-1D5C-76E7-62A8-30036447B9AB}"/>
                </a:ext>
              </a:extLst>
            </p:cNvPr>
            <p:cNvPicPr>
              <a:picLocks noChangeAspect="1"/>
            </p:cNvPicPr>
            <p:nvPr/>
          </p:nvPicPr>
          <p:blipFill>
            <a:blip r:embed="rId25"/>
            <a:srcRect/>
            <a:stretch/>
          </p:blipFill>
          <p:spPr>
            <a:xfrm>
              <a:off x="1709971" y="965867"/>
              <a:ext cx="760799" cy="760799"/>
            </a:xfrm>
            <a:prstGeom prst="rect">
              <a:avLst/>
            </a:prstGeom>
          </p:spPr>
        </p:pic>
        <p:pic>
          <p:nvPicPr>
            <p:cNvPr id="100" name="Picture 99">
              <a:extLst>
                <a:ext uri="{FF2B5EF4-FFF2-40B4-BE49-F238E27FC236}">
                  <a16:creationId xmlns:a16="http://schemas.microsoft.com/office/drawing/2014/main" id="{412B25BC-F69E-B038-5C9F-CEC56AD57A98}"/>
                </a:ext>
              </a:extLst>
            </p:cNvPr>
            <p:cNvPicPr>
              <a:picLocks noChangeAspect="1"/>
            </p:cNvPicPr>
            <p:nvPr/>
          </p:nvPicPr>
          <p:blipFill>
            <a:blip r:embed="rId26"/>
            <a:srcRect/>
            <a:stretch/>
          </p:blipFill>
          <p:spPr>
            <a:xfrm>
              <a:off x="8670237" y="4363520"/>
              <a:ext cx="760799" cy="760799"/>
            </a:xfrm>
            <a:prstGeom prst="rect">
              <a:avLst/>
            </a:prstGeom>
          </p:spPr>
        </p:pic>
        <p:pic>
          <p:nvPicPr>
            <p:cNvPr id="101" name="Picture 100">
              <a:extLst>
                <a:ext uri="{FF2B5EF4-FFF2-40B4-BE49-F238E27FC236}">
                  <a16:creationId xmlns:a16="http://schemas.microsoft.com/office/drawing/2014/main" id="{529E1232-F077-552B-8053-1B0B4CDCA77E}"/>
                </a:ext>
              </a:extLst>
            </p:cNvPr>
            <p:cNvPicPr>
              <a:picLocks noChangeAspect="1"/>
            </p:cNvPicPr>
            <p:nvPr/>
          </p:nvPicPr>
          <p:blipFill>
            <a:blip r:embed="rId27"/>
            <a:srcRect/>
            <a:stretch/>
          </p:blipFill>
          <p:spPr>
            <a:xfrm>
              <a:off x="8670237" y="3489062"/>
              <a:ext cx="760799" cy="760799"/>
            </a:xfrm>
            <a:prstGeom prst="rect">
              <a:avLst/>
            </a:prstGeom>
          </p:spPr>
        </p:pic>
        <p:pic>
          <p:nvPicPr>
            <p:cNvPr id="102" name="Picture 101">
              <a:extLst>
                <a:ext uri="{FF2B5EF4-FFF2-40B4-BE49-F238E27FC236}">
                  <a16:creationId xmlns:a16="http://schemas.microsoft.com/office/drawing/2014/main" id="{45A50DE6-429A-3D2B-70E8-9F5F74AA693A}"/>
                </a:ext>
              </a:extLst>
            </p:cNvPr>
            <p:cNvPicPr>
              <a:picLocks noChangeAspect="1"/>
            </p:cNvPicPr>
            <p:nvPr/>
          </p:nvPicPr>
          <p:blipFill>
            <a:blip r:embed="rId28"/>
            <a:srcRect/>
            <a:stretch/>
          </p:blipFill>
          <p:spPr>
            <a:xfrm>
              <a:off x="8670237" y="2622791"/>
              <a:ext cx="760799" cy="760799"/>
            </a:xfrm>
            <a:prstGeom prst="rect">
              <a:avLst/>
            </a:prstGeom>
          </p:spPr>
        </p:pic>
        <p:pic>
          <p:nvPicPr>
            <p:cNvPr id="103" name="Picture 102">
              <a:extLst>
                <a:ext uri="{FF2B5EF4-FFF2-40B4-BE49-F238E27FC236}">
                  <a16:creationId xmlns:a16="http://schemas.microsoft.com/office/drawing/2014/main" id="{6E28EFB2-0263-9739-AB72-E58FD3A7FF62}"/>
                </a:ext>
              </a:extLst>
            </p:cNvPr>
            <p:cNvPicPr>
              <a:picLocks noChangeAspect="1"/>
            </p:cNvPicPr>
            <p:nvPr/>
          </p:nvPicPr>
          <p:blipFill>
            <a:blip r:embed="rId29"/>
            <a:srcRect/>
            <a:stretch/>
          </p:blipFill>
          <p:spPr>
            <a:xfrm>
              <a:off x="8670237" y="1783496"/>
              <a:ext cx="760799" cy="760799"/>
            </a:xfrm>
            <a:prstGeom prst="rect">
              <a:avLst/>
            </a:prstGeom>
          </p:spPr>
        </p:pic>
        <p:pic>
          <p:nvPicPr>
            <p:cNvPr id="104" name="Picture 103">
              <a:extLst>
                <a:ext uri="{FF2B5EF4-FFF2-40B4-BE49-F238E27FC236}">
                  <a16:creationId xmlns:a16="http://schemas.microsoft.com/office/drawing/2014/main" id="{9CC26A70-7644-38C7-51A2-AA8A0BB8332F}"/>
                </a:ext>
              </a:extLst>
            </p:cNvPr>
            <p:cNvPicPr>
              <a:picLocks noChangeAspect="1"/>
            </p:cNvPicPr>
            <p:nvPr/>
          </p:nvPicPr>
          <p:blipFill>
            <a:blip r:embed="rId30"/>
            <a:srcRect/>
            <a:stretch/>
          </p:blipFill>
          <p:spPr>
            <a:xfrm>
              <a:off x="8670237" y="916409"/>
              <a:ext cx="760799" cy="760799"/>
            </a:xfrm>
            <a:prstGeom prst="rect">
              <a:avLst/>
            </a:prstGeom>
          </p:spPr>
        </p:pic>
        <p:pic>
          <p:nvPicPr>
            <p:cNvPr id="105" name="Picture 104">
              <a:extLst>
                <a:ext uri="{FF2B5EF4-FFF2-40B4-BE49-F238E27FC236}">
                  <a16:creationId xmlns:a16="http://schemas.microsoft.com/office/drawing/2014/main" id="{01155833-4BBF-1D11-4339-57B1F9F12D81}"/>
                </a:ext>
              </a:extLst>
            </p:cNvPr>
            <p:cNvPicPr>
              <a:picLocks noChangeAspect="1"/>
            </p:cNvPicPr>
            <p:nvPr/>
          </p:nvPicPr>
          <p:blipFill>
            <a:blip r:embed="rId31"/>
            <a:srcRect/>
            <a:stretch/>
          </p:blipFill>
          <p:spPr>
            <a:xfrm>
              <a:off x="6350149" y="1783496"/>
              <a:ext cx="760799" cy="760799"/>
            </a:xfrm>
            <a:prstGeom prst="rect">
              <a:avLst/>
            </a:prstGeom>
          </p:spPr>
        </p:pic>
        <p:pic>
          <p:nvPicPr>
            <p:cNvPr id="106" name="Picture 105">
              <a:extLst>
                <a:ext uri="{FF2B5EF4-FFF2-40B4-BE49-F238E27FC236}">
                  <a16:creationId xmlns:a16="http://schemas.microsoft.com/office/drawing/2014/main" id="{85ED57F4-82F2-A091-9744-DE980A56C37F}"/>
                </a:ext>
              </a:extLst>
            </p:cNvPr>
            <p:cNvPicPr>
              <a:picLocks noChangeAspect="1"/>
            </p:cNvPicPr>
            <p:nvPr/>
          </p:nvPicPr>
          <p:blipFill>
            <a:blip r:embed="rId32"/>
            <a:srcRect/>
            <a:stretch/>
          </p:blipFill>
          <p:spPr>
            <a:xfrm>
              <a:off x="6350149" y="916409"/>
              <a:ext cx="760799" cy="760799"/>
            </a:xfrm>
            <a:prstGeom prst="rect">
              <a:avLst/>
            </a:prstGeom>
          </p:spPr>
        </p:pic>
        <p:pic>
          <p:nvPicPr>
            <p:cNvPr id="107" name="Picture 106">
              <a:extLst>
                <a:ext uri="{FF2B5EF4-FFF2-40B4-BE49-F238E27FC236}">
                  <a16:creationId xmlns:a16="http://schemas.microsoft.com/office/drawing/2014/main" id="{4F404F06-3E3A-A47A-79D3-98918BD60BEF}"/>
                </a:ext>
              </a:extLst>
            </p:cNvPr>
            <p:cNvPicPr>
              <a:picLocks noChangeAspect="1"/>
            </p:cNvPicPr>
            <p:nvPr/>
          </p:nvPicPr>
          <p:blipFill>
            <a:blip r:embed="rId33"/>
            <a:srcRect/>
            <a:stretch/>
          </p:blipFill>
          <p:spPr>
            <a:xfrm>
              <a:off x="6350149" y="2622791"/>
              <a:ext cx="760799" cy="760799"/>
            </a:xfrm>
            <a:prstGeom prst="rect">
              <a:avLst/>
            </a:prstGeom>
          </p:spPr>
        </p:pic>
        <p:pic>
          <p:nvPicPr>
            <p:cNvPr id="108" name="Picture 107">
              <a:extLst>
                <a:ext uri="{FF2B5EF4-FFF2-40B4-BE49-F238E27FC236}">
                  <a16:creationId xmlns:a16="http://schemas.microsoft.com/office/drawing/2014/main" id="{E5794AC5-E254-506A-B80E-9B3190FF0519}"/>
                </a:ext>
              </a:extLst>
            </p:cNvPr>
            <p:cNvPicPr>
              <a:picLocks noChangeAspect="1"/>
            </p:cNvPicPr>
            <p:nvPr/>
          </p:nvPicPr>
          <p:blipFill>
            <a:blip r:embed="rId34"/>
            <a:srcRect/>
            <a:stretch/>
          </p:blipFill>
          <p:spPr>
            <a:xfrm>
              <a:off x="6350149" y="4363520"/>
              <a:ext cx="760799" cy="760799"/>
            </a:xfrm>
            <a:prstGeom prst="rect">
              <a:avLst/>
            </a:prstGeom>
          </p:spPr>
        </p:pic>
        <p:pic>
          <p:nvPicPr>
            <p:cNvPr id="109" name="Picture 108">
              <a:extLst>
                <a:ext uri="{FF2B5EF4-FFF2-40B4-BE49-F238E27FC236}">
                  <a16:creationId xmlns:a16="http://schemas.microsoft.com/office/drawing/2014/main" id="{1D7FC7B4-AAA9-AEA3-3CD1-1772B3AF51D0}"/>
                </a:ext>
              </a:extLst>
            </p:cNvPr>
            <p:cNvPicPr>
              <a:picLocks noChangeAspect="1"/>
            </p:cNvPicPr>
            <p:nvPr/>
          </p:nvPicPr>
          <p:blipFill>
            <a:blip r:embed="rId35"/>
            <a:srcRect/>
            <a:stretch/>
          </p:blipFill>
          <p:spPr>
            <a:xfrm>
              <a:off x="6350149" y="3489062"/>
              <a:ext cx="760799" cy="760799"/>
            </a:xfrm>
            <a:prstGeom prst="rect">
              <a:avLst/>
            </a:prstGeom>
          </p:spPr>
        </p:pic>
        <p:pic>
          <p:nvPicPr>
            <p:cNvPr id="110" name="Picture 109">
              <a:extLst>
                <a:ext uri="{FF2B5EF4-FFF2-40B4-BE49-F238E27FC236}">
                  <a16:creationId xmlns:a16="http://schemas.microsoft.com/office/drawing/2014/main" id="{E0F58CF4-D5C6-22D1-937C-5BBFDA7A234C}"/>
                </a:ext>
              </a:extLst>
            </p:cNvPr>
            <p:cNvPicPr>
              <a:picLocks noChangeAspect="1"/>
            </p:cNvPicPr>
            <p:nvPr/>
          </p:nvPicPr>
          <p:blipFill>
            <a:blip r:embed="rId36"/>
            <a:srcRect/>
            <a:stretch/>
          </p:blipFill>
          <p:spPr>
            <a:xfrm>
              <a:off x="9830280" y="1783496"/>
              <a:ext cx="760799" cy="760799"/>
            </a:xfrm>
            <a:prstGeom prst="rect">
              <a:avLst/>
            </a:prstGeom>
          </p:spPr>
        </p:pic>
        <p:pic>
          <p:nvPicPr>
            <p:cNvPr id="111" name="Picture 110">
              <a:extLst>
                <a:ext uri="{FF2B5EF4-FFF2-40B4-BE49-F238E27FC236}">
                  <a16:creationId xmlns:a16="http://schemas.microsoft.com/office/drawing/2014/main" id="{29F9BF01-AB23-2385-5C13-0DCD7C40ACC0}"/>
                </a:ext>
              </a:extLst>
            </p:cNvPr>
            <p:cNvPicPr>
              <a:picLocks noChangeAspect="1"/>
            </p:cNvPicPr>
            <p:nvPr/>
          </p:nvPicPr>
          <p:blipFill>
            <a:blip r:embed="rId37"/>
            <a:srcRect/>
            <a:stretch/>
          </p:blipFill>
          <p:spPr>
            <a:xfrm>
              <a:off x="9830280" y="916409"/>
              <a:ext cx="760799" cy="760799"/>
            </a:xfrm>
            <a:prstGeom prst="rect">
              <a:avLst/>
            </a:prstGeom>
          </p:spPr>
        </p:pic>
        <p:pic>
          <p:nvPicPr>
            <p:cNvPr id="112" name="Picture 111">
              <a:extLst>
                <a:ext uri="{FF2B5EF4-FFF2-40B4-BE49-F238E27FC236}">
                  <a16:creationId xmlns:a16="http://schemas.microsoft.com/office/drawing/2014/main" id="{5F60FA2D-A601-8E39-8C47-91668B49F7BC}"/>
                </a:ext>
              </a:extLst>
            </p:cNvPr>
            <p:cNvPicPr>
              <a:picLocks noChangeAspect="1"/>
            </p:cNvPicPr>
            <p:nvPr/>
          </p:nvPicPr>
          <p:blipFill>
            <a:blip r:embed="rId38"/>
            <a:srcRect/>
            <a:stretch/>
          </p:blipFill>
          <p:spPr>
            <a:xfrm>
              <a:off x="9885925" y="4363520"/>
              <a:ext cx="760799" cy="760799"/>
            </a:xfrm>
            <a:prstGeom prst="rect">
              <a:avLst/>
            </a:prstGeom>
          </p:spPr>
        </p:pic>
        <p:pic>
          <p:nvPicPr>
            <p:cNvPr id="113" name="Picture 112">
              <a:extLst>
                <a:ext uri="{FF2B5EF4-FFF2-40B4-BE49-F238E27FC236}">
                  <a16:creationId xmlns:a16="http://schemas.microsoft.com/office/drawing/2014/main" id="{7A01D007-ACE5-554B-E306-79017FF60C80}"/>
                </a:ext>
              </a:extLst>
            </p:cNvPr>
            <p:cNvPicPr>
              <a:picLocks noChangeAspect="1"/>
            </p:cNvPicPr>
            <p:nvPr/>
          </p:nvPicPr>
          <p:blipFill>
            <a:blip r:embed="rId39"/>
            <a:srcRect/>
            <a:stretch/>
          </p:blipFill>
          <p:spPr>
            <a:xfrm>
              <a:off x="9830280" y="3489062"/>
              <a:ext cx="760799" cy="760799"/>
            </a:xfrm>
            <a:prstGeom prst="rect">
              <a:avLst/>
            </a:prstGeom>
          </p:spPr>
        </p:pic>
        <p:pic>
          <p:nvPicPr>
            <p:cNvPr id="114" name="Picture 113">
              <a:extLst>
                <a:ext uri="{FF2B5EF4-FFF2-40B4-BE49-F238E27FC236}">
                  <a16:creationId xmlns:a16="http://schemas.microsoft.com/office/drawing/2014/main" id="{343AA2A0-AE5F-D79E-5347-8EB542942090}"/>
                </a:ext>
              </a:extLst>
            </p:cNvPr>
            <p:cNvPicPr>
              <a:picLocks noChangeAspect="1"/>
            </p:cNvPicPr>
            <p:nvPr/>
          </p:nvPicPr>
          <p:blipFill>
            <a:blip r:embed="rId40"/>
            <a:srcRect/>
            <a:stretch/>
          </p:blipFill>
          <p:spPr>
            <a:xfrm>
              <a:off x="9830280" y="2622791"/>
              <a:ext cx="760799" cy="760799"/>
            </a:xfrm>
            <a:prstGeom prst="rect">
              <a:avLst/>
            </a:prstGeom>
          </p:spPr>
        </p:pic>
        <p:pic>
          <p:nvPicPr>
            <p:cNvPr id="115" name="Picture 114">
              <a:extLst>
                <a:ext uri="{FF2B5EF4-FFF2-40B4-BE49-F238E27FC236}">
                  <a16:creationId xmlns:a16="http://schemas.microsoft.com/office/drawing/2014/main" id="{5AB8D8F6-BAAD-1528-AE86-56D7A8196DA5}"/>
                </a:ext>
              </a:extLst>
            </p:cNvPr>
            <p:cNvPicPr>
              <a:picLocks noChangeAspect="1"/>
            </p:cNvPicPr>
            <p:nvPr/>
          </p:nvPicPr>
          <p:blipFill>
            <a:blip r:embed="rId41"/>
            <a:srcRect/>
            <a:stretch/>
          </p:blipFill>
          <p:spPr>
            <a:xfrm>
              <a:off x="2870016" y="2622791"/>
              <a:ext cx="760799" cy="760799"/>
            </a:xfrm>
            <a:prstGeom prst="rect">
              <a:avLst/>
            </a:prstGeom>
          </p:spPr>
        </p:pic>
        <p:pic>
          <p:nvPicPr>
            <p:cNvPr id="116" name="Picture 115">
              <a:extLst>
                <a:ext uri="{FF2B5EF4-FFF2-40B4-BE49-F238E27FC236}">
                  <a16:creationId xmlns:a16="http://schemas.microsoft.com/office/drawing/2014/main" id="{13963370-C78E-4F63-CA46-0268E5ED084C}"/>
                </a:ext>
              </a:extLst>
            </p:cNvPr>
            <p:cNvPicPr>
              <a:picLocks noChangeAspect="1"/>
            </p:cNvPicPr>
            <p:nvPr/>
          </p:nvPicPr>
          <p:blipFill>
            <a:blip r:embed="rId42"/>
            <a:srcRect/>
            <a:stretch/>
          </p:blipFill>
          <p:spPr>
            <a:xfrm>
              <a:off x="2870016" y="965867"/>
              <a:ext cx="760799" cy="760799"/>
            </a:xfrm>
            <a:prstGeom prst="rect">
              <a:avLst/>
            </a:prstGeom>
          </p:spPr>
        </p:pic>
        <p:pic>
          <p:nvPicPr>
            <p:cNvPr id="117" name="Picture 116">
              <a:extLst>
                <a:ext uri="{FF2B5EF4-FFF2-40B4-BE49-F238E27FC236}">
                  <a16:creationId xmlns:a16="http://schemas.microsoft.com/office/drawing/2014/main" id="{BA1AE220-2F87-F444-0029-87BEDF318AB1}"/>
                </a:ext>
              </a:extLst>
            </p:cNvPr>
            <p:cNvPicPr>
              <a:picLocks noChangeAspect="1"/>
            </p:cNvPicPr>
            <p:nvPr/>
          </p:nvPicPr>
          <p:blipFill>
            <a:blip r:embed="rId43"/>
            <a:srcRect/>
            <a:stretch/>
          </p:blipFill>
          <p:spPr>
            <a:xfrm>
              <a:off x="2870016" y="3517884"/>
              <a:ext cx="760799" cy="760799"/>
            </a:xfrm>
            <a:prstGeom prst="rect">
              <a:avLst/>
            </a:prstGeom>
          </p:spPr>
        </p:pic>
        <p:pic>
          <p:nvPicPr>
            <p:cNvPr id="118" name="Picture 117">
              <a:extLst>
                <a:ext uri="{FF2B5EF4-FFF2-40B4-BE49-F238E27FC236}">
                  <a16:creationId xmlns:a16="http://schemas.microsoft.com/office/drawing/2014/main" id="{299E39BF-CA57-E7F4-6061-21B7AEE6C103}"/>
                </a:ext>
              </a:extLst>
            </p:cNvPr>
            <p:cNvPicPr>
              <a:picLocks noChangeAspect="1"/>
            </p:cNvPicPr>
            <p:nvPr/>
          </p:nvPicPr>
          <p:blipFill>
            <a:blip r:embed="rId44"/>
            <a:srcRect/>
            <a:stretch/>
          </p:blipFill>
          <p:spPr>
            <a:xfrm>
              <a:off x="2870016" y="4334754"/>
              <a:ext cx="760799" cy="760799"/>
            </a:xfrm>
            <a:prstGeom prst="rect">
              <a:avLst/>
            </a:prstGeom>
          </p:spPr>
        </p:pic>
        <p:pic>
          <p:nvPicPr>
            <p:cNvPr id="119" name="Picture 118">
              <a:extLst>
                <a:ext uri="{FF2B5EF4-FFF2-40B4-BE49-F238E27FC236}">
                  <a16:creationId xmlns:a16="http://schemas.microsoft.com/office/drawing/2014/main" id="{0DE9C4A5-2499-2C0B-65E2-084ADA2F37CC}"/>
                </a:ext>
              </a:extLst>
            </p:cNvPr>
            <p:cNvPicPr>
              <a:picLocks noChangeAspect="1"/>
            </p:cNvPicPr>
            <p:nvPr/>
          </p:nvPicPr>
          <p:blipFill>
            <a:blip r:embed="rId45"/>
            <a:srcRect/>
            <a:stretch/>
          </p:blipFill>
          <p:spPr>
            <a:xfrm>
              <a:off x="2870016" y="1832954"/>
              <a:ext cx="760799" cy="760799"/>
            </a:xfrm>
            <a:prstGeom prst="rect">
              <a:avLst/>
            </a:prstGeom>
          </p:spPr>
        </p:pic>
      </p:grpSp>
    </p:spTree>
    <p:extLst>
      <p:ext uri="{BB962C8B-B14F-4D97-AF65-F5344CB8AC3E}">
        <p14:creationId xmlns:p14="http://schemas.microsoft.com/office/powerpoint/2010/main" val="1303778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itle 1">
            <a:extLst>
              <a:ext uri="{FF2B5EF4-FFF2-40B4-BE49-F238E27FC236}">
                <a16:creationId xmlns:a16="http://schemas.microsoft.com/office/drawing/2014/main" id="{8C7143DA-CFEC-07EC-9AEC-2D5F7B7473B5}"/>
              </a:ext>
            </a:extLst>
          </p:cNvPr>
          <p:cNvSpPr txBox="1">
            <a:spLocks/>
          </p:cNvSpPr>
          <p:nvPr/>
        </p:nvSpPr>
        <p:spPr>
          <a:xfrm>
            <a:off x="824237" y="405305"/>
            <a:ext cx="5822521" cy="451945"/>
          </a:xfrm>
          <a:prstGeom prst="rect">
            <a:avLst/>
          </a:prstGeom>
        </p:spPr>
        <p:txBody>
          <a:bodyPr anchor="t" anchorCtr="0"/>
          <a:lstStyle>
            <a:lvl1pPr algn="l" defTabSz="914400" rtl="0" eaLnBrk="1" latinLnBrk="0" hangingPunct="1">
              <a:lnSpc>
                <a:spcPct val="90000"/>
              </a:lnSpc>
              <a:spcBef>
                <a:spcPct val="0"/>
              </a:spcBef>
              <a:buNone/>
              <a:defRPr sz="4400" kern="1200">
                <a:solidFill>
                  <a:schemeClr val="accent1"/>
                </a:solidFill>
                <a:latin typeface="+mj-lt"/>
                <a:ea typeface="+mj-ea"/>
                <a:cs typeface="+mj-cs"/>
              </a:defRPr>
            </a:lvl1pPr>
          </a:lstStyle>
          <a:p>
            <a:pPr>
              <a:lnSpc>
                <a:spcPct val="100000"/>
              </a:lnSpc>
            </a:pPr>
            <a:r>
              <a:rPr lang="en-US" sz="2400" b="1" dirty="0">
                <a:solidFill>
                  <a:srgbClr val="264774"/>
                </a:solidFill>
              </a:rPr>
              <a:t>Icons</a:t>
            </a:r>
          </a:p>
        </p:txBody>
      </p:sp>
      <p:grpSp>
        <p:nvGrpSpPr>
          <p:cNvPr id="54" name="Group 53">
            <a:extLst>
              <a:ext uri="{FF2B5EF4-FFF2-40B4-BE49-F238E27FC236}">
                <a16:creationId xmlns:a16="http://schemas.microsoft.com/office/drawing/2014/main" id="{354E9262-F752-E515-35D1-700874A8B5CE}"/>
              </a:ext>
            </a:extLst>
          </p:cNvPr>
          <p:cNvGrpSpPr/>
          <p:nvPr/>
        </p:nvGrpSpPr>
        <p:grpSpPr>
          <a:xfrm>
            <a:off x="754034" y="1447087"/>
            <a:ext cx="10103885" cy="4227898"/>
            <a:chOff x="549927" y="916409"/>
            <a:chExt cx="10103885" cy="4227898"/>
          </a:xfrm>
        </p:grpSpPr>
        <p:pic>
          <p:nvPicPr>
            <p:cNvPr id="56" name="Picture 55">
              <a:extLst>
                <a:ext uri="{FF2B5EF4-FFF2-40B4-BE49-F238E27FC236}">
                  <a16:creationId xmlns:a16="http://schemas.microsoft.com/office/drawing/2014/main" id="{E9C55044-5871-E0DD-85D8-68E5BE08BC6B}"/>
                </a:ext>
              </a:extLst>
            </p:cNvPr>
            <p:cNvPicPr>
              <a:picLocks noChangeAspect="1"/>
            </p:cNvPicPr>
            <p:nvPr/>
          </p:nvPicPr>
          <p:blipFill>
            <a:blip r:embed="rId2"/>
            <a:srcRect/>
            <a:stretch/>
          </p:blipFill>
          <p:spPr>
            <a:xfrm>
              <a:off x="4043385" y="4363520"/>
              <a:ext cx="760799" cy="760799"/>
            </a:xfrm>
            <a:prstGeom prst="rect">
              <a:avLst/>
            </a:prstGeom>
          </p:spPr>
        </p:pic>
        <p:pic>
          <p:nvPicPr>
            <p:cNvPr id="58" name="Picture 57">
              <a:extLst>
                <a:ext uri="{FF2B5EF4-FFF2-40B4-BE49-F238E27FC236}">
                  <a16:creationId xmlns:a16="http://schemas.microsoft.com/office/drawing/2014/main" id="{DCCFE129-697C-1C60-3AAB-2C1AF1EA92E6}"/>
                </a:ext>
              </a:extLst>
            </p:cNvPr>
            <p:cNvPicPr>
              <a:picLocks noChangeAspect="1"/>
            </p:cNvPicPr>
            <p:nvPr/>
          </p:nvPicPr>
          <p:blipFill>
            <a:blip r:embed="rId3"/>
            <a:srcRect/>
            <a:stretch/>
          </p:blipFill>
          <p:spPr>
            <a:xfrm>
              <a:off x="4030060" y="3489062"/>
              <a:ext cx="760799" cy="760799"/>
            </a:xfrm>
            <a:prstGeom prst="rect">
              <a:avLst/>
            </a:prstGeom>
          </p:spPr>
        </p:pic>
        <p:pic>
          <p:nvPicPr>
            <p:cNvPr id="60" name="Picture 59">
              <a:extLst>
                <a:ext uri="{FF2B5EF4-FFF2-40B4-BE49-F238E27FC236}">
                  <a16:creationId xmlns:a16="http://schemas.microsoft.com/office/drawing/2014/main" id="{1FB13264-9B8E-4492-D1BD-2A280466E3BA}"/>
                </a:ext>
              </a:extLst>
            </p:cNvPr>
            <p:cNvPicPr>
              <a:picLocks noChangeAspect="1"/>
            </p:cNvPicPr>
            <p:nvPr/>
          </p:nvPicPr>
          <p:blipFill>
            <a:blip r:embed="rId4"/>
            <a:srcRect/>
            <a:stretch/>
          </p:blipFill>
          <p:spPr>
            <a:xfrm>
              <a:off x="4030060" y="2622791"/>
              <a:ext cx="760799" cy="760799"/>
            </a:xfrm>
            <a:prstGeom prst="rect">
              <a:avLst/>
            </a:prstGeom>
          </p:spPr>
        </p:pic>
        <p:pic>
          <p:nvPicPr>
            <p:cNvPr id="62" name="Picture 61">
              <a:extLst>
                <a:ext uri="{FF2B5EF4-FFF2-40B4-BE49-F238E27FC236}">
                  <a16:creationId xmlns:a16="http://schemas.microsoft.com/office/drawing/2014/main" id="{D307789C-CA39-2737-ECF2-A24023192B61}"/>
                </a:ext>
              </a:extLst>
            </p:cNvPr>
            <p:cNvPicPr>
              <a:picLocks noChangeAspect="1"/>
            </p:cNvPicPr>
            <p:nvPr/>
          </p:nvPicPr>
          <p:blipFill>
            <a:blip r:embed="rId5"/>
            <a:srcRect/>
            <a:stretch/>
          </p:blipFill>
          <p:spPr>
            <a:xfrm>
              <a:off x="4030060" y="1783496"/>
              <a:ext cx="760799" cy="760799"/>
            </a:xfrm>
            <a:prstGeom prst="rect">
              <a:avLst/>
            </a:prstGeom>
          </p:spPr>
        </p:pic>
        <p:pic>
          <p:nvPicPr>
            <p:cNvPr id="64" name="Picture 63">
              <a:extLst>
                <a:ext uri="{FF2B5EF4-FFF2-40B4-BE49-F238E27FC236}">
                  <a16:creationId xmlns:a16="http://schemas.microsoft.com/office/drawing/2014/main" id="{86C3AE32-EA30-84D9-91F3-3CC57A298524}"/>
                </a:ext>
              </a:extLst>
            </p:cNvPr>
            <p:cNvPicPr>
              <a:picLocks noChangeAspect="1"/>
            </p:cNvPicPr>
            <p:nvPr/>
          </p:nvPicPr>
          <p:blipFill>
            <a:blip r:embed="rId6"/>
            <a:srcRect/>
            <a:stretch/>
          </p:blipFill>
          <p:spPr>
            <a:xfrm>
              <a:off x="4030060" y="916409"/>
              <a:ext cx="760799" cy="760799"/>
            </a:xfrm>
            <a:prstGeom prst="rect">
              <a:avLst/>
            </a:prstGeom>
          </p:spPr>
        </p:pic>
        <p:pic>
          <p:nvPicPr>
            <p:cNvPr id="66" name="Picture 65">
              <a:extLst>
                <a:ext uri="{FF2B5EF4-FFF2-40B4-BE49-F238E27FC236}">
                  <a16:creationId xmlns:a16="http://schemas.microsoft.com/office/drawing/2014/main" id="{EE7DECD3-8E3E-757B-7C39-9AD93094EC5A}"/>
                </a:ext>
              </a:extLst>
            </p:cNvPr>
            <p:cNvPicPr>
              <a:picLocks noChangeAspect="1"/>
            </p:cNvPicPr>
            <p:nvPr/>
          </p:nvPicPr>
          <p:blipFill>
            <a:blip r:embed="rId7"/>
            <a:srcRect/>
            <a:stretch/>
          </p:blipFill>
          <p:spPr>
            <a:xfrm>
              <a:off x="549927" y="916409"/>
              <a:ext cx="760799" cy="760799"/>
            </a:xfrm>
            <a:prstGeom prst="rect">
              <a:avLst/>
            </a:prstGeom>
          </p:spPr>
        </p:pic>
        <p:pic>
          <p:nvPicPr>
            <p:cNvPr id="68" name="Picture 67">
              <a:extLst>
                <a:ext uri="{FF2B5EF4-FFF2-40B4-BE49-F238E27FC236}">
                  <a16:creationId xmlns:a16="http://schemas.microsoft.com/office/drawing/2014/main" id="{9A17C507-A987-958D-513C-C3ABC6576336}"/>
                </a:ext>
              </a:extLst>
            </p:cNvPr>
            <p:cNvPicPr>
              <a:picLocks noChangeAspect="1"/>
            </p:cNvPicPr>
            <p:nvPr/>
          </p:nvPicPr>
          <p:blipFill>
            <a:blip r:embed="rId8"/>
            <a:srcRect/>
            <a:stretch/>
          </p:blipFill>
          <p:spPr>
            <a:xfrm>
              <a:off x="549927" y="4363520"/>
              <a:ext cx="760799" cy="760799"/>
            </a:xfrm>
            <a:prstGeom prst="rect">
              <a:avLst/>
            </a:prstGeom>
          </p:spPr>
        </p:pic>
        <p:pic>
          <p:nvPicPr>
            <p:cNvPr id="70" name="Picture 69">
              <a:extLst>
                <a:ext uri="{FF2B5EF4-FFF2-40B4-BE49-F238E27FC236}">
                  <a16:creationId xmlns:a16="http://schemas.microsoft.com/office/drawing/2014/main" id="{58D4C5A0-07F5-41D8-240E-7EC1E5385A53}"/>
                </a:ext>
              </a:extLst>
            </p:cNvPr>
            <p:cNvPicPr>
              <a:picLocks noChangeAspect="1"/>
            </p:cNvPicPr>
            <p:nvPr/>
          </p:nvPicPr>
          <p:blipFill>
            <a:blip r:embed="rId9"/>
            <a:srcRect/>
            <a:stretch/>
          </p:blipFill>
          <p:spPr>
            <a:xfrm>
              <a:off x="549927" y="1756179"/>
              <a:ext cx="760799" cy="760799"/>
            </a:xfrm>
            <a:prstGeom prst="rect">
              <a:avLst/>
            </a:prstGeom>
          </p:spPr>
        </p:pic>
        <p:pic>
          <p:nvPicPr>
            <p:cNvPr id="72" name="Picture 71">
              <a:extLst>
                <a:ext uri="{FF2B5EF4-FFF2-40B4-BE49-F238E27FC236}">
                  <a16:creationId xmlns:a16="http://schemas.microsoft.com/office/drawing/2014/main" id="{A8BE7827-9439-FE0D-8974-B2DCE6E9BE63}"/>
                </a:ext>
              </a:extLst>
            </p:cNvPr>
            <p:cNvPicPr>
              <a:picLocks noChangeAspect="1"/>
            </p:cNvPicPr>
            <p:nvPr/>
          </p:nvPicPr>
          <p:blipFill>
            <a:blip r:embed="rId10"/>
            <a:srcRect/>
            <a:stretch/>
          </p:blipFill>
          <p:spPr>
            <a:xfrm>
              <a:off x="549927" y="2622791"/>
              <a:ext cx="760799" cy="760799"/>
            </a:xfrm>
            <a:prstGeom prst="rect">
              <a:avLst/>
            </a:prstGeom>
          </p:spPr>
        </p:pic>
        <p:pic>
          <p:nvPicPr>
            <p:cNvPr id="74" name="Picture 73">
              <a:extLst>
                <a:ext uri="{FF2B5EF4-FFF2-40B4-BE49-F238E27FC236}">
                  <a16:creationId xmlns:a16="http://schemas.microsoft.com/office/drawing/2014/main" id="{871B6A4B-0F16-B149-DA90-69F276BDBEF4}"/>
                </a:ext>
              </a:extLst>
            </p:cNvPr>
            <p:cNvPicPr>
              <a:picLocks noChangeAspect="1"/>
            </p:cNvPicPr>
            <p:nvPr/>
          </p:nvPicPr>
          <p:blipFill>
            <a:blip r:embed="rId11"/>
            <a:srcRect/>
            <a:stretch/>
          </p:blipFill>
          <p:spPr>
            <a:xfrm>
              <a:off x="549927" y="3489062"/>
              <a:ext cx="760799" cy="760799"/>
            </a:xfrm>
            <a:prstGeom prst="rect">
              <a:avLst/>
            </a:prstGeom>
          </p:spPr>
        </p:pic>
        <p:pic>
          <p:nvPicPr>
            <p:cNvPr id="76" name="Picture 75">
              <a:extLst>
                <a:ext uri="{FF2B5EF4-FFF2-40B4-BE49-F238E27FC236}">
                  <a16:creationId xmlns:a16="http://schemas.microsoft.com/office/drawing/2014/main" id="{C2B1122C-E9DC-68D0-E00F-49B8D9236307}"/>
                </a:ext>
              </a:extLst>
            </p:cNvPr>
            <p:cNvPicPr>
              <a:picLocks noChangeAspect="1"/>
            </p:cNvPicPr>
            <p:nvPr/>
          </p:nvPicPr>
          <p:blipFill>
            <a:blip r:embed="rId12"/>
            <a:srcRect/>
            <a:stretch/>
          </p:blipFill>
          <p:spPr>
            <a:xfrm>
              <a:off x="7510193" y="4363520"/>
              <a:ext cx="760799" cy="760799"/>
            </a:xfrm>
            <a:prstGeom prst="rect">
              <a:avLst/>
            </a:prstGeom>
          </p:spPr>
        </p:pic>
        <p:pic>
          <p:nvPicPr>
            <p:cNvPr id="78" name="Picture 77">
              <a:extLst>
                <a:ext uri="{FF2B5EF4-FFF2-40B4-BE49-F238E27FC236}">
                  <a16:creationId xmlns:a16="http://schemas.microsoft.com/office/drawing/2014/main" id="{7D447E44-EE68-F556-3E20-BA494FB53855}"/>
                </a:ext>
              </a:extLst>
            </p:cNvPr>
            <p:cNvPicPr>
              <a:picLocks noChangeAspect="1"/>
            </p:cNvPicPr>
            <p:nvPr/>
          </p:nvPicPr>
          <p:blipFill>
            <a:blip r:embed="rId13"/>
            <a:srcRect/>
            <a:stretch/>
          </p:blipFill>
          <p:spPr>
            <a:xfrm>
              <a:off x="7510193" y="3489062"/>
              <a:ext cx="760799" cy="760799"/>
            </a:xfrm>
            <a:prstGeom prst="rect">
              <a:avLst/>
            </a:prstGeom>
          </p:spPr>
        </p:pic>
        <p:pic>
          <p:nvPicPr>
            <p:cNvPr id="80" name="Picture 79">
              <a:extLst>
                <a:ext uri="{FF2B5EF4-FFF2-40B4-BE49-F238E27FC236}">
                  <a16:creationId xmlns:a16="http://schemas.microsoft.com/office/drawing/2014/main" id="{00E26A58-81C8-90B7-DA7F-46BB12EB1417}"/>
                </a:ext>
              </a:extLst>
            </p:cNvPr>
            <p:cNvPicPr>
              <a:picLocks noChangeAspect="1"/>
            </p:cNvPicPr>
            <p:nvPr/>
          </p:nvPicPr>
          <p:blipFill>
            <a:blip r:embed="rId14"/>
            <a:srcRect/>
            <a:stretch/>
          </p:blipFill>
          <p:spPr>
            <a:xfrm>
              <a:off x="7510193" y="2622791"/>
              <a:ext cx="760799" cy="760799"/>
            </a:xfrm>
            <a:prstGeom prst="rect">
              <a:avLst/>
            </a:prstGeom>
          </p:spPr>
        </p:pic>
        <p:pic>
          <p:nvPicPr>
            <p:cNvPr id="82" name="Picture 81">
              <a:extLst>
                <a:ext uri="{FF2B5EF4-FFF2-40B4-BE49-F238E27FC236}">
                  <a16:creationId xmlns:a16="http://schemas.microsoft.com/office/drawing/2014/main" id="{F958DA19-5221-8BAC-E11D-861F44344F7B}"/>
                </a:ext>
              </a:extLst>
            </p:cNvPr>
            <p:cNvPicPr>
              <a:picLocks noChangeAspect="1"/>
            </p:cNvPicPr>
            <p:nvPr/>
          </p:nvPicPr>
          <p:blipFill>
            <a:blip r:embed="rId15"/>
            <a:srcRect/>
            <a:stretch/>
          </p:blipFill>
          <p:spPr>
            <a:xfrm>
              <a:off x="7510193" y="1783496"/>
              <a:ext cx="760799" cy="760799"/>
            </a:xfrm>
            <a:prstGeom prst="rect">
              <a:avLst/>
            </a:prstGeom>
          </p:spPr>
        </p:pic>
        <p:pic>
          <p:nvPicPr>
            <p:cNvPr id="84" name="Picture 83">
              <a:extLst>
                <a:ext uri="{FF2B5EF4-FFF2-40B4-BE49-F238E27FC236}">
                  <a16:creationId xmlns:a16="http://schemas.microsoft.com/office/drawing/2014/main" id="{53328C26-C16F-AF6C-D047-2E23E00BA3AE}"/>
                </a:ext>
              </a:extLst>
            </p:cNvPr>
            <p:cNvPicPr>
              <a:picLocks noChangeAspect="1"/>
            </p:cNvPicPr>
            <p:nvPr/>
          </p:nvPicPr>
          <p:blipFill>
            <a:blip r:embed="rId16"/>
            <a:srcRect/>
            <a:stretch/>
          </p:blipFill>
          <p:spPr>
            <a:xfrm>
              <a:off x="7510193" y="916409"/>
              <a:ext cx="760799" cy="760799"/>
            </a:xfrm>
            <a:prstGeom prst="rect">
              <a:avLst/>
            </a:prstGeom>
          </p:spPr>
        </p:pic>
        <p:pic>
          <p:nvPicPr>
            <p:cNvPr id="86" name="Picture 85">
              <a:extLst>
                <a:ext uri="{FF2B5EF4-FFF2-40B4-BE49-F238E27FC236}">
                  <a16:creationId xmlns:a16="http://schemas.microsoft.com/office/drawing/2014/main" id="{24FDEB78-78F5-C164-8C64-FBA08CD3997C}"/>
                </a:ext>
              </a:extLst>
            </p:cNvPr>
            <p:cNvPicPr>
              <a:picLocks noChangeAspect="1"/>
            </p:cNvPicPr>
            <p:nvPr/>
          </p:nvPicPr>
          <p:blipFill>
            <a:blip r:embed="rId17"/>
            <a:srcRect/>
            <a:stretch/>
          </p:blipFill>
          <p:spPr>
            <a:xfrm>
              <a:off x="5210092" y="4363520"/>
              <a:ext cx="760799" cy="760799"/>
            </a:xfrm>
            <a:prstGeom prst="rect">
              <a:avLst/>
            </a:prstGeom>
          </p:spPr>
        </p:pic>
        <p:pic>
          <p:nvPicPr>
            <p:cNvPr id="88" name="Picture 87">
              <a:extLst>
                <a:ext uri="{FF2B5EF4-FFF2-40B4-BE49-F238E27FC236}">
                  <a16:creationId xmlns:a16="http://schemas.microsoft.com/office/drawing/2014/main" id="{411722F6-C3DE-C89A-5A95-9D430225B677}"/>
                </a:ext>
              </a:extLst>
            </p:cNvPr>
            <p:cNvPicPr>
              <a:picLocks noChangeAspect="1"/>
            </p:cNvPicPr>
            <p:nvPr/>
          </p:nvPicPr>
          <p:blipFill>
            <a:blip r:embed="rId18"/>
            <a:srcRect/>
            <a:stretch/>
          </p:blipFill>
          <p:spPr>
            <a:xfrm>
              <a:off x="5210092" y="3489062"/>
              <a:ext cx="760799" cy="760799"/>
            </a:xfrm>
            <a:prstGeom prst="rect">
              <a:avLst/>
            </a:prstGeom>
          </p:spPr>
        </p:pic>
        <p:pic>
          <p:nvPicPr>
            <p:cNvPr id="90" name="Picture 89">
              <a:extLst>
                <a:ext uri="{FF2B5EF4-FFF2-40B4-BE49-F238E27FC236}">
                  <a16:creationId xmlns:a16="http://schemas.microsoft.com/office/drawing/2014/main" id="{37F86BDA-A7B8-5F86-654B-7BCE009F9A9D}"/>
                </a:ext>
              </a:extLst>
            </p:cNvPr>
            <p:cNvPicPr>
              <a:picLocks noChangeAspect="1"/>
            </p:cNvPicPr>
            <p:nvPr/>
          </p:nvPicPr>
          <p:blipFill>
            <a:blip r:embed="rId19"/>
            <a:srcRect/>
            <a:stretch/>
          </p:blipFill>
          <p:spPr>
            <a:xfrm>
              <a:off x="5210092" y="2622791"/>
              <a:ext cx="760799" cy="760799"/>
            </a:xfrm>
            <a:prstGeom prst="rect">
              <a:avLst/>
            </a:prstGeom>
          </p:spPr>
        </p:pic>
        <p:pic>
          <p:nvPicPr>
            <p:cNvPr id="92" name="Picture 91">
              <a:extLst>
                <a:ext uri="{FF2B5EF4-FFF2-40B4-BE49-F238E27FC236}">
                  <a16:creationId xmlns:a16="http://schemas.microsoft.com/office/drawing/2014/main" id="{A01FC49F-1E1E-D16F-E3DD-5770725009E8}"/>
                </a:ext>
              </a:extLst>
            </p:cNvPr>
            <p:cNvPicPr>
              <a:picLocks noChangeAspect="1"/>
            </p:cNvPicPr>
            <p:nvPr/>
          </p:nvPicPr>
          <p:blipFill>
            <a:blip r:embed="rId20"/>
            <a:srcRect/>
            <a:stretch/>
          </p:blipFill>
          <p:spPr>
            <a:xfrm>
              <a:off x="5190104" y="1783496"/>
              <a:ext cx="760799" cy="760799"/>
            </a:xfrm>
            <a:prstGeom prst="rect">
              <a:avLst/>
            </a:prstGeom>
          </p:spPr>
        </p:pic>
        <p:pic>
          <p:nvPicPr>
            <p:cNvPr id="94" name="Picture 93">
              <a:extLst>
                <a:ext uri="{FF2B5EF4-FFF2-40B4-BE49-F238E27FC236}">
                  <a16:creationId xmlns:a16="http://schemas.microsoft.com/office/drawing/2014/main" id="{7863BFD8-55AF-0110-DED5-3CE0FCB87221}"/>
                </a:ext>
              </a:extLst>
            </p:cNvPr>
            <p:cNvPicPr>
              <a:picLocks noChangeAspect="1"/>
            </p:cNvPicPr>
            <p:nvPr/>
          </p:nvPicPr>
          <p:blipFill>
            <a:blip r:embed="rId21"/>
            <a:srcRect/>
            <a:stretch/>
          </p:blipFill>
          <p:spPr>
            <a:xfrm>
              <a:off x="5190104" y="916409"/>
              <a:ext cx="760799" cy="760799"/>
            </a:xfrm>
            <a:prstGeom prst="rect">
              <a:avLst/>
            </a:prstGeom>
          </p:spPr>
        </p:pic>
        <p:pic>
          <p:nvPicPr>
            <p:cNvPr id="95" name="Picture 94">
              <a:extLst>
                <a:ext uri="{FF2B5EF4-FFF2-40B4-BE49-F238E27FC236}">
                  <a16:creationId xmlns:a16="http://schemas.microsoft.com/office/drawing/2014/main" id="{2F2D5A0A-8EEE-17F3-15A4-00588E4583E8}"/>
                </a:ext>
              </a:extLst>
            </p:cNvPr>
            <p:cNvPicPr>
              <a:picLocks noChangeAspect="1"/>
            </p:cNvPicPr>
            <p:nvPr/>
          </p:nvPicPr>
          <p:blipFill>
            <a:blip r:embed="rId22"/>
            <a:srcRect/>
            <a:stretch/>
          </p:blipFill>
          <p:spPr>
            <a:xfrm>
              <a:off x="1709971" y="4383508"/>
              <a:ext cx="760799" cy="760799"/>
            </a:xfrm>
            <a:prstGeom prst="rect">
              <a:avLst/>
            </a:prstGeom>
          </p:spPr>
        </p:pic>
        <p:pic>
          <p:nvPicPr>
            <p:cNvPr id="96" name="Picture 95">
              <a:extLst>
                <a:ext uri="{FF2B5EF4-FFF2-40B4-BE49-F238E27FC236}">
                  <a16:creationId xmlns:a16="http://schemas.microsoft.com/office/drawing/2014/main" id="{2C94226A-9BEE-5461-D9B6-4D43B4CB3B06}"/>
                </a:ext>
              </a:extLst>
            </p:cNvPr>
            <p:cNvPicPr>
              <a:picLocks noChangeAspect="1"/>
            </p:cNvPicPr>
            <p:nvPr/>
          </p:nvPicPr>
          <p:blipFill>
            <a:blip r:embed="rId23"/>
            <a:srcRect/>
            <a:stretch/>
          </p:blipFill>
          <p:spPr>
            <a:xfrm>
              <a:off x="1709971" y="3489062"/>
              <a:ext cx="760799" cy="760799"/>
            </a:xfrm>
            <a:prstGeom prst="rect">
              <a:avLst/>
            </a:prstGeom>
          </p:spPr>
        </p:pic>
        <p:pic>
          <p:nvPicPr>
            <p:cNvPr id="97" name="Picture 96">
              <a:extLst>
                <a:ext uri="{FF2B5EF4-FFF2-40B4-BE49-F238E27FC236}">
                  <a16:creationId xmlns:a16="http://schemas.microsoft.com/office/drawing/2014/main" id="{61F53C7F-F41E-F2F1-DA96-63AC6C33EB94}"/>
                </a:ext>
              </a:extLst>
            </p:cNvPr>
            <p:cNvPicPr>
              <a:picLocks noChangeAspect="1"/>
            </p:cNvPicPr>
            <p:nvPr/>
          </p:nvPicPr>
          <p:blipFill>
            <a:blip r:embed="rId24"/>
            <a:srcRect/>
            <a:stretch/>
          </p:blipFill>
          <p:spPr>
            <a:xfrm>
              <a:off x="1709971" y="2622791"/>
              <a:ext cx="760799" cy="760799"/>
            </a:xfrm>
            <a:prstGeom prst="rect">
              <a:avLst/>
            </a:prstGeom>
          </p:spPr>
        </p:pic>
        <p:pic>
          <p:nvPicPr>
            <p:cNvPr id="98" name="Picture 97">
              <a:extLst>
                <a:ext uri="{FF2B5EF4-FFF2-40B4-BE49-F238E27FC236}">
                  <a16:creationId xmlns:a16="http://schemas.microsoft.com/office/drawing/2014/main" id="{CA0F787E-CBE8-A5C6-ECF3-5BB58177A62A}"/>
                </a:ext>
              </a:extLst>
            </p:cNvPr>
            <p:cNvPicPr>
              <a:picLocks noChangeAspect="1"/>
            </p:cNvPicPr>
            <p:nvPr/>
          </p:nvPicPr>
          <p:blipFill>
            <a:blip r:embed="rId25"/>
            <a:srcRect/>
            <a:stretch/>
          </p:blipFill>
          <p:spPr>
            <a:xfrm>
              <a:off x="1709971" y="1783496"/>
              <a:ext cx="760799" cy="760799"/>
            </a:xfrm>
            <a:prstGeom prst="rect">
              <a:avLst/>
            </a:prstGeom>
          </p:spPr>
        </p:pic>
        <p:pic>
          <p:nvPicPr>
            <p:cNvPr id="99" name="Picture 98">
              <a:extLst>
                <a:ext uri="{FF2B5EF4-FFF2-40B4-BE49-F238E27FC236}">
                  <a16:creationId xmlns:a16="http://schemas.microsoft.com/office/drawing/2014/main" id="{234CD092-8001-9ED9-0D93-0BF3FBF19E35}"/>
                </a:ext>
              </a:extLst>
            </p:cNvPr>
            <p:cNvPicPr>
              <a:picLocks noChangeAspect="1"/>
            </p:cNvPicPr>
            <p:nvPr/>
          </p:nvPicPr>
          <p:blipFill>
            <a:blip r:embed="rId26"/>
            <a:srcRect/>
            <a:stretch/>
          </p:blipFill>
          <p:spPr>
            <a:xfrm>
              <a:off x="1709971" y="965867"/>
              <a:ext cx="760799" cy="760799"/>
            </a:xfrm>
            <a:prstGeom prst="rect">
              <a:avLst/>
            </a:prstGeom>
          </p:spPr>
        </p:pic>
        <p:pic>
          <p:nvPicPr>
            <p:cNvPr id="100" name="Picture 99">
              <a:extLst>
                <a:ext uri="{FF2B5EF4-FFF2-40B4-BE49-F238E27FC236}">
                  <a16:creationId xmlns:a16="http://schemas.microsoft.com/office/drawing/2014/main" id="{88DC7023-3CB0-D1CF-7525-42A5CDFCD5C2}"/>
                </a:ext>
              </a:extLst>
            </p:cNvPr>
            <p:cNvPicPr>
              <a:picLocks noChangeAspect="1"/>
            </p:cNvPicPr>
            <p:nvPr/>
          </p:nvPicPr>
          <p:blipFill>
            <a:blip r:embed="rId27"/>
            <a:srcRect/>
            <a:stretch/>
          </p:blipFill>
          <p:spPr>
            <a:xfrm>
              <a:off x="8670237" y="4363520"/>
              <a:ext cx="760799" cy="760799"/>
            </a:xfrm>
            <a:prstGeom prst="rect">
              <a:avLst/>
            </a:prstGeom>
          </p:spPr>
        </p:pic>
        <p:pic>
          <p:nvPicPr>
            <p:cNvPr id="101" name="Picture 100">
              <a:extLst>
                <a:ext uri="{FF2B5EF4-FFF2-40B4-BE49-F238E27FC236}">
                  <a16:creationId xmlns:a16="http://schemas.microsoft.com/office/drawing/2014/main" id="{05D74E24-D471-AC88-899D-9184C461E12E}"/>
                </a:ext>
              </a:extLst>
            </p:cNvPr>
            <p:cNvPicPr>
              <a:picLocks noChangeAspect="1"/>
            </p:cNvPicPr>
            <p:nvPr/>
          </p:nvPicPr>
          <p:blipFill>
            <a:blip r:embed="rId28"/>
            <a:srcRect/>
            <a:stretch/>
          </p:blipFill>
          <p:spPr>
            <a:xfrm>
              <a:off x="8670237" y="3489062"/>
              <a:ext cx="760799" cy="760799"/>
            </a:xfrm>
            <a:prstGeom prst="rect">
              <a:avLst/>
            </a:prstGeom>
          </p:spPr>
        </p:pic>
        <p:pic>
          <p:nvPicPr>
            <p:cNvPr id="102" name="Picture 101">
              <a:extLst>
                <a:ext uri="{FF2B5EF4-FFF2-40B4-BE49-F238E27FC236}">
                  <a16:creationId xmlns:a16="http://schemas.microsoft.com/office/drawing/2014/main" id="{34420F0D-121B-1D49-F58F-87B47FEBBDE7}"/>
                </a:ext>
              </a:extLst>
            </p:cNvPr>
            <p:cNvPicPr>
              <a:picLocks noChangeAspect="1"/>
            </p:cNvPicPr>
            <p:nvPr/>
          </p:nvPicPr>
          <p:blipFill>
            <a:blip r:embed="rId29"/>
            <a:srcRect/>
            <a:stretch/>
          </p:blipFill>
          <p:spPr>
            <a:xfrm>
              <a:off x="8670237" y="2622791"/>
              <a:ext cx="760799" cy="760799"/>
            </a:xfrm>
            <a:prstGeom prst="rect">
              <a:avLst/>
            </a:prstGeom>
          </p:spPr>
        </p:pic>
        <p:pic>
          <p:nvPicPr>
            <p:cNvPr id="103" name="Picture 102">
              <a:extLst>
                <a:ext uri="{FF2B5EF4-FFF2-40B4-BE49-F238E27FC236}">
                  <a16:creationId xmlns:a16="http://schemas.microsoft.com/office/drawing/2014/main" id="{DBB0F547-89DE-C85E-BDA8-6C9F4B3B0E47}"/>
                </a:ext>
              </a:extLst>
            </p:cNvPr>
            <p:cNvPicPr>
              <a:picLocks noChangeAspect="1"/>
            </p:cNvPicPr>
            <p:nvPr/>
          </p:nvPicPr>
          <p:blipFill>
            <a:blip r:embed="rId30"/>
            <a:srcRect/>
            <a:stretch/>
          </p:blipFill>
          <p:spPr>
            <a:xfrm>
              <a:off x="8670237" y="1783496"/>
              <a:ext cx="760799" cy="760799"/>
            </a:xfrm>
            <a:prstGeom prst="rect">
              <a:avLst/>
            </a:prstGeom>
          </p:spPr>
        </p:pic>
        <p:pic>
          <p:nvPicPr>
            <p:cNvPr id="104" name="Picture 103">
              <a:extLst>
                <a:ext uri="{FF2B5EF4-FFF2-40B4-BE49-F238E27FC236}">
                  <a16:creationId xmlns:a16="http://schemas.microsoft.com/office/drawing/2014/main" id="{8B28C020-CE78-D201-E0E1-680FC96F9CD5}"/>
                </a:ext>
              </a:extLst>
            </p:cNvPr>
            <p:cNvPicPr>
              <a:picLocks noChangeAspect="1"/>
            </p:cNvPicPr>
            <p:nvPr/>
          </p:nvPicPr>
          <p:blipFill>
            <a:blip r:embed="rId31"/>
            <a:srcRect/>
            <a:stretch/>
          </p:blipFill>
          <p:spPr>
            <a:xfrm>
              <a:off x="8670237" y="916409"/>
              <a:ext cx="760799" cy="760799"/>
            </a:xfrm>
            <a:prstGeom prst="rect">
              <a:avLst/>
            </a:prstGeom>
          </p:spPr>
        </p:pic>
        <p:pic>
          <p:nvPicPr>
            <p:cNvPr id="105" name="Picture 104">
              <a:extLst>
                <a:ext uri="{FF2B5EF4-FFF2-40B4-BE49-F238E27FC236}">
                  <a16:creationId xmlns:a16="http://schemas.microsoft.com/office/drawing/2014/main" id="{B11758AF-DEE8-4C9B-0767-8C5EECEFDC49}"/>
                </a:ext>
              </a:extLst>
            </p:cNvPr>
            <p:cNvPicPr>
              <a:picLocks noChangeAspect="1"/>
            </p:cNvPicPr>
            <p:nvPr/>
          </p:nvPicPr>
          <p:blipFill>
            <a:blip r:embed="rId32"/>
            <a:srcRect/>
            <a:stretch/>
          </p:blipFill>
          <p:spPr>
            <a:xfrm>
              <a:off x="6350149" y="1783496"/>
              <a:ext cx="760799" cy="760799"/>
            </a:xfrm>
            <a:prstGeom prst="rect">
              <a:avLst/>
            </a:prstGeom>
          </p:spPr>
        </p:pic>
        <p:pic>
          <p:nvPicPr>
            <p:cNvPr id="106" name="Picture 105">
              <a:extLst>
                <a:ext uri="{FF2B5EF4-FFF2-40B4-BE49-F238E27FC236}">
                  <a16:creationId xmlns:a16="http://schemas.microsoft.com/office/drawing/2014/main" id="{FDCB5D55-22DE-B6C7-77FB-0886C3A57882}"/>
                </a:ext>
              </a:extLst>
            </p:cNvPr>
            <p:cNvPicPr>
              <a:picLocks noChangeAspect="1"/>
            </p:cNvPicPr>
            <p:nvPr/>
          </p:nvPicPr>
          <p:blipFill>
            <a:blip r:embed="rId33"/>
            <a:srcRect/>
            <a:stretch/>
          </p:blipFill>
          <p:spPr>
            <a:xfrm>
              <a:off x="6350149" y="916409"/>
              <a:ext cx="760799" cy="760799"/>
            </a:xfrm>
            <a:prstGeom prst="rect">
              <a:avLst/>
            </a:prstGeom>
          </p:spPr>
        </p:pic>
        <p:pic>
          <p:nvPicPr>
            <p:cNvPr id="107" name="Picture 106">
              <a:extLst>
                <a:ext uri="{FF2B5EF4-FFF2-40B4-BE49-F238E27FC236}">
                  <a16:creationId xmlns:a16="http://schemas.microsoft.com/office/drawing/2014/main" id="{95AB0A13-2316-D8A9-79D5-BBADD035782E}"/>
                </a:ext>
              </a:extLst>
            </p:cNvPr>
            <p:cNvPicPr>
              <a:picLocks noChangeAspect="1"/>
            </p:cNvPicPr>
            <p:nvPr/>
          </p:nvPicPr>
          <p:blipFill>
            <a:blip r:embed="rId34"/>
            <a:srcRect/>
            <a:stretch/>
          </p:blipFill>
          <p:spPr>
            <a:xfrm>
              <a:off x="6350149" y="2622791"/>
              <a:ext cx="760799" cy="760799"/>
            </a:xfrm>
            <a:prstGeom prst="rect">
              <a:avLst/>
            </a:prstGeom>
          </p:spPr>
        </p:pic>
        <p:pic>
          <p:nvPicPr>
            <p:cNvPr id="108" name="Picture 107">
              <a:extLst>
                <a:ext uri="{FF2B5EF4-FFF2-40B4-BE49-F238E27FC236}">
                  <a16:creationId xmlns:a16="http://schemas.microsoft.com/office/drawing/2014/main" id="{BB3B9D2E-9218-58BC-8C17-1DB395F9D612}"/>
                </a:ext>
              </a:extLst>
            </p:cNvPr>
            <p:cNvPicPr>
              <a:picLocks noChangeAspect="1"/>
            </p:cNvPicPr>
            <p:nvPr/>
          </p:nvPicPr>
          <p:blipFill>
            <a:blip r:embed="rId35"/>
            <a:srcRect/>
            <a:stretch/>
          </p:blipFill>
          <p:spPr>
            <a:xfrm>
              <a:off x="6350149" y="4363520"/>
              <a:ext cx="760799" cy="760799"/>
            </a:xfrm>
            <a:prstGeom prst="rect">
              <a:avLst/>
            </a:prstGeom>
          </p:spPr>
        </p:pic>
        <p:pic>
          <p:nvPicPr>
            <p:cNvPr id="109" name="Picture 108">
              <a:extLst>
                <a:ext uri="{FF2B5EF4-FFF2-40B4-BE49-F238E27FC236}">
                  <a16:creationId xmlns:a16="http://schemas.microsoft.com/office/drawing/2014/main" id="{C014A9FF-DBD8-A0D2-73F9-F9ACF447CF2E}"/>
                </a:ext>
              </a:extLst>
            </p:cNvPr>
            <p:cNvPicPr>
              <a:picLocks noChangeAspect="1"/>
            </p:cNvPicPr>
            <p:nvPr/>
          </p:nvPicPr>
          <p:blipFill>
            <a:blip r:embed="rId36"/>
            <a:srcRect/>
            <a:stretch/>
          </p:blipFill>
          <p:spPr>
            <a:xfrm>
              <a:off x="6350149" y="3489062"/>
              <a:ext cx="760799" cy="760799"/>
            </a:xfrm>
            <a:prstGeom prst="rect">
              <a:avLst/>
            </a:prstGeom>
          </p:spPr>
        </p:pic>
        <p:pic>
          <p:nvPicPr>
            <p:cNvPr id="110" name="Picture 109">
              <a:extLst>
                <a:ext uri="{FF2B5EF4-FFF2-40B4-BE49-F238E27FC236}">
                  <a16:creationId xmlns:a16="http://schemas.microsoft.com/office/drawing/2014/main" id="{F3DAE944-0A9A-2568-337B-5C3F11A9E8FA}"/>
                </a:ext>
              </a:extLst>
            </p:cNvPr>
            <p:cNvPicPr>
              <a:picLocks noChangeAspect="1"/>
            </p:cNvPicPr>
            <p:nvPr/>
          </p:nvPicPr>
          <p:blipFill>
            <a:blip r:embed="rId37"/>
            <a:srcRect/>
            <a:stretch/>
          </p:blipFill>
          <p:spPr>
            <a:xfrm>
              <a:off x="9830280" y="1783496"/>
              <a:ext cx="760799" cy="760799"/>
            </a:xfrm>
            <a:prstGeom prst="rect">
              <a:avLst/>
            </a:prstGeom>
          </p:spPr>
        </p:pic>
        <p:pic>
          <p:nvPicPr>
            <p:cNvPr id="111" name="Picture 110">
              <a:extLst>
                <a:ext uri="{FF2B5EF4-FFF2-40B4-BE49-F238E27FC236}">
                  <a16:creationId xmlns:a16="http://schemas.microsoft.com/office/drawing/2014/main" id="{0BBB7142-A931-A352-7FE2-70299B9F1584}"/>
                </a:ext>
              </a:extLst>
            </p:cNvPr>
            <p:cNvPicPr>
              <a:picLocks noChangeAspect="1"/>
            </p:cNvPicPr>
            <p:nvPr/>
          </p:nvPicPr>
          <p:blipFill>
            <a:blip r:embed="rId38"/>
            <a:srcRect/>
            <a:stretch/>
          </p:blipFill>
          <p:spPr>
            <a:xfrm>
              <a:off x="9830280" y="916409"/>
              <a:ext cx="760799" cy="760799"/>
            </a:xfrm>
            <a:prstGeom prst="rect">
              <a:avLst/>
            </a:prstGeom>
          </p:spPr>
        </p:pic>
        <p:pic>
          <p:nvPicPr>
            <p:cNvPr id="112" name="Picture 111">
              <a:extLst>
                <a:ext uri="{FF2B5EF4-FFF2-40B4-BE49-F238E27FC236}">
                  <a16:creationId xmlns:a16="http://schemas.microsoft.com/office/drawing/2014/main" id="{30D952CF-7719-AEC3-8114-5683B30D9BE2}"/>
                </a:ext>
              </a:extLst>
            </p:cNvPr>
            <p:cNvPicPr>
              <a:picLocks noChangeAspect="1"/>
            </p:cNvPicPr>
            <p:nvPr/>
          </p:nvPicPr>
          <p:blipFill>
            <a:blip r:embed="rId39"/>
            <a:srcRect/>
            <a:stretch/>
          </p:blipFill>
          <p:spPr>
            <a:xfrm>
              <a:off x="9893013" y="4363520"/>
              <a:ext cx="760799" cy="760799"/>
            </a:xfrm>
            <a:prstGeom prst="rect">
              <a:avLst/>
            </a:prstGeom>
          </p:spPr>
        </p:pic>
        <p:pic>
          <p:nvPicPr>
            <p:cNvPr id="113" name="Picture 112">
              <a:extLst>
                <a:ext uri="{FF2B5EF4-FFF2-40B4-BE49-F238E27FC236}">
                  <a16:creationId xmlns:a16="http://schemas.microsoft.com/office/drawing/2014/main" id="{734AFD46-AEDF-CC54-1D99-5E6B4F951879}"/>
                </a:ext>
              </a:extLst>
            </p:cNvPr>
            <p:cNvPicPr>
              <a:picLocks noChangeAspect="1"/>
            </p:cNvPicPr>
            <p:nvPr/>
          </p:nvPicPr>
          <p:blipFill>
            <a:blip r:embed="rId40"/>
            <a:srcRect/>
            <a:stretch/>
          </p:blipFill>
          <p:spPr>
            <a:xfrm>
              <a:off x="9830280" y="3489062"/>
              <a:ext cx="760799" cy="760799"/>
            </a:xfrm>
            <a:prstGeom prst="rect">
              <a:avLst/>
            </a:prstGeom>
          </p:spPr>
        </p:pic>
        <p:pic>
          <p:nvPicPr>
            <p:cNvPr id="114" name="Picture 113">
              <a:extLst>
                <a:ext uri="{FF2B5EF4-FFF2-40B4-BE49-F238E27FC236}">
                  <a16:creationId xmlns:a16="http://schemas.microsoft.com/office/drawing/2014/main" id="{31BCFC15-A799-BBB4-A9A9-DFC3FA46ED5A}"/>
                </a:ext>
              </a:extLst>
            </p:cNvPr>
            <p:cNvPicPr>
              <a:picLocks noChangeAspect="1"/>
            </p:cNvPicPr>
            <p:nvPr/>
          </p:nvPicPr>
          <p:blipFill>
            <a:blip r:embed="rId41"/>
            <a:srcRect/>
            <a:stretch/>
          </p:blipFill>
          <p:spPr>
            <a:xfrm>
              <a:off x="9830280" y="2622791"/>
              <a:ext cx="760799" cy="760799"/>
            </a:xfrm>
            <a:prstGeom prst="rect">
              <a:avLst/>
            </a:prstGeom>
          </p:spPr>
        </p:pic>
        <p:pic>
          <p:nvPicPr>
            <p:cNvPr id="115" name="Picture 114">
              <a:extLst>
                <a:ext uri="{FF2B5EF4-FFF2-40B4-BE49-F238E27FC236}">
                  <a16:creationId xmlns:a16="http://schemas.microsoft.com/office/drawing/2014/main" id="{364428A7-3E56-9B06-32A5-F9F01E4291B2}"/>
                </a:ext>
              </a:extLst>
            </p:cNvPr>
            <p:cNvPicPr>
              <a:picLocks noChangeAspect="1"/>
            </p:cNvPicPr>
            <p:nvPr/>
          </p:nvPicPr>
          <p:blipFill>
            <a:blip r:embed="rId42"/>
            <a:srcRect/>
            <a:stretch/>
          </p:blipFill>
          <p:spPr>
            <a:xfrm>
              <a:off x="2870016" y="2622791"/>
              <a:ext cx="760799" cy="760799"/>
            </a:xfrm>
            <a:prstGeom prst="rect">
              <a:avLst/>
            </a:prstGeom>
          </p:spPr>
        </p:pic>
        <p:pic>
          <p:nvPicPr>
            <p:cNvPr id="116" name="Picture 115">
              <a:extLst>
                <a:ext uri="{FF2B5EF4-FFF2-40B4-BE49-F238E27FC236}">
                  <a16:creationId xmlns:a16="http://schemas.microsoft.com/office/drawing/2014/main" id="{20DC11AF-ACEC-4534-1FB8-BBDB5BCFBADB}"/>
                </a:ext>
              </a:extLst>
            </p:cNvPr>
            <p:cNvPicPr>
              <a:picLocks noChangeAspect="1"/>
            </p:cNvPicPr>
            <p:nvPr/>
          </p:nvPicPr>
          <p:blipFill>
            <a:blip r:embed="rId43"/>
            <a:srcRect/>
            <a:stretch/>
          </p:blipFill>
          <p:spPr>
            <a:xfrm>
              <a:off x="2870016" y="965867"/>
              <a:ext cx="760799" cy="760799"/>
            </a:xfrm>
            <a:prstGeom prst="rect">
              <a:avLst/>
            </a:prstGeom>
          </p:spPr>
        </p:pic>
        <p:pic>
          <p:nvPicPr>
            <p:cNvPr id="117" name="Picture 116">
              <a:extLst>
                <a:ext uri="{FF2B5EF4-FFF2-40B4-BE49-F238E27FC236}">
                  <a16:creationId xmlns:a16="http://schemas.microsoft.com/office/drawing/2014/main" id="{15C0D101-146F-8944-6592-C6645280D0C9}"/>
                </a:ext>
              </a:extLst>
            </p:cNvPr>
            <p:cNvPicPr>
              <a:picLocks noChangeAspect="1"/>
            </p:cNvPicPr>
            <p:nvPr/>
          </p:nvPicPr>
          <p:blipFill>
            <a:blip r:embed="rId44"/>
            <a:srcRect/>
            <a:stretch/>
          </p:blipFill>
          <p:spPr>
            <a:xfrm>
              <a:off x="2870016" y="3517884"/>
              <a:ext cx="760799" cy="760799"/>
            </a:xfrm>
            <a:prstGeom prst="rect">
              <a:avLst/>
            </a:prstGeom>
          </p:spPr>
        </p:pic>
        <p:pic>
          <p:nvPicPr>
            <p:cNvPr id="118" name="Picture 117">
              <a:extLst>
                <a:ext uri="{FF2B5EF4-FFF2-40B4-BE49-F238E27FC236}">
                  <a16:creationId xmlns:a16="http://schemas.microsoft.com/office/drawing/2014/main" id="{1A4B800D-2E9F-83C5-FB3C-3BDA54E088B4}"/>
                </a:ext>
              </a:extLst>
            </p:cNvPr>
            <p:cNvPicPr>
              <a:picLocks noChangeAspect="1"/>
            </p:cNvPicPr>
            <p:nvPr/>
          </p:nvPicPr>
          <p:blipFill>
            <a:blip r:embed="rId45"/>
            <a:srcRect/>
            <a:stretch/>
          </p:blipFill>
          <p:spPr>
            <a:xfrm>
              <a:off x="2870016" y="4334754"/>
              <a:ext cx="760799" cy="760799"/>
            </a:xfrm>
            <a:prstGeom prst="rect">
              <a:avLst/>
            </a:prstGeom>
          </p:spPr>
        </p:pic>
        <p:pic>
          <p:nvPicPr>
            <p:cNvPr id="119" name="Picture 118">
              <a:extLst>
                <a:ext uri="{FF2B5EF4-FFF2-40B4-BE49-F238E27FC236}">
                  <a16:creationId xmlns:a16="http://schemas.microsoft.com/office/drawing/2014/main" id="{1CA565F1-68DE-DB28-EB49-F26FE88255D7}"/>
                </a:ext>
              </a:extLst>
            </p:cNvPr>
            <p:cNvPicPr>
              <a:picLocks noChangeAspect="1"/>
            </p:cNvPicPr>
            <p:nvPr/>
          </p:nvPicPr>
          <p:blipFill>
            <a:blip r:embed="rId46"/>
            <a:srcRect/>
            <a:stretch/>
          </p:blipFill>
          <p:spPr>
            <a:xfrm>
              <a:off x="2870016" y="1832954"/>
              <a:ext cx="760799" cy="760799"/>
            </a:xfrm>
            <a:prstGeom prst="rect">
              <a:avLst/>
            </a:prstGeom>
          </p:spPr>
        </p:pic>
      </p:grpSp>
    </p:spTree>
    <p:extLst>
      <p:ext uri="{BB962C8B-B14F-4D97-AF65-F5344CB8AC3E}">
        <p14:creationId xmlns:p14="http://schemas.microsoft.com/office/powerpoint/2010/main" val="13469084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icture Placeholder 39">
            <a:extLst>
              <a:ext uri="{FF2B5EF4-FFF2-40B4-BE49-F238E27FC236}">
                <a16:creationId xmlns:a16="http://schemas.microsoft.com/office/drawing/2014/main" id="{CAF60821-F95F-B4ED-3572-BB776979AA11}"/>
              </a:ext>
            </a:extLst>
          </p:cNvPr>
          <p:cNvSpPr>
            <a:spLocks noGrp="1"/>
          </p:cNvSpPr>
          <p:nvPr>
            <p:ph type="pic" sz="quarter" idx="15"/>
          </p:nvPr>
        </p:nvSpPr>
        <p:spPr/>
        <p:txBody>
          <a:bodyPr/>
          <a:lstStyle/>
          <a:p>
            <a:endParaRPr lang="en-US"/>
          </a:p>
        </p:txBody>
      </p:sp>
      <p:sp>
        <p:nvSpPr>
          <p:cNvPr id="12" name="Text Placeholder 11">
            <a:extLst>
              <a:ext uri="{FF2B5EF4-FFF2-40B4-BE49-F238E27FC236}">
                <a16:creationId xmlns:a16="http://schemas.microsoft.com/office/drawing/2014/main" id="{6429BB5A-2148-EBA4-A177-790168C32614}"/>
              </a:ext>
            </a:extLst>
          </p:cNvPr>
          <p:cNvSpPr>
            <a:spLocks noGrp="1"/>
          </p:cNvSpPr>
          <p:nvPr>
            <p:ph type="body" sz="quarter" idx="11"/>
          </p:nvPr>
        </p:nvSpPr>
        <p:spPr/>
        <p:txBody>
          <a:bodyPr/>
          <a:lstStyle/>
          <a:p>
            <a:r>
              <a:rPr lang="en-US" dirty="0"/>
              <a:t>Optional Section Title</a:t>
            </a:r>
          </a:p>
        </p:txBody>
      </p:sp>
      <p:sp>
        <p:nvSpPr>
          <p:cNvPr id="21" name="Text Placeholder 20">
            <a:extLst>
              <a:ext uri="{FF2B5EF4-FFF2-40B4-BE49-F238E27FC236}">
                <a16:creationId xmlns:a16="http://schemas.microsoft.com/office/drawing/2014/main" id="{E122B81E-5466-A1C3-0167-4A6EF12BDF68}"/>
              </a:ext>
            </a:extLst>
          </p:cNvPr>
          <p:cNvSpPr>
            <a:spLocks noGrp="1"/>
          </p:cNvSpPr>
          <p:nvPr>
            <p:ph type="body" sz="quarter" idx="12"/>
          </p:nvPr>
        </p:nvSpPr>
        <p:spPr/>
        <p:txBody>
          <a:bodyPr/>
          <a:lstStyle/>
          <a:p>
            <a:r>
              <a:rPr lang="en-US" dirty="0"/>
              <a:t>Insert Page</a:t>
            </a:r>
          </a:p>
          <a:p>
            <a:r>
              <a:rPr lang="en-US" dirty="0"/>
              <a:t>Headline Lorem</a:t>
            </a:r>
          </a:p>
          <a:p>
            <a:r>
              <a:rPr lang="en-US" dirty="0"/>
              <a:t>dolor site amet</a:t>
            </a:r>
          </a:p>
        </p:txBody>
      </p:sp>
      <p:sp>
        <p:nvSpPr>
          <p:cNvPr id="43" name="Text Placeholder 42">
            <a:extLst>
              <a:ext uri="{FF2B5EF4-FFF2-40B4-BE49-F238E27FC236}">
                <a16:creationId xmlns:a16="http://schemas.microsoft.com/office/drawing/2014/main" id="{5E77A470-3507-CFF3-12DB-47D35B5E969E}"/>
              </a:ext>
            </a:extLst>
          </p:cNvPr>
          <p:cNvSpPr>
            <a:spLocks noGrp="1"/>
          </p:cNvSpPr>
          <p:nvPr>
            <p:ph type="body" sz="quarter" idx="13"/>
          </p:nvPr>
        </p:nvSpPr>
        <p:spPr/>
        <p:txBody>
          <a:bodyPr/>
          <a:lstStyle/>
          <a:p>
            <a:r>
              <a:rPr lang="en-US" dirty="0"/>
              <a:t>Lorem ipsum dolor sit amet, consectetuer adipiscing elit, sed diam nonummy nibh.</a:t>
            </a:r>
          </a:p>
        </p:txBody>
      </p:sp>
      <p:sp>
        <p:nvSpPr>
          <p:cNvPr id="44" name="Text Placeholder 43">
            <a:extLst>
              <a:ext uri="{FF2B5EF4-FFF2-40B4-BE49-F238E27FC236}">
                <a16:creationId xmlns:a16="http://schemas.microsoft.com/office/drawing/2014/main" id="{027A86F0-174B-7653-6128-C452B28D385A}"/>
              </a:ext>
            </a:extLst>
          </p:cNvPr>
          <p:cNvSpPr>
            <a:spLocks noGrp="1"/>
          </p:cNvSpPr>
          <p:nvPr>
            <p:ph type="body" sz="quarter" idx="14"/>
          </p:nvPr>
        </p:nvSpPr>
        <p:spPr/>
        <p:txBody>
          <a:bodyPr/>
          <a:lstStyle/>
          <a:p>
            <a:r>
              <a:rPr lang="en-US" dirty="0"/>
              <a:t>Lorem ipsum dolor sit amet, consectetuer adipiscing elit, diam nonummy nibh euismod tincidunt ut laoreet dolore magna aliquam  volutpat. Ut wisi enim ad minim veniam, quis nostrud exerci tation ullamcorper suscipit lobortis. </a:t>
            </a:r>
          </a:p>
        </p:txBody>
      </p:sp>
      <p:pic>
        <p:nvPicPr>
          <p:cNvPr id="9" name="Picture 8">
            <a:extLst>
              <a:ext uri="{FF2B5EF4-FFF2-40B4-BE49-F238E27FC236}">
                <a16:creationId xmlns:a16="http://schemas.microsoft.com/office/drawing/2014/main" id="{3B74F4BB-BABA-5CD8-DF1C-DB5033293DA9}"/>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6000"/>
                    </a14:imgEffect>
                  </a14:imgLayer>
                </a14:imgProps>
              </a:ext>
            </a:extLst>
          </a:blip>
          <a:srcRect l="17473" r="17473"/>
          <a:stretch/>
        </p:blipFill>
        <p:spPr>
          <a:xfrm>
            <a:off x="6360363" y="-22200"/>
            <a:ext cx="5831635" cy="5976257"/>
          </a:xfrm>
          <a:prstGeom prst="rect">
            <a:avLst/>
          </a:prstGeom>
        </p:spPr>
      </p:pic>
      <p:sp>
        <p:nvSpPr>
          <p:cNvPr id="16" name="Rectangle 15">
            <a:extLst>
              <a:ext uri="{FF2B5EF4-FFF2-40B4-BE49-F238E27FC236}">
                <a16:creationId xmlns:a16="http://schemas.microsoft.com/office/drawing/2014/main" id="{26064706-3D46-A193-4C10-B18A71419F7B}"/>
              </a:ext>
            </a:extLst>
          </p:cNvPr>
          <p:cNvSpPr/>
          <p:nvPr/>
        </p:nvSpPr>
        <p:spPr>
          <a:xfrm rot="5400000">
            <a:off x="9203029" y="3038240"/>
            <a:ext cx="146304" cy="583163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90922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3B4968ED-595E-67BC-BB2E-A0735D0E0B01}"/>
              </a:ext>
            </a:extLst>
          </p:cNvPr>
          <p:cNvSpPr>
            <a:spLocks noGrp="1"/>
          </p:cNvSpPr>
          <p:nvPr>
            <p:ph type="pic" sz="quarter" idx="15"/>
          </p:nvPr>
        </p:nvSpPr>
        <p:spPr/>
        <p:txBody>
          <a:bodyPr/>
          <a:lstStyle/>
          <a:p>
            <a:endParaRPr lang="en-US"/>
          </a:p>
        </p:txBody>
      </p:sp>
      <p:pic>
        <p:nvPicPr>
          <p:cNvPr id="2" name="Picture 1">
            <a:extLst>
              <a:ext uri="{FF2B5EF4-FFF2-40B4-BE49-F238E27FC236}">
                <a16:creationId xmlns:a16="http://schemas.microsoft.com/office/drawing/2014/main" id="{8A9DC5A4-E656-FC35-AE2F-F03178DBA48D}"/>
              </a:ext>
            </a:extLst>
          </p:cNvPr>
          <p:cNvPicPr>
            <a:picLocks noChangeAspect="1"/>
          </p:cNvPicPr>
          <p:nvPr/>
        </p:nvPicPr>
        <p:blipFill rotWithShape="1">
          <a:blip r:embed="rId2">
            <a:alphaModFix/>
          </a:blip>
          <a:srcRect l="10985" r="15634" b="839"/>
          <a:stretch/>
        </p:blipFill>
        <p:spPr>
          <a:xfrm flipH="1">
            <a:off x="6360362" y="-1"/>
            <a:ext cx="5831637" cy="5880905"/>
          </a:xfrm>
          <a:prstGeom prst="rect">
            <a:avLst/>
          </a:prstGeom>
        </p:spPr>
      </p:pic>
      <p:sp>
        <p:nvSpPr>
          <p:cNvPr id="6" name="Text Placeholder 5">
            <a:extLst>
              <a:ext uri="{FF2B5EF4-FFF2-40B4-BE49-F238E27FC236}">
                <a16:creationId xmlns:a16="http://schemas.microsoft.com/office/drawing/2014/main" id="{95E04174-081C-D59E-6DA7-225BC3616EC7}"/>
              </a:ext>
            </a:extLst>
          </p:cNvPr>
          <p:cNvSpPr>
            <a:spLocks noGrp="1"/>
          </p:cNvSpPr>
          <p:nvPr>
            <p:ph type="body" sz="quarter" idx="11"/>
          </p:nvPr>
        </p:nvSpPr>
        <p:spPr/>
        <p:txBody>
          <a:bodyPr/>
          <a:lstStyle/>
          <a:p>
            <a:r>
              <a:rPr lang="en-US" dirty="0"/>
              <a:t>Optional Section Title</a:t>
            </a:r>
          </a:p>
        </p:txBody>
      </p:sp>
      <p:sp>
        <p:nvSpPr>
          <p:cNvPr id="21" name="Text Placeholder 20">
            <a:extLst>
              <a:ext uri="{FF2B5EF4-FFF2-40B4-BE49-F238E27FC236}">
                <a16:creationId xmlns:a16="http://schemas.microsoft.com/office/drawing/2014/main" id="{E122B81E-5466-A1C3-0167-4A6EF12BDF68}"/>
              </a:ext>
            </a:extLst>
          </p:cNvPr>
          <p:cNvSpPr>
            <a:spLocks noGrp="1"/>
          </p:cNvSpPr>
          <p:nvPr>
            <p:ph type="body" sz="quarter" idx="12"/>
          </p:nvPr>
        </p:nvSpPr>
        <p:spPr/>
        <p:txBody>
          <a:bodyPr/>
          <a:lstStyle/>
          <a:p>
            <a:r>
              <a:rPr lang="en-US" dirty="0"/>
              <a:t>Insert Page</a:t>
            </a:r>
          </a:p>
          <a:p>
            <a:r>
              <a:rPr lang="en-US" dirty="0"/>
              <a:t>Headline Lorem</a:t>
            </a:r>
          </a:p>
          <a:p>
            <a:r>
              <a:rPr lang="en-US" dirty="0"/>
              <a:t>dolor site amet</a:t>
            </a:r>
          </a:p>
        </p:txBody>
      </p:sp>
      <p:sp>
        <p:nvSpPr>
          <p:cNvPr id="43" name="Text Placeholder 42">
            <a:extLst>
              <a:ext uri="{FF2B5EF4-FFF2-40B4-BE49-F238E27FC236}">
                <a16:creationId xmlns:a16="http://schemas.microsoft.com/office/drawing/2014/main" id="{5E77A470-3507-CFF3-12DB-47D35B5E969E}"/>
              </a:ext>
            </a:extLst>
          </p:cNvPr>
          <p:cNvSpPr>
            <a:spLocks noGrp="1"/>
          </p:cNvSpPr>
          <p:nvPr>
            <p:ph type="body" sz="quarter" idx="13"/>
          </p:nvPr>
        </p:nvSpPr>
        <p:spPr/>
        <p:txBody>
          <a:bodyPr/>
          <a:lstStyle/>
          <a:p>
            <a:r>
              <a:rPr lang="en-US" dirty="0"/>
              <a:t>Lorem ipsum dolor sit amet, consectetuer adipiscing elit, sed diam nonummy nibh.</a:t>
            </a:r>
          </a:p>
        </p:txBody>
      </p:sp>
      <p:sp>
        <p:nvSpPr>
          <p:cNvPr id="44" name="Text Placeholder 43">
            <a:extLst>
              <a:ext uri="{FF2B5EF4-FFF2-40B4-BE49-F238E27FC236}">
                <a16:creationId xmlns:a16="http://schemas.microsoft.com/office/drawing/2014/main" id="{027A86F0-174B-7653-6128-C452B28D385A}"/>
              </a:ext>
            </a:extLst>
          </p:cNvPr>
          <p:cNvSpPr>
            <a:spLocks noGrp="1"/>
          </p:cNvSpPr>
          <p:nvPr>
            <p:ph type="body" sz="quarter" idx="14"/>
          </p:nvPr>
        </p:nvSpPr>
        <p:spPr/>
        <p:txBody>
          <a:bodyPr/>
          <a:lstStyle/>
          <a:p>
            <a:r>
              <a:rPr lang="en-US" dirty="0"/>
              <a:t>Lorem ipsum dolor sit amet, consectetuer adipiscing elit, diam nonummy nibh euismod tincidunt ut laoreet dolore magna aliquam  volutpat. Ut wisi enim ad minim veniam, quis nostrud exerci tation ullamcorper suscipit lobortis. </a:t>
            </a:r>
          </a:p>
        </p:txBody>
      </p:sp>
      <p:sp>
        <p:nvSpPr>
          <p:cNvPr id="16" name="Rectangle 15">
            <a:extLst>
              <a:ext uri="{FF2B5EF4-FFF2-40B4-BE49-F238E27FC236}">
                <a16:creationId xmlns:a16="http://schemas.microsoft.com/office/drawing/2014/main" id="{2E0921E7-82B7-9861-6C4C-88F5F35C9426}"/>
              </a:ext>
            </a:extLst>
          </p:cNvPr>
          <p:cNvSpPr/>
          <p:nvPr/>
        </p:nvSpPr>
        <p:spPr>
          <a:xfrm rot="5400000">
            <a:off x="9203029" y="3038240"/>
            <a:ext cx="146304" cy="5831635"/>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93019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Picture Placeholder 37">
            <a:extLst>
              <a:ext uri="{FF2B5EF4-FFF2-40B4-BE49-F238E27FC236}">
                <a16:creationId xmlns:a16="http://schemas.microsoft.com/office/drawing/2014/main" id="{34D556F9-5F01-B0DD-80D3-DA80F1A4ECD6}"/>
              </a:ext>
            </a:extLst>
          </p:cNvPr>
          <p:cNvSpPr>
            <a:spLocks noGrp="1"/>
          </p:cNvSpPr>
          <p:nvPr>
            <p:ph type="pic" sz="quarter" idx="10"/>
          </p:nvPr>
        </p:nvSpPr>
        <p:spPr/>
        <p:txBody>
          <a:bodyPr/>
          <a:lstStyle/>
          <a:p>
            <a:endParaRPr lang="en-US"/>
          </a:p>
        </p:txBody>
      </p:sp>
      <p:sp>
        <p:nvSpPr>
          <p:cNvPr id="52" name="Text Placeholder 51">
            <a:extLst>
              <a:ext uri="{FF2B5EF4-FFF2-40B4-BE49-F238E27FC236}">
                <a16:creationId xmlns:a16="http://schemas.microsoft.com/office/drawing/2014/main" id="{92CF4696-E87E-E028-DF16-48B9CDA11496}"/>
              </a:ext>
            </a:extLst>
          </p:cNvPr>
          <p:cNvSpPr>
            <a:spLocks noGrp="1"/>
          </p:cNvSpPr>
          <p:nvPr>
            <p:ph type="body" sz="quarter" idx="11"/>
          </p:nvPr>
        </p:nvSpPr>
        <p:spPr/>
        <p:txBody>
          <a:bodyPr/>
          <a:lstStyle/>
          <a:p>
            <a:r>
              <a:rPr lang="en-US" dirty="0"/>
              <a:t>Insert Page</a:t>
            </a:r>
            <a:br>
              <a:rPr lang="en-US" dirty="0"/>
            </a:br>
            <a:r>
              <a:rPr lang="en-US" dirty="0"/>
              <a:t>Headline</a:t>
            </a:r>
          </a:p>
        </p:txBody>
      </p:sp>
      <p:sp>
        <p:nvSpPr>
          <p:cNvPr id="53" name="Text Placeholder 52">
            <a:extLst>
              <a:ext uri="{FF2B5EF4-FFF2-40B4-BE49-F238E27FC236}">
                <a16:creationId xmlns:a16="http://schemas.microsoft.com/office/drawing/2014/main" id="{3B5ED3C6-DCCD-91F4-4BD0-1567DF636B47}"/>
              </a:ext>
            </a:extLst>
          </p:cNvPr>
          <p:cNvSpPr>
            <a:spLocks noGrp="1"/>
          </p:cNvSpPr>
          <p:nvPr>
            <p:ph type="body" sz="quarter" idx="12"/>
          </p:nvPr>
        </p:nvSpPr>
        <p:spPr/>
        <p:txBody>
          <a:bodyPr/>
          <a:lstStyle/>
          <a:p>
            <a:r>
              <a:rPr lang="en-US" dirty="0"/>
              <a:t>Type content here. Lorem ipsum dolor </a:t>
            </a:r>
            <a:br>
              <a:rPr lang="en-US" dirty="0"/>
            </a:br>
            <a:r>
              <a:rPr lang="en-US" dirty="0"/>
              <a:t>sit amet, consectetuer adipiscing elit, </a:t>
            </a:r>
            <a:br>
              <a:rPr lang="en-US" dirty="0"/>
            </a:br>
            <a:r>
              <a:rPr lang="en-US" dirty="0"/>
              <a:t>sed diam nonummy nibh euismod </a:t>
            </a:r>
          </a:p>
        </p:txBody>
      </p:sp>
      <p:sp>
        <p:nvSpPr>
          <p:cNvPr id="54" name="Text Placeholder 53">
            <a:extLst>
              <a:ext uri="{FF2B5EF4-FFF2-40B4-BE49-F238E27FC236}">
                <a16:creationId xmlns:a16="http://schemas.microsoft.com/office/drawing/2014/main" id="{7FC6FC38-0D74-537F-3FAD-D35572DC5DBC}"/>
              </a:ext>
            </a:extLst>
          </p:cNvPr>
          <p:cNvSpPr>
            <a:spLocks noGrp="1"/>
          </p:cNvSpPr>
          <p:nvPr>
            <p:ph type="body" sz="quarter" idx="13"/>
          </p:nvPr>
        </p:nvSpPr>
        <p:spPr/>
        <p:txBody>
          <a:bodyPr/>
          <a:lstStyle/>
          <a:p>
            <a:r>
              <a:rPr lang="en-US" dirty="0"/>
              <a:t>Lorem ipsum dolor sit amet, consectetuer adipiscing elit, </a:t>
            </a:r>
            <a:br>
              <a:rPr lang="en-US" dirty="0"/>
            </a:br>
            <a:r>
              <a:rPr lang="en-US" dirty="0"/>
              <a:t>sed diam nonummy nibh euismod Lorem ipsum dolor sit </a:t>
            </a:r>
            <a:br>
              <a:rPr lang="en-US" dirty="0"/>
            </a:br>
            <a:r>
              <a:rPr lang="en-US" dirty="0" err="1"/>
              <a:t>amet</a:t>
            </a:r>
            <a:r>
              <a:rPr lang="en-US" dirty="0"/>
              <a:t>, consectetuer adipiscing elit.</a:t>
            </a:r>
          </a:p>
        </p:txBody>
      </p:sp>
      <p:sp>
        <p:nvSpPr>
          <p:cNvPr id="42" name="Rectangle 41">
            <a:extLst>
              <a:ext uri="{FF2B5EF4-FFF2-40B4-BE49-F238E27FC236}">
                <a16:creationId xmlns:a16="http://schemas.microsoft.com/office/drawing/2014/main" id="{A260178D-C226-1B50-EE07-871F3E8A75B6}"/>
              </a:ext>
            </a:extLst>
          </p:cNvPr>
          <p:cNvSpPr/>
          <p:nvPr/>
        </p:nvSpPr>
        <p:spPr>
          <a:xfrm>
            <a:off x="8402822" y="4095525"/>
            <a:ext cx="3714647" cy="902586"/>
          </a:xfrm>
          <a:prstGeom prst="rect">
            <a:avLst/>
          </a:prstGeom>
          <a:solidFill>
            <a:schemeClr val="accent4">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4"/>
              </a:solidFill>
            </a:endParaRPr>
          </a:p>
        </p:txBody>
      </p:sp>
      <p:sp>
        <p:nvSpPr>
          <p:cNvPr id="43" name="Content Placeholder 2">
            <a:extLst>
              <a:ext uri="{FF2B5EF4-FFF2-40B4-BE49-F238E27FC236}">
                <a16:creationId xmlns:a16="http://schemas.microsoft.com/office/drawing/2014/main" id="{EF462725-85AC-752C-B4B9-A0BF90B91BFC}"/>
              </a:ext>
            </a:extLst>
          </p:cNvPr>
          <p:cNvSpPr txBox="1">
            <a:spLocks/>
          </p:cNvSpPr>
          <p:nvPr/>
        </p:nvSpPr>
        <p:spPr>
          <a:xfrm>
            <a:off x="8528557" y="4138077"/>
            <a:ext cx="3183419" cy="762971"/>
          </a:xfrm>
          <a:prstGeom prst="rect">
            <a:avLst/>
          </a:prstGeom>
        </p:spPr>
        <p:txBody>
          <a:bodyPr vert="horz" lIns="68580" tIns="34290" rIns="68580" bIns="3429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00263E"/>
                </a:solidFill>
                <a:latin typeface="Arial"/>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rgbClr val="00263E"/>
                </a:solidFill>
                <a:latin typeface="Arial"/>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00263E"/>
                </a:solidFill>
                <a:latin typeface="Arial"/>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kern="1200">
                <a:solidFill>
                  <a:srgbClr val="00263E"/>
                </a:solidFill>
                <a:latin typeface="Arial"/>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00263E"/>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200" i="1" dirty="0">
                <a:solidFill>
                  <a:schemeClr val="accent4"/>
                </a:solidFill>
              </a:rPr>
              <a:t>Type content here. Lorem ipsum dolor </a:t>
            </a:r>
            <a:br>
              <a:rPr lang="en-US" sz="1200" i="1" dirty="0">
                <a:solidFill>
                  <a:schemeClr val="accent4"/>
                </a:solidFill>
              </a:rPr>
            </a:br>
            <a:r>
              <a:rPr lang="en-US" sz="1200" i="1" dirty="0">
                <a:solidFill>
                  <a:schemeClr val="accent4"/>
                </a:solidFill>
              </a:rPr>
              <a:t>sit amet, consectetuer adipiscing</a:t>
            </a:r>
          </a:p>
        </p:txBody>
      </p:sp>
      <p:sp>
        <p:nvSpPr>
          <p:cNvPr id="44" name="Title 1">
            <a:extLst>
              <a:ext uri="{FF2B5EF4-FFF2-40B4-BE49-F238E27FC236}">
                <a16:creationId xmlns:a16="http://schemas.microsoft.com/office/drawing/2014/main" id="{45A722E0-ECA2-53B7-EA03-271CEADE7B17}"/>
              </a:ext>
            </a:extLst>
          </p:cNvPr>
          <p:cNvSpPr txBox="1">
            <a:spLocks/>
          </p:cNvSpPr>
          <p:nvPr/>
        </p:nvSpPr>
        <p:spPr>
          <a:xfrm>
            <a:off x="6358283" y="4056265"/>
            <a:ext cx="2028775" cy="926597"/>
          </a:xfrm>
          <a:prstGeom prst="rect">
            <a:avLst/>
          </a:prstGeom>
        </p:spPr>
        <p:txBody>
          <a:bodyPr vert="horz" lIns="68580" tIns="34290" rIns="68580" bIns="34290" rtlCol="0" anchor="t" anchorCtr="0">
            <a:noAutofit/>
          </a:bodyPr>
          <a:lstStyle>
            <a:lvl1pPr algn="l" defTabSz="914400" rtl="0" eaLnBrk="1" latinLnBrk="0" hangingPunct="1">
              <a:lnSpc>
                <a:spcPct val="90000"/>
              </a:lnSpc>
              <a:spcBef>
                <a:spcPct val="0"/>
              </a:spcBef>
              <a:buNone/>
              <a:defRPr sz="3200" b="1" kern="1200">
                <a:solidFill>
                  <a:srgbClr val="00263E"/>
                </a:solidFill>
                <a:latin typeface="Arial"/>
                <a:ea typeface="+mj-ea"/>
                <a:cs typeface="+mj-cs"/>
              </a:defRPr>
            </a:lvl1pPr>
          </a:lstStyle>
          <a:p>
            <a:r>
              <a:rPr lang="en-US" sz="7200" dirty="0">
                <a:solidFill>
                  <a:schemeClr val="accent4"/>
                </a:solidFill>
              </a:rPr>
              <a:t>76%</a:t>
            </a:r>
          </a:p>
        </p:txBody>
      </p:sp>
      <p:sp>
        <p:nvSpPr>
          <p:cNvPr id="45" name="Rectangle 44">
            <a:extLst>
              <a:ext uri="{FF2B5EF4-FFF2-40B4-BE49-F238E27FC236}">
                <a16:creationId xmlns:a16="http://schemas.microsoft.com/office/drawing/2014/main" id="{82D601DA-9405-5625-0A5D-56CE25FDDE33}"/>
              </a:ext>
            </a:extLst>
          </p:cNvPr>
          <p:cNvSpPr/>
          <p:nvPr/>
        </p:nvSpPr>
        <p:spPr>
          <a:xfrm>
            <a:off x="5916535" y="4095525"/>
            <a:ext cx="383381" cy="902586"/>
          </a:xfrm>
          <a:prstGeom prst="rect">
            <a:avLst/>
          </a:prstGeom>
          <a:solidFill>
            <a:schemeClr val="accent4">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4"/>
              </a:solidFill>
            </a:endParaRPr>
          </a:p>
        </p:txBody>
      </p:sp>
      <p:sp>
        <p:nvSpPr>
          <p:cNvPr id="46" name="Rectangle 45">
            <a:extLst>
              <a:ext uri="{FF2B5EF4-FFF2-40B4-BE49-F238E27FC236}">
                <a16:creationId xmlns:a16="http://schemas.microsoft.com/office/drawing/2014/main" id="{33F35519-D80E-6050-BE87-3982FBCD1307}"/>
              </a:ext>
            </a:extLst>
          </p:cNvPr>
          <p:cNvSpPr/>
          <p:nvPr/>
        </p:nvSpPr>
        <p:spPr>
          <a:xfrm>
            <a:off x="9679845" y="5143494"/>
            <a:ext cx="2437623" cy="902586"/>
          </a:xfrm>
          <a:prstGeom prst="rect">
            <a:avLst/>
          </a:prstGeom>
          <a:solidFill>
            <a:schemeClr val="accent5">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4"/>
              </a:solidFill>
            </a:endParaRPr>
          </a:p>
        </p:txBody>
      </p:sp>
      <p:sp>
        <p:nvSpPr>
          <p:cNvPr id="47" name="Content Placeholder 2">
            <a:extLst>
              <a:ext uri="{FF2B5EF4-FFF2-40B4-BE49-F238E27FC236}">
                <a16:creationId xmlns:a16="http://schemas.microsoft.com/office/drawing/2014/main" id="{AD39CC67-FC67-A66B-C556-271400888BB6}"/>
              </a:ext>
            </a:extLst>
          </p:cNvPr>
          <p:cNvSpPr txBox="1">
            <a:spLocks/>
          </p:cNvSpPr>
          <p:nvPr/>
        </p:nvSpPr>
        <p:spPr>
          <a:xfrm>
            <a:off x="9818702" y="5210269"/>
            <a:ext cx="1920088" cy="762971"/>
          </a:xfrm>
          <a:prstGeom prst="rect">
            <a:avLst/>
          </a:prstGeom>
        </p:spPr>
        <p:txBody>
          <a:bodyPr vert="horz" lIns="68580" tIns="34290" rIns="68580" bIns="3429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00263E"/>
                </a:solidFill>
                <a:latin typeface="Arial"/>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rgbClr val="00263E"/>
                </a:solidFill>
                <a:latin typeface="Arial"/>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00263E"/>
                </a:solidFill>
                <a:latin typeface="Arial"/>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400" kern="1200">
                <a:solidFill>
                  <a:srgbClr val="00263E"/>
                </a:solidFill>
                <a:latin typeface="Arial"/>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rgbClr val="00263E"/>
                </a:solidFill>
                <a:latin typeface="Arial"/>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n-US" sz="1200" i="1" dirty="0">
                <a:solidFill>
                  <a:srgbClr val="0099D9"/>
                </a:solidFill>
              </a:rPr>
              <a:t>Type content here. Ipsum dolor sit amet,</a:t>
            </a:r>
          </a:p>
        </p:txBody>
      </p:sp>
      <p:sp>
        <p:nvSpPr>
          <p:cNvPr id="48" name="Title 1">
            <a:extLst>
              <a:ext uri="{FF2B5EF4-FFF2-40B4-BE49-F238E27FC236}">
                <a16:creationId xmlns:a16="http://schemas.microsoft.com/office/drawing/2014/main" id="{6AC65319-4C40-2CA2-AD46-BFA18D6E30BE}"/>
              </a:ext>
            </a:extLst>
          </p:cNvPr>
          <p:cNvSpPr txBox="1">
            <a:spLocks/>
          </p:cNvSpPr>
          <p:nvPr/>
        </p:nvSpPr>
        <p:spPr>
          <a:xfrm>
            <a:off x="7610144" y="5118833"/>
            <a:ext cx="2028775" cy="902588"/>
          </a:xfrm>
          <a:prstGeom prst="rect">
            <a:avLst/>
          </a:prstGeom>
        </p:spPr>
        <p:txBody>
          <a:bodyPr vert="horz" lIns="68580" tIns="34290" rIns="68580" bIns="34290" rtlCol="0" anchor="t" anchorCtr="0">
            <a:noAutofit/>
          </a:bodyPr>
          <a:lstStyle>
            <a:lvl1pPr algn="l" defTabSz="914400" rtl="0" eaLnBrk="1" latinLnBrk="0" hangingPunct="1">
              <a:lnSpc>
                <a:spcPct val="90000"/>
              </a:lnSpc>
              <a:spcBef>
                <a:spcPct val="0"/>
              </a:spcBef>
              <a:buNone/>
              <a:defRPr sz="3200" b="1" kern="1200">
                <a:solidFill>
                  <a:srgbClr val="00263E"/>
                </a:solidFill>
                <a:latin typeface="Arial"/>
                <a:ea typeface="+mj-ea"/>
                <a:cs typeface="+mj-cs"/>
              </a:defRPr>
            </a:lvl1pPr>
          </a:lstStyle>
          <a:p>
            <a:r>
              <a:rPr lang="en-US" sz="7200" dirty="0">
                <a:solidFill>
                  <a:schemeClr val="accent5"/>
                </a:solidFill>
              </a:rPr>
              <a:t>52%</a:t>
            </a:r>
          </a:p>
        </p:txBody>
      </p:sp>
      <p:sp>
        <p:nvSpPr>
          <p:cNvPr id="49" name="Rectangle 48">
            <a:extLst>
              <a:ext uri="{FF2B5EF4-FFF2-40B4-BE49-F238E27FC236}">
                <a16:creationId xmlns:a16="http://schemas.microsoft.com/office/drawing/2014/main" id="{37B68849-2D74-37DE-54BC-406499A9FC59}"/>
              </a:ext>
            </a:extLst>
          </p:cNvPr>
          <p:cNvSpPr/>
          <p:nvPr/>
        </p:nvSpPr>
        <p:spPr>
          <a:xfrm>
            <a:off x="5916535" y="5143494"/>
            <a:ext cx="1624022" cy="902586"/>
          </a:xfrm>
          <a:prstGeom prst="rect">
            <a:avLst/>
          </a:prstGeom>
          <a:solidFill>
            <a:schemeClr val="accent5">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accent4"/>
              </a:solidFill>
            </a:endParaRPr>
          </a:p>
        </p:txBody>
      </p:sp>
      <p:pic>
        <p:nvPicPr>
          <p:cNvPr id="16" name="Picture 15">
            <a:extLst>
              <a:ext uri="{FF2B5EF4-FFF2-40B4-BE49-F238E27FC236}">
                <a16:creationId xmlns:a16="http://schemas.microsoft.com/office/drawing/2014/main" id="{9F864858-E650-A119-E76F-E3811C1141D0}"/>
              </a:ext>
            </a:extLst>
          </p:cNvPr>
          <p:cNvPicPr>
            <a:picLocks noChangeAspect="1"/>
          </p:cNvPicPr>
          <p:nvPr/>
        </p:nvPicPr>
        <p:blipFill>
          <a:blip r:embed="rId2"/>
          <a:srcRect l="21567" r="21567"/>
          <a:stretch/>
        </p:blipFill>
        <p:spPr>
          <a:xfrm>
            <a:off x="-1" y="0"/>
            <a:ext cx="5856715" cy="6858000"/>
          </a:xfrm>
          <a:prstGeom prst="rect">
            <a:avLst/>
          </a:prstGeom>
        </p:spPr>
      </p:pic>
      <p:sp>
        <p:nvSpPr>
          <p:cNvPr id="22" name="Rectangle 21">
            <a:extLst>
              <a:ext uri="{FF2B5EF4-FFF2-40B4-BE49-F238E27FC236}">
                <a16:creationId xmlns:a16="http://schemas.microsoft.com/office/drawing/2014/main" id="{47AEA790-69D0-48D2-29F8-2A084AFB4FE5}"/>
              </a:ext>
            </a:extLst>
          </p:cNvPr>
          <p:cNvSpPr/>
          <p:nvPr/>
        </p:nvSpPr>
        <p:spPr>
          <a:xfrm flipH="1">
            <a:off x="5795291" y="0"/>
            <a:ext cx="137160" cy="685798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96818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C6B2324-0B46-FB45-AF5E-96F3AC4A0358}"/>
              </a:ext>
            </a:extLst>
          </p:cNvPr>
          <p:cNvSpPr>
            <a:spLocks noGrp="1"/>
          </p:cNvSpPr>
          <p:nvPr>
            <p:ph sz="quarter" idx="11"/>
          </p:nvPr>
        </p:nvSpPr>
        <p:spPr/>
        <p:txBody>
          <a:bodyPr/>
          <a:lstStyle/>
          <a:p>
            <a:r>
              <a:rPr lang="en-US" dirty="0"/>
              <a:t>Type Section</a:t>
            </a:r>
            <a:br>
              <a:rPr lang="en-US" dirty="0"/>
            </a:br>
            <a:r>
              <a:rPr lang="en-US" dirty="0"/>
              <a:t>Title Here</a:t>
            </a:r>
          </a:p>
        </p:txBody>
      </p:sp>
    </p:spTree>
    <p:extLst>
      <p:ext uri="{BB962C8B-B14F-4D97-AF65-F5344CB8AC3E}">
        <p14:creationId xmlns:p14="http://schemas.microsoft.com/office/powerpoint/2010/main" val="35683029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DEC9D42-A3E9-E901-DFB7-F08ED132633B}"/>
              </a:ext>
            </a:extLst>
          </p:cNvPr>
          <p:cNvSpPr>
            <a:spLocks noGrp="1"/>
          </p:cNvSpPr>
          <p:nvPr>
            <p:ph type="body" sz="quarter" idx="10"/>
          </p:nvPr>
        </p:nvSpPr>
        <p:spPr/>
        <p:txBody>
          <a:bodyPr/>
          <a:lstStyle/>
          <a:p>
            <a:r>
              <a:rPr lang="en-US" dirty="0"/>
              <a:t>Type Section Title Here</a:t>
            </a:r>
          </a:p>
        </p:txBody>
      </p:sp>
    </p:spTree>
    <p:extLst>
      <p:ext uri="{BB962C8B-B14F-4D97-AF65-F5344CB8AC3E}">
        <p14:creationId xmlns:p14="http://schemas.microsoft.com/office/powerpoint/2010/main" val="1974938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7444FD07-9E81-2978-D098-17D0770876F1}"/>
              </a:ext>
            </a:extLst>
          </p:cNvPr>
          <p:cNvSpPr>
            <a:spLocks noGrp="1"/>
          </p:cNvSpPr>
          <p:nvPr>
            <p:ph type="pic" sz="quarter" idx="10"/>
          </p:nvPr>
        </p:nvSpPr>
        <p:spPr/>
        <p:txBody>
          <a:bodyPr/>
          <a:lstStyle/>
          <a:p>
            <a:endParaRPr lang="en-US"/>
          </a:p>
        </p:txBody>
      </p:sp>
      <p:pic>
        <p:nvPicPr>
          <p:cNvPr id="8" name="Picture 7">
            <a:extLst>
              <a:ext uri="{FF2B5EF4-FFF2-40B4-BE49-F238E27FC236}">
                <a16:creationId xmlns:a16="http://schemas.microsoft.com/office/drawing/2014/main" id="{F3ED5B4C-5652-919B-7DD5-A525CE34D28E}"/>
              </a:ext>
            </a:extLst>
          </p:cNvPr>
          <p:cNvPicPr>
            <a:picLocks noChangeAspect="1"/>
          </p:cNvPicPr>
          <p:nvPr/>
        </p:nvPicPr>
        <p:blipFill rotWithShape="1">
          <a:blip r:embed="rId2"/>
          <a:srcRect t="41985" b="8905"/>
          <a:stretch/>
        </p:blipFill>
        <p:spPr>
          <a:xfrm>
            <a:off x="-7808" y="2868843"/>
            <a:ext cx="12196761" cy="3989157"/>
          </a:xfrm>
          <a:prstGeom prst="rect">
            <a:avLst/>
          </a:prstGeom>
        </p:spPr>
      </p:pic>
      <p:sp>
        <p:nvSpPr>
          <p:cNvPr id="24" name="Text Placeholder 23">
            <a:extLst>
              <a:ext uri="{FF2B5EF4-FFF2-40B4-BE49-F238E27FC236}">
                <a16:creationId xmlns:a16="http://schemas.microsoft.com/office/drawing/2014/main" id="{A26E5AB0-1ACD-2BE7-4AD7-8A1A6162F6A0}"/>
              </a:ext>
            </a:extLst>
          </p:cNvPr>
          <p:cNvSpPr>
            <a:spLocks noGrp="1"/>
          </p:cNvSpPr>
          <p:nvPr>
            <p:ph type="body" sz="quarter" idx="12"/>
          </p:nvPr>
        </p:nvSpPr>
        <p:spPr/>
        <p:txBody>
          <a:bodyPr/>
          <a:lstStyle/>
          <a:p>
            <a:r>
              <a:rPr lang="en-US" dirty="0"/>
              <a:t>Lorem ipsum dolor sit amet, consectetuer adipiscing elit, sed diam nonummy nibh.</a:t>
            </a:r>
          </a:p>
        </p:txBody>
      </p:sp>
      <p:sp>
        <p:nvSpPr>
          <p:cNvPr id="25" name="Text Placeholder 24">
            <a:extLst>
              <a:ext uri="{FF2B5EF4-FFF2-40B4-BE49-F238E27FC236}">
                <a16:creationId xmlns:a16="http://schemas.microsoft.com/office/drawing/2014/main" id="{49B92992-FC5E-0D22-0C85-7331945BDE42}"/>
              </a:ext>
            </a:extLst>
          </p:cNvPr>
          <p:cNvSpPr>
            <a:spLocks noGrp="1"/>
          </p:cNvSpPr>
          <p:nvPr>
            <p:ph type="body" sz="quarter" idx="13"/>
          </p:nvPr>
        </p:nvSpPr>
        <p:spPr/>
        <p:txBody>
          <a:bodyPr/>
          <a:lstStyle/>
          <a:p>
            <a:r>
              <a:rPr lang="en-US" dirty="0"/>
              <a:t>Lorem ipsum dolor sit amet, consectetuer adipiscing elit, </a:t>
            </a:r>
            <a:r>
              <a:rPr lang="en-US" dirty="0" err="1"/>
              <a:t>nonummy</a:t>
            </a:r>
            <a:r>
              <a:rPr lang="en-US" dirty="0"/>
              <a:t> </a:t>
            </a:r>
            <a:r>
              <a:rPr lang="en-US" dirty="0" err="1"/>
              <a:t>euismod</a:t>
            </a:r>
            <a:r>
              <a:rPr lang="en-US" dirty="0"/>
              <a:t> tincidunt ut laoreet dolore magna aliquam  volutpat. </a:t>
            </a:r>
          </a:p>
        </p:txBody>
      </p:sp>
      <p:sp>
        <p:nvSpPr>
          <p:cNvPr id="23" name="Text Placeholder 22">
            <a:extLst>
              <a:ext uri="{FF2B5EF4-FFF2-40B4-BE49-F238E27FC236}">
                <a16:creationId xmlns:a16="http://schemas.microsoft.com/office/drawing/2014/main" id="{0D52B6D8-CD02-9AC5-AAC3-E7F580338B59}"/>
              </a:ext>
            </a:extLst>
          </p:cNvPr>
          <p:cNvSpPr>
            <a:spLocks noGrp="1"/>
          </p:cNvSpPr>
          <p:nvPr>
            <p:ph type="body" sz="quarter" idx="11"/>
          </p:nvPr>
        </p:nvSpPr>
        <p:spPr/>
        <p:txBody>
          <a:bodyPr/>
          <a:lstStyle/>
          <a:p>
            <a:r>
              <a:rPr lang="en-US" dirty="0"/>
              <a:t>Insert Page</a:t>
            </a:r>
            <a:br>
              <a:rPr lang="en-US" dirty="0"/>
            </a:br>
            <a:r>
              <a:rPr lang="en-US" dirty="0"/>
              <a:t>Headline</a:t>
            </a:r>
          </a:p>
        </p:txBody>
      </p:sp>
      <p:sp>
        <p:nvSpPr>
          <p:cNvPr id="16" name="Rectangle 15">
            <a:extLst>
              <a:ext uri="{FF2B5EF4-FFF2-40B4-BE49-F238E27FC236}">
                <a16:creationId xmlns:a16="http://schemas.microsoft.com/office/drawing/2014/main" id="{BF439DE4-9E0B-0345-8B1C-576FC116D8A5}"/>
              </a:ext>
            </a:extLst>
          </p:cNvPr>
          <p:cNvSpPr/>
          <p:nvPr/>
        </p:nvSpPr>
        <p:spPr>
          <a:xfrm>
            <a:off x="-1" y="6714960"/>
            <a:ext cx="12188952" cy="146304"/>
          </a:xfrm>
          <a:prstGeom prst="rect">
            <a:avLst/>
          </a:prstGeom>
          <a:solidFill>
            <a:srgbClr val="DE4F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699385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Placeholder 41">
            <a:extLst>
              <a:ext uri="{FF2B5EF4-FFF2-40B4-BE49-F238E27FC236}">
                <a16:creationId xmlns:a16="http://schemas.microsoft.com/office/drawing/2014/main" id="{0FC53B39-0F4B-4D51-B26D-1EF5A3097B59}"/>
              </a:ext>
            </a:extLst>
          </p:cNvPr>
          <p:cNvSpPr>
            <a:spLocks noGrp="1"/>
          </p:cNvSpPr>
          <p:nvPr>
            <p:ph type="body" sz="quarter" idx="10"/>
          </p:nvPr>
        </p:nvSpPr>
        <p:spPr/>
        <p:txBody>
          <a:bodyPr/>
          <a:lstStyle/>
          <a:p>
            <a:r>
              <a:rPr lang="en-US" dirty="0"/>
              <a:t>Optional Section Title</a:t>
            </a:r>
          </a:p>
        </p:txBody>
      </p:sp>
      <p:sp>
        <p:nvSpPr>
          <p:cNvPr id="43" name="Text Placeholder 42">
            <a:extLst>
              <a:ext uri="{FF2B5EF4-FFF2-40B4-BE49-F238E27FC236}">
                <a16:creationId xmlns:a16="http://schemas.microsoft.com/office/drawing/2014/main" id="{3C4C4C3B-2156-B724-7F1C-07D227AE891E}"/>
              </a:ext>
            </a:extLst>
          </p:cNvPr>
          <p:cNvSpPr>
            <a:spLocks noGrp="1"/>
          </p:cNvSpPr>
          <p:nvPr>
            <p:ph type="body" sz="quarter" idx="11"/>
          </p:nvPr>
        </p:nvSpPr>
        <p:spPr/>
        <p:txBody>
          <a:bodyPr/>
          <a:lstStyle/>
          <a:p>
            <a:r>
              <a:rPr lang="en-US" dirty="0"/>
              <a:t>Insert Headline</a:t>
            </a:r>
          </a:p>
        </p:txBody>
      </p:sp>
      <p:sp>
        <p:nvSpPr>
          <p:cNvPr id="69" name="Text Placeholder 68">
            <a:extLst>
              <a:ext uri="{FF2B5EF4-FFF2-40B4-BE49-F238E27FC236}">
                <a16:creationId xmlns:a16="http://schemas.microsoft.com/office/drawing/2014/main" id="{F62D03DB-859B-6403-1450-D6FB002F0BE9}"/>
              </a:ext>
            </a:extLst>
          </p:cNvPr>
          <p:cNvSpPr>
            <a:spLocks noGrp="1"/>
          </p:cNvSpPr>
          <p:nvPr>
            <p:ph type="body" sz="quarter" idx="12"/>
          </p:nvPr>
        </p:nvSpPr>
        <p:spPr/>
        <p:txBody>
          <a:bodyPr/>
          <a:lstStyle/>
          <a:p>
            <a:endParaRPr lang="en-US"/>
          </a:p>
        </p:txBody>
      </p:sp>
      <p:sp>
        <p:nvSpPr>
          <p:cNvPr id="45" name="Text Placeholder 44">
            <a:extLst>
              <a:ext uri="{FF2B5EF4-FFF2-40B4-BE49-F238E27FC236}">
                <a16:creationId xmlns:a16="http://schemas.microsoft.com/office/drawing/2014/main" id="{2FD036C3-5269-5473-C16E-CA25F71EE1ED}"/>
              </a:ext>
            </a:extLst>
          </p:cNvPr>
          <p:cNvSpPr>
            <a:spLocks noGrp="1"/>
          </p:cNvSpPr>
          <p:nvPr>
            <p:ph type="body" sz="quarter" idx="13"/>
          </p:nvPr>
        </p:nvSpPr>
        <p:spPr/>
        <p:txBody>
          <a:bodyPr/>
          <a:lstStyle/>
          <a:p>
            <a:r>
              <a:rPr lang="en-US" dirty="0"/>
              <a:t>Chart Overview / highlights</a:t>
            </a:r>
          </a:p>
        </p:txBody>
      </p:sp>
      <p:sp>
        <p:nvSpPr>
          <p:cNvPr id="46" name="Text Placeholder 45">
            <a:extLst>
              <a:ext uri="{FF2B5EF4-FFF2-40B4-BE49-F238E27FC236}">
                <a16:creationId xmlns:a16="http://schemas.microsoft.com/office/drawing/2014/main" id="{8BE5DB67-1326-CE8C-F7E9-A9B302918B1A}"/>
              </a:ext>
            </a:extLst>
          </p:cNvPr>
          <p:cNvSpPr>
            <a:spLocks noGrp="1"/>
          </p:cNvSpPr>
          <p:nvPr>
            <p:ph type="body" sz="quarter" idx="14"/>
          </p:nvPr>
        </p:nvSpPr>
        <p:spPr/>
        <p:txBody>
          <a:bodyPr/>
          <a:lstStyle/>
          <a:p>
            <a:r>
              <a:rPr lang="en-US" dirty="0"/>
              <a:t>Lorem ipsum dolor sit amet, </a:t>
            </a:r>
            <a:r>
              <a:rPr lang="en-US" dirty="0" err="1"/>
              <a:t>consectetuer</a:t>
            </a:r>
            <a:r>
              <a:rPr lang="en-US" dirty="0"/>
              <a:t> </a:t>
            </a:r>
            <a:br>
              <a:rPr lang="en-US" dirty="0"/>
            </a:br>
            <a:r>
              <a:rPr lang="en-US" dirty="0" err="1"/>
              <a:t>adipiscing</a:t>
            </a:r>
            <a:r>
              <a:rPr lang="en-US" dirty="0"/>
              <a:t> elit, sed diam nonummy euismod:</a:t>
            </a:r>
          </a:p>
        </p:txBody>
      </p:sp>
      <p:graphicFrame>
        <p:nvGraphicFramePr>
          <p:cNvPr id="25" name="Table 24">
            <a:extLst>
              <a:ext uri="{FF2B5EF4-FFF2-40B4-BE49-F238E27FC236}">
                <a16:creationId xmlns:a16="http://schemas.microsoft.com/office/drawing/2014/main" id="{532F31D8-A0AE-2B15-7D60-D9CA94602B58}"/>
              </a:ext>
            </a:extLst>
          </p:cNvPr>
          <p:cNvGraphicFramePr>
            <a:graphicFrameLocks noGrp="1"/>
          </p:cNvGraphicFramePr>
          <p:nvPr>
            <p:extLst>
              <p:ext uri="{D42A27DB-BD31-4B8C-83A1-F6EECF244321}">
                <p14:modId xmlns:p14="http://schemas.microsoft.com/office/powerpoint/2010/main" val="3815728472"/>
              </p:ext>
            </p:extLst>
          </p:nvPr>
        </p:nvGraphicFramePr>
        <p:xfrm>
          <a:off x="833184" y="2168075"/>
          <a:ext cx="10700657" cy="2782159"/>
        </p:xfrm>
        <a:graphic>
          <a:graphicData uri="http://schemas.openxmlformats.org/drawingml/2006/table">
            <a:tbl>
              <a:tblPr firstRow="1" bandRow="1">
                <a:tableStyleId>{073A0DAA-6AF3-43AB-8588-CEC1D06C72B9}</a:tableStyleId>
              </a:tblPr>
              <a:tblGrid>
                <a:gridCol w="2597001">
                  <a:extLst>
                    <a:ext uri="{9D8B030D-6E8A-4147-A177-3AD203B41FA5}">
                      <a16:colId xmlns:a16="http://schemas.microsoft.com/office/drawing/2014/main" val="20000"/>
                    </a:ext>
                  </a:extLst>
                </a:gridCol>
                <a:gridCol w="670577">
                  <a:extLst>
                    <a:ext uri="{9D8B030D-6E8A-4147-A177-3AD203B41FA5}">
                      <a16:colId xmlns:a16="http://schemas.microsoft.com/office/drawing/2014/main" val="20001"/>
                    </a:ext>
                  </a:extLst>
                </a:gridCol>
                <a:gridCol w="676041">
                  <a:extLst>
                    <a:ext uri="{9D8B030D-6E8A-4147-A177-3AD203B41FA5}">
                      <a16:colId xmlns:a16="http://schemas.microsoft.com/office/drawing/2014/main" val="20002"/>
                    </a:ext>
                  </a:extLst>
                </a:gridCol>
                <a:gridCol w="696525">
                  <a:extLst>
                    <a:ext uri="{9D8B030D-6E8A-4147-A177-3AD203B41FA5}">
                      <a16:colId xmlns:a16="http://schemas.microsoft.com/office/drawing/2014/main" val="20003"/>
                    </a:ext>
                  </a:extLst>
                </a:gridCol>
                <a:gridCol w="676041">
                  <a:extLst>
                    <a:ext uri="{9D8B030D-6E8A-4147-A177-3AD203B41FA5}">
                      <a16:colId xmlns:a16="http://schemas.microsoft.com/office/drawing/2014/main" val="20004"/>
                    </a:ext>
                  </a:extLst>
                </a:gridCol>
                <a:gridCol w="655552">
                  <a:extLst>
                    <a:ext uri="{9D8B030D-6E8A-4147-A177-3AD203B41FA5}">
                      <a16:colId xmlns:a16="http://schemas.microsoft.com/office/drawing/2014/main" val="20005"/>
                    </a:ext>
                  </a:extLst>
                </a:gridCol>
                <a:gridCol w="689696">
                  <a:extLst>
                    <a:ext uri="{9D8B030D-6E8A-4147-A177-3AD203B41FA5}">
                      <a16:colId xmlns:a16="http://schemas.microsoft.com/office/drawing/2014/main" val="20006"/>
                    </a:ext>
                  </a:extLst>
                </a:gridCol>
                <a:gridCol w="682868">
                  <a:extLst>
                    <a:ext uri="{9D8B030D-6E8A-4147-A177-3AD203B41FA5}">
                      <a16:colId xmlns:a16="http://schemas.microsoft.com/office/drawing/2014/main" val="20007"/>
                    </a:ext>
                  </a:extLst>
                </a:gridCol>
                <a:gridCol w="664093">
                  <a:extLst>
                    <a:ext uri="{9D8B030D-6E8A-4147-A177-3AD203B41FA5}">
                      <a16:colId xmlns:a16="http://schemas.microsoft.com/office/drawing/2014/main" val="20008"/>
                    </a:ext>
                  </a:extLst>
                </a:gridCol>
                <a:gridCol w="686284">
                  <a:extLst>
                    <a:ext uri="{9D8B030D-6E8A-4147-A177-3AD203B41FA5}">
                      <a16:colId xmlns:a16="http://schemas.microsoft.com/office/drawing/2014/main" val="20009"/>
                    </a:ext>
                  </a:extLst>
                </a:gridCol>
                <a:gridCol w="673353">
                  <a:extLst>
                    <a:ext uri="{9D8B030D-6E8A-4147-A177-3AD203B41FA5}">
                      <a16:colId xmlns:a16="http://schemas.microsoft.com/office/drawing/2014/main" val="20010"/>
                    </a:ext>
                  </a:extLst>
                </a:gridCol>
                <a:gridCol w="673605">
                  <a:extLst>
                    <a:ext uri="{9D8B030D-6E8A-4147-A177-3AD203B41FA5}">
                      <a16:colId xmlns:a16="http://schemas.microsoft.com/office/drawing/2014/main" val="20011"/>
                    </a:ext>
                  </a:extLst>
                </a:gridCol>
                <a:gridCol w="659021">
                  <a:extLst>
                    <a:ext uri="{9D8B030D-6E8A-4147-A177-3AD203B41FA5}">
                      <a16:colId xmlns:a16="http://schemas.microsoft.com/office/drawing/2014/main" val="20012"/>
                    </a:ext>
                  </a:extLst>
                </a:gridCol>
              </a:tblGrid>
              <a:tr h="458389">
                <a:tc>
                  <a:txBody>
                    <a:bodyPr/>
                    <a:lstStyle/>
                    <a:p>
                      <a:endParaRPr lang="en-US" sz="1200" b="0" i="0" dirty="0">
                        <a:solidFill>
                          <a:schemeClr val="bg1">
                            <a:lumMod val="65000"/>
                          </a:schemeClr>
                        </a:solidFill>
                        <a:latin typeface="Arial"/>
                      </a:endParaRPr>
                    </a:p>
                  </a:txBody>
                  <a:tcPr marL="71132" marR="71132" marT="35561" marB="35561" anchor="ctr">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dirty="0">
                          <a:solidFill>
                            <a:schemeClr val="tx1"/>
                          </a:solidFill>
                          <a:latin typeface="Arial"/>
                        </a:rPr>
                        <a:t>Jan</a:t>
                      </a:r>
                    </a:p>
                  </a:txBody>
                  <a:tcPr marL="71132" marR="71132" marT="68573" marB="68573" anchor="ctr">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dirty="0">
                          <a:solidFill>
                            <a:schemeClr val="tx1"/>
                          </a:solidFill>
                          <a:latin typeface="Arial"/>
                        </a:rPr>
                        <a:t>Feb</a:t>
                      </a:r>
                    </a:p>
                  </a:txBody>
                  <a:tcPr marL="71132" marR="71132" marT="68573" marB="68573" anchor="ctr">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dirty="0">
                          <a:solidFill>
                            <a:schemeClr val="tx1"/>
                          </a:solidFill>
                          <a:latin typeface="Arial"/>
                        </a:rPr>
                        <a:t>Mar</a:t>
                      </a:r>
                    </a:p>
                  </a:txBody>
                  <a:tcPr marL="71132" marR="71132" marT="68573" marB="68573" anchor="ctr">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dirty="0">
                          <a:solidFill>
                            <a:schemeClr val="tx1"/>
                          </a:solidFill>
                          <a:latin typeface="Arial"/>
                        </a:rPr>
                        <a:t>Apr</a:t>
                      </a:r>
                    </a:p>
                  </a:txBody>
                  <a:tcPr marL="71132" marR="71132" marT="68573" marB="68573" anchor="ctr">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a:solidFill>
                            <a:schemeClr val="tx1"/>
                          </a:solidFill>
                          <a:latin typeface="Arial"/>
                        </a:rPr>
                        <a:t>May</a:t>
                      </a:r>
                    </a:p>
                  </a:txBody>
                  <a:tcPr marL="71132" marR="71132" marT="68573" marB="68573" anchor="ctr">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dirty="0">
                          <a:solidFill>
                            <a:schemeClr val="tx1"/>
                          </a:solidFill>
                          <a:latin typeface="Arial"/>
                        </a:rPr>
                        <a:t>Jun</a:t>
                      </a:r>
                    </a:p>
                  </a:txBody>
                  <a:tcPr marL="71132" marR="71132" marT="68573" marB="68573" anchor="ctr">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a:solidFill>
                            <a:schemeClr val="tx1"/>
                          </a:solidFill>
                          <a:latin typeface="Arial"/>
                        </a:rPr>
                        <a:t>Jul</a:t>
                      </a:r>
                    </a:p>
                  </a:txBody>
                  <a:tcPr marL="71132" marR="71132" marT="68573" marB="68573" anchor="ctr">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dirty="0">
                          <a:solidFill>
                            <a:schemeClr val="tx1"/>
                          </a:solidFill>
                          <a:latin typeface="Arial"/>
                        </a:rPr>
                        <a:t>Aug</a:t>
                      </a:r>
                    </a:p>
                  </a:txBody>
                  <a:tcPr marL="71132" marR="71132" marT="68573" marB="68573" anchor="ctr">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dirty="0">
                          <a:solidFill>
                            <a:schemeClr val="tx1"/>
                          </a:solidFill>
                          <a:latin typeface="Arial"/>
                        </a:rPr>
                        <a:t>Sep</a:t>
                      </a:r>
                    </a:p>
                  </a:txBody>
                  <a:tcPr marL="71132" marR="71132" marT="68573" marB="68573" anchor="ctr">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dirty="0">
                          <a:solidFill>
                            <a:schemeClr val="tx1"/>
                          </a:solidFill>
                          <a:latin typeface="Arial"/>
                        </a:rPr>
                        <a:t>Oct</a:t>
                      </a:r>
                    </a:p>
                  </a:txBody>
                  <a:tcPr marL="71132" marR="71132" marT="68573" marB="68573" anchor="ctr">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dirty="0">
                          <a:solidFill>
                            <a:schemeClr val="tx1"/>
                          </a:solidFill>
                          <a:latin typeface="Arial"/>
                        </a:rPr>
                        <a:t>Nov</a:t>
                      </a:r>
                    </a:p>
                  </a:txBody>
                  <a:tcPr marL="71132" marR="71132" marT="68573" marB="68573" anchor="ctr">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200" b="1" i="0" dirty="0">
                          <a:solidFill>
                            <a:schemeClr val="tx1"/>
                          </a:solidFill>
                          <a:latin typeface="Arial"/>
                        </a:rPr>
                        <a:t>Dec</a:t>
                      </a:r>
                    </a:p>
                  </a:txBody>
                  <a:tcPr marL="71132" marR="71132" marT="68573" marB="68573" anchor="ctr">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464754">
                <a:tc>
                  <a:txBody>
                    <a:bodyPr/>
                    <a:lstStyle/>
                    <a:p>
                      <a:r>
                        <a:rPr lang="en-US" sz="1200" b="0" i="0" dirty="0">
                          <a:solidFill>
                            <a:schemeClr val="tx1"/>
                          </a:solidFill>
                          <a:latin typeface="Arial"/>
                        </a:rPr>
                        <a:t>Header 1</a:t>
                      </a:r>
                    </a:p>
                  </a:txBody>
                  <a:tcPr marL="71132" marR="71132" marT="68573" marB="68573">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64754">
                <a:tc>
                  <a:txBody>
                    <a:bodyPr/>
                    <a:lstStyle/>
                    <a:p>
                      <a:r>
                        <a:rPr lang="en-US" sz="1200" b="0" i="0" dirty="0">
                          <a:solidFill>
                            <a:schemeClr val="tx1"/>
                          </a:solidFill>
                          <a:latin typeface="+mn-lt"/>
                        </a:rPr>
                        <a:t>Header </a:t>
                      </a:r>
                      <a:r>
                        <a:rPr lang="en-US" sz="1200" b="0" i="0" dirty="0">
                          <a:solidFill>
                            <a:schemeClr val="tx1"/>
                          </a:solidFill>
                          <a:latin typeface="Arial"/>
                        </a:rPr>
                        <a:t>2</a:t>
                      </a:r>
                    </a:p>
                  </a:txBody>
                  <a:tcPr marL="71132" marR="71132" marT="68573" marB="68573">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64754">
                <a:tc>
                  <a:txBody>
                    <a:bodyPr/>
                    <a:lstStyle/>
                    <a:p>
                      <a:r>
                        <a:rPr lang="en-US" sz="1200" b="0" i="0" dirty="0">
                          <a:solidFill>
                            <a:schemeClr val="tx1"/>
                          </a:solidFill>
                          <a:latin typeface="+mn-lt"/>
                        </a:rPr>
                        <a:t>Header </a:t>
                      </a:r>
                      <a:r>
                        <a:rPr lang="en-US" sz="1200" b="0" i="0" dirty="0">
                          <a:solidFill>
                            <a:schemeClr val="tx1"/>
                          </a:solidFill>
                          <a:latin typeface="Arial"/>
                        </a:rPr>
                        <a:t>3</a:t>
                      </a:r>
                    </a:p>
                  </a:txBody>
                  <a:tcPr marL="71132" marR="71132" marT="68573" marB="68573">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464754">
                <a:tc>
                  <a:txBody>
                    <a:bodyPr/>
                    <a:lstStyle/>
                    <a:p>
                      <a:r>
                        <a:rPr lang="en-US" sz="1200" b="0" i="0" dirty="0">
                          <a:solidFill>
                            <a:schemeClr val="tx1"/>
                          </a:solidFill>
                          <a:latin typeface="+mn-lt"/>
                        </a:rPr>
                        <a:t>Header </a:t>
                      </a:r>
                      <a:r>
                        <a:rPr lang="en-US" sz="1200" b="0" i="0" dirty="0">
                          <a:solidFill>
                            <a:schemeClr val="tx1"/>
                          </a:solidFill>
                          <a:latin typeface="Arial"/>
                        </a:rPr>
                        <a:t>4</a:t>
                      </a:r>
                    </a:p>
                  </a:txBody>
                  <a:tcPr marL="71132" marR="71132" marT="68573" marB="68573">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solidFill>
                        <a:srgbClr val="DEDED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464754">
                <a:tc>
                  <a:txBody>
                    <a:bodyPr/>
                    <a:lstStyle/>
                    <a:p>
                      <a:r>
                        <a:rPr lang="en-US" sz="1200" b="0" i="0" dirty="0">
                          <a:solidFill>
                            <a:schemeClr val="tx1"/>
                          </a:solidFill>
                          <a:latin typeface="+mn-lt"/>
                        </a:rPr>
                        <a:t>Header </a:t>
                      </a:r>
                      <a:r>
                        <a:rPr lang="en-US" sz="1200" b="0" i="0" dirty="0">
                          <a:solidFill>
                            <a:schemeClr val="tx1"/>
                          </a:solidFill>
                          <a:latin typeface="Arial"/>
                        </a:rPr>
                        <a:t>5</a:t>
                      </a:r>
                    </a:p>
                  </a:txBody>
                  <a:tcPr marL="71132" marR="71132" marT="68573" marB="68573">
                    <a:lnL w="12700" cap="flat" cmpd="sng" algn="ctr">
                      <a:no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solidFill>
                        <a:srgbClr val="DEDEDE"/>
                      </a:solid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900" b="0" i="0" dirty="0">
                        <a:solidFill>
                          <a:schemeClr val="bg1">
                            <a:lumMod val="65000"/>
                          </a:schemeClr>
                        </a:solidFill>
                        <a:latin typeface="Arial"/>
                      </a:endParaRPr>
                    </a:p>
                  </a:txBody>
                  <a:tcPr marL="71132" marR="71132" marT="35561" marB="35561">
                    <a:lnL w="12700" cap="flat" cmpd="sng" algn="ctr">
                      <a:solidFill>
                        <a:srgbClr val="DEDEDE"/>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DEDEDE"/>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
        <p:nvSpPr>
          <p:cNvPr id="17" name="Rectangle 16">
            <a:extLst>
              <a:ext uri="{FF2B5EF4-FFF2-40B4-BE49-F238E27FC236}">
                <a16:creationId xmlns:a16="http://schemas.microsoft.com/office/drawing/2014/main" id="{5F9D36C1-4A29-3840-A34E-D4B348E4C786}"/>
              </a:ext>
            </a:extLst>
          </p:cNvPr>
          <p:cNvSpPr/>
          <p:nvPr/>
        </p:nvSpPr>
        <p:spPr>
          <a:xfrm>
            <a:off x="8009523" y="3707988"/>
            <a:ext cx="1828800" cy="173736"/>
          </a:xfrm>
          <a:prstGeom prst="rect">
            <a:avLst/>
          </a:prstGeom>
          <a:solidFill>
            <a:srgbClr val="26477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latin typeface="Arial"/>
            </a:endParaRPr>
          </a:p>
        </p:txBody>
      </p:sp>
      <p:sp>
        <p:nvSpPr>
          <p:cNvPr id="18" name="Rectangle 17">
            <a:extLst>
              <a:ext uri="{FF2B5EF4-FFF2-40B4-BE49-F238E27FC236}">
                <a16:creationId xmlns:a16="http://schemas.microsoft.com/office/drawing/2014/main" id="{4295FE78-9D02-9F48-8AE1-054080EE66D6}"/>
              </a:ext>
            </a:extLst>
          </p:cNvPr>
          <p:cNvSpPr/>
          <p:nvPr/>
        </p:nvSpPr>
        <p:spPr>
          <a:xfrm>
            <a:off x="5299079" y="3238601"/>
            <a:ext cx="3108960" cy="173736"/>
          </a:xfrm>
          <a:prstGeom prst="rect">
            <a:avLst/>
          </a:prstGeom>
          <a:solidFill>
            <a:schemeClr val="accent6"/>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latin typeface="Arial"/>
            </a:endParaRPr>
          </a:p>
        </p:txBody>
      </p:sp>
      <p:sp>
        <p:nvSpPr>
          <p:cNvPr id="20" name="Rectangle 19">
            <a:extLst>
              <a:ext uri="{FF2B5EF4-FFF2-40B4-BE49-F238E27FC236}">
                <a16:creationId xmlns:a16="http://schemas.microsoft.com/office/drawing/2014/main" id="{E83E8C49-5728-5A4A-A903-738139F47A84}"/>
              </a:ext>
            </a:extLst>
          </p:cNvPr>
          <p:cNvSpPr/>
          <p:nvPr/>
        </p:nvSpPr>
        <p:spPr>
          <a:xfrm>
            <a:off x="3413582" y="2769185"/>
            <a:ext cx="2377440" cy="173736"/>
          </a:xfrm>
          <a:prstGeom prst="rect">
            <a:avLst/>
          </a:prstGeom>
          <a:solidFill>
            <a:srgbClr val="0099D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latin typeface="Arial"/>
            </a:endParaRPr>
          </a:p>
        </p:txBody>
      </p:sp>
      <p:sp>
        <p:nvSpPr>
          <p:cNvPr id="22" name="Rectangle 21">
            <a:extLst>
              <a:ext uri="{FF2B5EF4-FFF2-40B4-BE49-F238E27FC236}">
                <a16:creationId xmlns:a16="http://schemas.microsoft.com/office/drawing/2014/main" id="{C97C116B-8769-0F4E-A454-78FBD9507055}"/>
              </a:ext>
            </a:extLst>
          </p:cNvPr>
          <p:cNvSpPr/>
          <p:nvPr/>
        </p:nvSpPr>
        <p:spPr>
          <a:xfrm>
            <a:off x="6635750" y="4160889"/>
            <a:ext cx="4572000" cy="173736"/>
          </a:xfrm>
          <a:prstGeom prst="rect">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latin typeface="Arial"/>
            </a:endParaRPr>
          </a:p>
        </p:txBody>
      </p:sp>
      <p:sp>
        <p:nvSpPr>
          <p:cNvPr id="23" name="Rectangle 22">
            <a:extLst>
              <a:ext uri="{FF2B5EF4-FFF2-40B4-BE49-F238E27FC236}">
                <a16:creationId xmlns:a16="http://schemas.microsoft.com/office/drawing/2014/main" id="{A8B7A10E-2065-1E4D-A859-5B06FFC3573B}"/>
              </a:ext>
            </a:extLst>
          </p:cNvPr>
          <p:cNvSpPr/>
          <p:nvPr/>
        </p:nvSpPr>
        <p:spPr>
          <a:xfrm>
            <a:off x="8959006" y="4643708"/>
            <a:ext cx="2560320" cy="173736"/>
          </a:xfrm>
          <a:prstGeom prst="rect">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latin typeface="Arial"/>
            </a:endParaRPr>
          </a:p>
        </p:txBody>
      </p:sp>
      <p:sp>
        <p:nvSpPr>
          <p:cNvPr id="5" name="Oval 4">
            <a:extLst>
              <a:ext uri="{FF2B5EF4-FFF2-40B4-BE49-F238E27FC236}">
                <a16:creationId xmlns:a16="http://schemas.microsoft.com/office/drawing/2014/main" id="{50F1D056-EB92-AE48-92CE-B04CE338A455}"/>
              </a:ext>
            </a:extLst>
          </p:cNvPr>
          <p:cNvSpPr/>
          <p:nvPr/>
        </p:nvSpPr>
        <p:spPr>
          <a:xfrm>
            <a:off x="5046254" y="5688992"/>
            <a:ext cx="155448" cy="155448"/>
          </a:xfrm>
          <a:prstGeom prst="ellipse">
            <a:avLst/>
          </a:prstGeom>
          <a:solidFill>
            <a:srgbClr val="009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7" name="Oval 46">
            <a:extLst>
              <a:ext uri="{FF2B5EF4-FFF2-40B4-BE49-F238E27FC236}">
                <a16:creationId xmlns:a16="http://schemas.microsoft.com/office/drawing/2014/main" id="{4B0FCECB-6205-E546-966F-359F1EC95654}"/>
              </a:ext>
            </a:extLst>
          </p:cNvPr>
          <p:cNvSpPr/>
          <p:nvPr/>
        </p:nvSpPr>
        <p:spPr>
          <a:xfrm>
            <a:off x="5975950" y="6006402"/>
            <a:ext cx="155448" cy="15544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8" name="Oval 47">
            <a:extLst>
              <a:ext uri="{FF2B5EF4-FFF2-40B4-BE49-F238E27FC236}">
                <a16:creationId xmlns:a16="http://schemas.microsoft.com/office/drawing/2014/main" id="{97707FF2-7C57-B64D-AB08-CCADA8C324C9}"/>
              </a:ext>
            </a:extLst>
          </p:cNvPr>
          <p:cNvSpPr/>
          <p:nvPr/>
        </p:nvSpPr>
        <p:spPr>
          <a:xfrm>
            <a:off x="7389539" y="5688992"/>
            <a:ext cx="155448" cy="1554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9" name="Oval 48">
            <a:extLst>
              <a:ext uri="{FF2B5EF4-FFF2-40B4-BE49-F238E27FC236}">
                <a16:creationId xmlns:a16="http://schemas.microsoft.com/office/drawing/2014/main" id="{EC203E25-AD8E-8441-80E7-8D7287CCE672}"/>
              </a:ext>
            </a:extLst>
          </p:cNvPr>
          <p:cNvSpPr/>
          <p:nvPr/>
        </p:nvSpPr>
        <p:spPr>
          <a:xfrm>
            <a:off x="8324545" y="6006402"/>
            <a:ext cx="155448" cy="15544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1" name="Content Placeholder 33">
            <a:extLst>
              <a:ext uri="{FF2B5EF4-FFF2-40B4-BE49-F238E27FC236}">
                <a16:creationId xmlns:a16="http://schemas.microsoft.com/office/drawing/2014/main" id="{810C1B2C-1FA7-A64C-8C7A-0148122D522C}"/>
              </a:ext>
            </a:extLst>
          </p:cNvPr>
          <p:cNvSpPr txBox="1">
            <a:spLocks/>
          </p:cNvSpPr>
          <p:nvPr/>
        </p:nvSpPr>
        <p:spPr>
          <a:xfrm>
            <a:off x="5213646" y="5655939"/>
            <a:ext cx="1836314" cy="214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50" dirty="0"/>
              <a:t>Lorem ipsum dolor sit amet</a:t>
            </a:r>
          </a:p>
        </p:txBody>
      </p:sp>
      <p:sp>
        <p:nvSpPr>
          <p:cNvPr id="52" name="Content Placeholder 33">
            <a:extLst>
              <a:ext uri="{FF2B5EF4-FFF2-40B4-BE49-F238E27FC236}">
                <a16:creationId xmlns:a16="http://schemas.microsoft.com/office/drawing/2014/main" id="{24D7DE30-D43B-B54C-A007-CB522A4D7B06}"/>
              </a:ext>
            </a:extLst>
          </p:cNvPr>
          <p:cNvSpPr txBox="1">
            <a:spLocks/>
          </p:cNvSpPr>
          <p:nvPr/>
        </p:nvSpPr>
        <p:spPr>
          <a:xfrm>
            <a:off x="6154440" y="5948658"/>
            <a:ext cx="1836314" cy="214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50" dirty="0"/>
              <a:t>Lorem ipsum dolor sit amet</a:t>
            </a:r>
          </a:p>
        </p:txBody>
      </p:sp>
      <p:sp>
        <p:nvSpPr>
          <p:cNvPr id="53" name="Content Placeholder 33">
            <a:extLst>
              <a:ext uri="{FF2B5EF4-FFF2-40B4-BE49-F238E27FC236}">
                <a16:creationId xmlns:a16="http://schemas.microsoft.com/office/drawing/2014/main" id="{333A80A6-7AA8-F443-80C0-F6B8BF0F868C}"/>
              </a:ext>
            </a:extLst>
          </p:cNvPr>
          <p:cNvSpPr txBox="1">
            <a:spLocks/>
          </p:cNvSpPr>
          <p:nvPr/>
        </p:nvSpPr>
        <p:spPr>
          <a:xfrm>
            <a:off x="7499582" y="5655939"/>
            <a:ext cx="1836314" cy="214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50" dirty="0"/>
              <a:t>Lorem ipsum dolor sit amet</a:t>
            </a:r>
          </a:p>
        </p:txBody>
      </p:sp>
      <p:sp>
        <p:nvSpPr>
          <p:cNvPr id="54" name="Content Placeholder 33">
            <a:extLst>
              <a:ext uri="{FF2B5EF4-FFF2-40B4-BE49-F238E27FC236}">
                <a16:creationId xmlns:a16="http://schemas.microsoft.com/office/drawing/2014/main" id="{83F2C1C3-A3EA-6F4F-8BEF-1C5C6BEC439E}"/>
              </a:ext>
            </a:extLst>
          </p:cNvPr>
          <p:cNvSpPr txBox="1">
            <a:spLocks/>
          </p:cNvSpPr>
          <p:nvPr/>
        </p:nvSpPr>
        <p:spPr>
          <a:xfrm>
            <a:off x="8492993" y="5948658"/>
            <a:ext cx="1836314" cy="214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50" dirty="0"/>
              <a:t>Lorem ipsum dolor sit amet</a:t>
            </a:r>
          </a:p>
        </p:txBody>
      </p:sp>
      <p:sp>
        <p:nvSpPr>
          <p:cNvPr id="57" name="Content Placeholder 33">
            <a:extLst>
              <a:ext uri="{FF2B5EF4-FFF2-40B4-BE49-F238E27FC236}">
                <a16:creationId xmlns:a16="http://schemas.microsoft.com/office/drawing/2014/main" id="{733E7A6D-0C5D-4147-9E90-92571A6B6187}"/>
              </a:ext>
            </a:extLst>
          </p:cNvPr>
          <p:cNvSpPr txBox="1">
            <a:spLocks/>
          </p:cNvSpPr>
          <p:nvPr/>
        </p:nvSpPr>
        <p:spPr>
          <a:xfrm>
            <a:off x="9839090" y="5655939"/>
            <a:ext cx="1836314" cy="214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050" dirty="0"/>
              <a:t>Lorem ipsum dolor sit amet</a:t>
            </a:r>
          </a:p>
        </p:txBody>
      </p:sp>
      <p:sp>
        <p:nvSpPr>
          <p:cNvPr id="50" name="Oval 49">
            <a:extLst>
              <a:ext uri="{FF2B5EF4-FFF2-40B4-BE49-F238E27FC236}">
                <a16:creationId xmlns:a16="http://schemas.microsoft.com/office/drawing/2014/main" id="{9241BBC6-0E05-57D1-2AC7-C24252A6172D}"/>
              </a:ext>
            </a:extLst>
          </p:cNvPr>
          <p:cNvSpPr/>
          <p:nvPr/>
        </p:nvSpPr>
        <p:spPr>
          <a:xfrm>
            <a:off x="9663733" y="5688992"/>
            <a:ext cx="155448" cy="155448"/>
          </a:xfrm>
          <a:prstGeom prst="ellipse">
            <a:avLst/>
          </a:prstGeom>
          <a:solidFill>
            <a:srgbClr val="004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26973634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3.9600.0"/>
  <p:tag name="AS_RELEASE_DATE" val="2017.11.20"/>
  <p:tag name="AS_TITLE" val="Aspose.Slides for .NET 4.0"/>
  <p:tag name="AS_VERSION" val="17.11"/>
</p:tagLst>
</file>

<file path=ppt/theme/theme1.xml><?xml version="1.0" encoding="utf-8"?>
<a:theme xmlns:a="http://schemas.openxmlformats.org/drawingml/2006/main" name="Custom Design">
  <a:themeElements>
    <a:clrScheme name="Custom 1">
      <a:dk1>
        <a:srgbClr val="5B5B5B"/>
      </a:dk1>
      <a:lt1>
        <a:srgbClr val="FDFAF8"/>
      </a:lt1>
      <a:dk2>
        <a:srgbClr val="004F8A"/>
      </a:dk2>
      <a:lt2>
        <a:srgbClr val="FDFAF8"/>
      </a:lt2>
      <a:accent1>
        <a:srgbClr val="0091CC"/>
      </a:accent1>
      <a:accent2>
        <a:srgbClr val="004F8A"/>
      </a:accent2>
      <a:accent3>
        <a:srgbClr val="62717C"/>
      </a:accent3>
      <a:accent4>
        <a:srgbClr val="FAA83F"/>
      </a:accent4>
      <a:accent5>
        <a:srgbClr val="B7E0F5"/>
      </a:accent5>
      <a:accent6>
        <a:srgbClr val="DE4F5C"/>
      </a:accent6>
      <a:hlink>
        <a:srgbClr val="0091CC"/>
      </a:hlink>
      <a:folHlink>
        <a:srgbClr val="004F8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109543-0422 Florida Blue PPT-V8_" id="{5B52FCAC-680B-0847-90FF-E815EC77BD6A}" vid="{E69F1347-3CA8-5D4A-93B1-3F7BDF8203F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Custom Design</Template>
  <TotalTime>4385</TotalTime>
  <Words>1689</Words>
  <Application>Microsoft Macintosh PowerPoint</Application>
  <PresentationFormat>Widescreen</PresentationFormat>
  <Paragraphs>151</Paragraphs>
  <Slides>25</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25</vt:i4>
      </vt:variant>
    </vt:vector>
  </HeadingPairs>
  <TitlesOfParts>
    <vt:vector size="28" baseType="lpstr">
      <vt:lpstr>Arial</vt:lpstr>
      <vt:lpstr>Calibri</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NONE</dc:creator>
  <cp:keywords/>
  <dc:description/>
  <cp:lastModifiedBy>Chaplin, Katie</cp:lastModifiedBy>
  <cp:revision>301</cp:revision>
  <cp:lastPrinted>2017-04-07T15:28:06Z</cp:lastPrinted>
  <dcterms:created xsi:type="dcterms:W3CDTF">2022-05-26T19:35:41Z</dcterms:created>
  <dcterms:modified xsi:type="dcterms:W3CDTF">2026-03-04T15:49:46Z</dcterms:modified>
  <cp:category/>
</cp:coreProperties>
</file>