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27" r:id="rId1"/>
  </p:sldMasterIdLst>
  <p:notesMasterIdLst>
    <p:notesMasterId r:id="rId27"/>
  </p:notesMasterIdLst>
  <p:handoutMasterIdLst>
    <p:handoutMasterId r:id="rId28"/>
  </p:handoutMasterIdLst>
  <p:sldIdLst>
    <p:sldId id="967" r:id="rId2"/>
    <p:sldId id="984" r:id="rId3"/>
    <p:sldId id="992" r:id="rId4"/>
    <p:sldId id="991" r:id="rId5"/>
    <p:sldId id="993" r:id="rId6"/>
    <p:sldId id="976" r:id="rId7"/>
    <p:sldId id="1003" r:id="rId8"/>
    <p:sldId id="994" r:id="rId9"/>
    <p:sldId id="995" r:id="rId10"/>
    <p:sldId id="996" r:id="rId11"/>
    <p:sldId id="997" r:id="rId12"/>
    <p:sldId id="998" r:id="rId13"/>
    <p:sldId id="999" r:id="rId14"/>
    <p:sldId id="1000" r:id="rId15"/>
    <p:sldId id="1002" r:id="rId16"/>
    <p:sldId id="1001" r:id="rId17"/>
    <p:sldId id="955" r:id="rId18"/>
    <p:sldId id="978" r:id="rId19"/>
    <p:sldId id="977" r:id="rId20"/>
    <p:sldId id="979" r:id="rId21"/>
    <p:sldId id="985" r:id="rId22"/>
    <p:sldId id="986" r:id="rId23"/>
    <p:sldId id="988" r:id="rId24"/>
    <p:sldId id="989" r:id="rId25"/>
    <p:sldId id="990" r:id="rId26"/>
  </p:sldIdLst>
  <p:sldSz cx="9144000" cy="6858000" type="screen4x3"/>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0DF776DC-D878-8A49-9D7C-FDFA77B3D1E7}">
          <p14:sldIdLst>
            <p14:sldId id="967"/>
            <p14:sldId id="984"/>
            <p14:sldId id="992"/>
            <p14:sldId id="991"/>
            <p14:sldId id="993"/>
            <p14:sldId id="976"/>
            <p14:sldId id="1003"/>
            <p14:sldId id="994"/>
            <p14:sldId id="995"/>
            <p14:sldId id="996"/>
            <p14:sldId id="997"/>
            <p14:sldId id="998"/>
            <p14:sldId id="999"/>
            <p14:sldId id="1000"/>
            <p14:sldId id="1002"/>
            <p14:sldId id="1001"/>
            <p14:sldId id="955"/>
            <p14:sldId id="978"/>
            <p14:sldId id="977"/>
            <p14:sldId id="979"/>
            <p14:sldId id="985"/>
            <p14:sldId id="986"/>
            <p14:sldId id="988"/>
            <p14:sldId id="989"/>
            <p14:sldId id="990"/>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99D9"/>
    <a:srgbClr val="FFFFFF"/>
    <a:srgbClr val="B7E0F5"/>
    <a:srgbClr val="264774"/>
    <a:srgbClr val="FDFAF8"/>
    <a:srgbClr val="63727D"/>
    <a:srgbClr val="5B5B5B"/>
    <a:srgbClr val="000000"/>
    <a:srgbClr val="DEDEDE"/>
    <a:srgbClr val="004F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60" autoAdjust="0"/>
    <p:restoredTop sz="97734" autoAdjust="0"/>
  </p:normalViewPr>
  <p:slideViewPr>
    <p:cSldViewPr snapToGrid="0" snapToObjects="1">
      <p:cViewPr varScale="1">
        <p:scale>
          <a:sx n="127" d="100"/>
          <a:sy n="127" d="100"/>
        </p:scale>
        <p:origin x="1400" y="192"/>
      </p:cViewPr>
      <p:guideLst>
        <p:guide orient="horz" pos="2160"/>
        <p:guide pos="2880"/>
      </p:guideLst>
    </p:cSldViewPr>
  </p:slideViewPr>
  <p:outlineViewPr>
    <p:cViewPr>
      <p:scale>
        <a:sx n="33" d="100"/>
        <a:sy n="33" d="100"/>
      </p:scale>
      <p:origin x="0" y="-141064"/>
    </p:cViewPr>
  </p:outlineViewPr>
  <p:notesTextViewPr>
    <p:cViewPr>
      <p:scale>
        <a:sx n="1" d="1"/>
        <a:sy n="1" d="1"/>
      </p:scale>
      <p:origin x="0" y="0"/>
    </p:cViewPr>
  </p:notesTextViewPr>
  <p:sorterViewPr>
    <p:cViewPr>
      <p:scale>
        <a:sx n="119" d="100"/>
        <a:sy n="119" d="100"/>
      </p:scale>
      <p:origin x="0" y="0"/>
    </p:cViewPr>
  </p:sorterViewPr>
  <p:notesViewPr>
    <p:cSldViewPr snapToGrid="0" snapToObjects="1" showGuides="1">
      <p:cViewPr varScale="1">
        <p:scale>
          <a:sx n="164" d="100"/>
          <a:sy n="164" d="100"/>
        </p:scale>
        <p:origin x="4744"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r>
              <a:rPr lang="en-US" sz="1200" spc="300" dirty="0"/>
              <a:t>CHART HEADER</a:t>
            </a:r>
          </a:p>
        </c:rich>
      </c:tx>
      <c:layout>
        <c:manualLayout>
          <c:xMode val="edge"/>
          <c:yMode val="edge"/>
          <c:x val="0.2621544354199819"/>
          <c:y val="7.5024506353866163E-2"/>
        </c:manualLayout>
      </c:layout>
      <c:overlay val="0"/>
      <c:spPr>
        <a:noFill/>
        <a:ln>
          <a:noFill/>
        </a:ln>
        <a:effectLst/>
      </c:spPr>
      <c:txPr>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3-8DBC-D146-A5E3-CCABF06B7C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8DBC-D146-A5E3-CCABF06B7C59}"/>
              </c:ext>
            </c:extLst>
          </c:dPt>
          <c:dPt>
            <c:idx val="2"/>
            <c:bubble3D val="0"/>
            <c:spPr>
              <a:solidFill>
                <a:schemeClr val="accent4">
                  <a:lumMod val="60000"/>
                  <a:lumOff val="40000"/>
                  <a:alpha val="61000"/>
                </a:schemeClr>
              </a:solidFill>
              <a:ln w="19050">
                <a:solidFill>
                  <a:schemeClr val="lt1"/>
                </a:solidFill>
              </a:ln>
              <a:effectLst/>
            </c:spPr>
            <c:extLst>
              <c:ext xmlns:c16="http://schemas.microsoft.com/office/drawing/2014/chart" uri="{C3380CC4-5D6E-409C-BE32-E72D297353CC}">
                <c16:uniqueId val="{00000005-8DBC-D146-A5E3-CCABF06B7C59}"/>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4-8DBC-D146-A5E3-CCABF06B7C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8DBC-D146-A5E3-CCABF06B7C5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3-8DBC-D146-A5E3-CCABF06B7C5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1-8DBC-D146-A5E3-CCABF06B7C5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4"/>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5-8DBC-D146-A5E3-CCABF06B7C59}"/>
                </c:ext>
              </c:extLst>
            </c:dLbl>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4-8DBC-D146-A5E3-CCABF06B7C59}"/>
                </c:ext>
              </c:extLst>
            </c:dLbl>
            <c:dLbl>
              <c:idx val="4"/>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99D9"/>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2-8DBC-D146-A5E3-CCABF06B7C5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DBC-D146-A5E3-CCABF06B7C59}"/>
            </c:ext>
          </c:extLst>
        </c:ser>
        <c:dLbls>
          <c:dLblPos val="ctr"/>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3/4/26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a:t>
            </a:fld>
            <a:endParaRPr lang="en-US"/>
          </a:p>
        </p:txBody>
      </p:sp>
    </p:spTree>
    <p:extLst>
      <p:ext uri="{BB962C8B-B14F-4D97-AF65-F5344CB8AC3E}">
        <p14:creationId xmlns:p14="http://schemas.microsoft.com/office/powerpoint/2010/main" val="2778247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349757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4119748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291741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4119125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40249237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alpha val="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A3A58E-28D7-2546-B1F6-F9771F56771B}"/>
              </a:ext>
            </a:extLst>
          </p:cNvPr>
          <p:cNvSpPr/>
          <p:nvPr userDrawn="1"/>
        </p:nvSpPr>
        <p:spPr>
          <a:xfrm>
            <a:off x="66613" y="0"/>
            <a:ext cx="9077388" cy="5432187"/>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A7E92CAA-5F2B-C04F-858C-701036E24CE9}"/>
              </a:ext>
            </a:extLst>
          </p:cNvPr>
          <p:cNvSpPr/>
          <p:nvPr userDrawn="1"/>
        </p:nvSpPr>
        <p:spPr>
          <a:xfrm flipH="1">
            <a:off x="0" y="0"/>
            <a:ext cx="146304" cy="543218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4" name="Content Placeholder 13">
            <a:extLst>
              <a:ext uri="{FF2B5EF4-FFF2-40B4-BE49-F238E27FC236}">
                <a16:creationId xmlns:a16="http://schemas.microsoft.com/office/drawing/2014/main" id="{4F31D7AA-E89E-2B4D-9BB0-33107F018C7C}"/>
              </a:ext>
            </a:extLst>
          </p:cNvPr>
          <p:cNvSpPr>
            <a:spLocks noGrp="1"/>
          </p:cNvSpPr>
          <p:nvPr>
            <p:ph sz="quarter" idx="10" hasCustomPrompt="1"/>
          </p:nvPr>
        </p:nvSpPr>
        <p:spPr>
          <a:xfrm>
            <a:off x="1352521" y="6150749"/>
            <a:ext cx="3361582" cy="235038"/>
          </a:xfrm>
          <a:prstGeom prst="rect">
            <a:avLst/>
          </a:prstGeom>
        </p:spPr>
        <p:txBody>
          <a:bodyPr/>
          <a:lstStyle>
            <a:lvl1pPr marL="0" indent="0">
              <a:buNone/>
              <a:defRPr sz="900" b="1" spc="0">
                <a:solidFill>
                  <a:srgbClr val="264774"/>
                </a:solidFill>
              </a:defRPr>
            </a:lvl1pPr>
            <a:lvl2pPr marL="342900" indent="0">
              <a:buNone/>
              <a:defRPr sz="900">
                <a:solidFill>
                  <a:srgbClr val="264774"/>
                </a:solidFill>
              </a:defRPr>
            </a:lvl2pPr>
            <a:lvl3pPr marL="685800" indent="0">
              <a:buNone/>
              <a:defRPr sz="825">
                <a:solidFill>
                  <a:srgbClr val="264774"/>
                </a:solidFill>
              </a:defRPr>
            </a:lvl3pPr>
            <a:lvl4pPr marL="1028700" indent="0">
              <a:buNone/>
              <a:defRPr sz="788">
                <a:solidFill>
                  <a:srgbClr val="264774"/>
                </a:solidFill>
              </a:defRPr>
            </a:lvl4pPr>
            <a:lvl5pPr marL="1371600" indent="0">
              <a:buNone/>
              <a:defRPr sz="788">
                <a:solidFill>
                  <a:srgbClr val="264774"/>
                </a:solidFill>
              </a:defRPr>
            </a:lvl5pPr>
          </a:lstStyle>
          <a:p>
            <a:pPr lvl="0"/>
            <a:r>
              <a:rPr lang="en-US" dirty="0"/>
              <a:t>CLICK TO EDIT DEPARTMENT | MONTH</a:t>
            </a:r>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352521" y="1382675"/>
            <a:ext cx="7119938" cy="2208213"/>
          </a:xfrm>
          <a:prstGeom prst="rect">
            <a:avLst/>
          </a:prstGeom>
        </p:spPr>
        <p:txBody>
          <a:bodyPr anchor="b"/>
          <a:lstStyle>
            <a:lvl1pPr marL="0" indent="0">
              <a:lnSpc>
                <a:spcPct val="100000"/>
              </a:lnSpc>
              <a:buNone/>
              <a:defRPr sz="40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Presentation</a:t>
            </a:r>
            <a:br>
              <a:rPr lang="en-US" dirty="0"/>
            </a:br>
            <a:r>
              <a:rPr lang="en-US" dirty="0"/>
              <a:t>Title Here</a:t>
            </a:r>
          </a:p>
        </p:txBody>
      </p:sp>
      <p:sp>
        <p:nvSpPr>
          <p:cNvPr id="18" name="Content Placeholder 17">
            <a:extLst>
              <a:ext uri="{FF2B5EF4-FFF2-40B4-BE49-F238E27FC236}">
                <a16:creationId xmlns:a16="http://schemas.microsoft.com/office/drawing/2014/main" id="{5EFA85F7-5F06-E24F-99F9-3E21F87B42DB}"/>
              </a:ext>
            </a:extLst>
          </p:cNvPr>
          <p:cNvSpPr>
            <a:spLocks noGrp="1"/>
          </p:cNvSpPr>
          <p:nvPr>
            <p:ph sz="quarter" idx="12" hasCustomPrompt="1"/>
          </p:nvPr>
        </p:nvSpPr>
        <p:spPr>
          <a:xfrm>
            <a:off x="1352522" y="3868699"/>
            <a:ext cx="7130653" cy="959779"/>
          </a:xfrm>
          <a:prstGeom prst="rect">
            <a:avLst/>
          </a:prstGeom>
        </p:spPr>
        <p:txBody>
          <a:bodyPr/>
          <a:lstStyle>
            <a:lvl1pPr marL="0" indent="0">
              <a:lnSpc>
                <a:spcPct val="100000"/>
              </a:lnSpc>
              <a:buNone/>
              <a:defRPr sz="1500" b="1">
                <a:solidFill>
                  <a:srgbClr val="FFFFFF"/>
                </a:solidFill>
              </a:defRPr>
            </a:lvl1pPr>
            <a:lvl2pPr marL="342900" indent="0">
              <a:buNone/>
              <a:defRPr sz="1200">
                <a:solidFill>
                  <a:srgbClr val="FFFFFF"/>
                </a:solidFill>
              </a:defRPr>
            </a:lvl2pPr>
            <a:lvl3pPr marL="685800" indent="0">
              <a:buNone/>
              <a:defRPr sz="1050">
                <a:solidFill>
                  <a:srgbClr val="FFFFFF"/>
                </a:solidFill>
              </a:defRPr>
            </a:lvl3pPr>
            <a:lvl4pPr marL="1028700" indent="0">
              <a:buNone/>
              <a:defRPr sz="900">
                <a:solidFill>
                  <a:srgbClr val="FFFFFF"/>
                </a:solidFill>
              </a:defRPr>
            </a:lvl4pPr>
            <a:lvl5pPr marL="1371600" indent="0">
              <a:buNone/>
              <a:defRPr sz="900">
                <a:solidFill>
                  <a:srgbClr val="FFFFFF"/>
                </a:solidFill>
              </a:defRPr>
            </a:lvl5pPr>
          </a:lstStyle>
          <a:p>
            <a:pPr lvl="0"/>
            <a:r>
              <a:rPr lang="en-US" dirty="0"/>
              <a:t>PRESENTATION SUBTITLE GOES HERE</a:t>
            </a:r>
          </a:p>
        </p:txBody>
      </p:sp>
      <p:pic>
        <p:nvPicPr>
          <p:cNvPr id="3" name="Picture 2">
            <a:extLst>
              <a:ext uri="{FF2B5EF4-FFF2-40B4-BE49-F238E27FC236}">
                <a16:creationId xmlns:a16="http://schemas.microsoft.com/office/drawing/2014/main" id="{A4556114-1694-7FE1-6307-C5DBA7392C45}"/>
              </a:ext>
            </a:extLst>
          </p:cNvPr>
          <p:cNvPicPr>
            <a:picLocks noChangeAspect="1"/>
          </p:cNvPicPr>
          <p:nvPr userDrawn="1"/>
        </p:nvPicPr>
        <p:blipFill>
          <a:blip r:embed="rId2"/>
          <a:stretch>
            <a:fillRect/>
          </a:stretch>
        </p:blipFill>
        <p:spPr>
          <a:xfrm>
            <a:off x="5009322" y="5956781"/>
            <a:ext cx="3747504" cy="506199"/>
          </a:xfrm>
          <a:prstGeom prst="rect">
            <a:avLst/>
          </a:prstGeom>
        </p:spPr>
      </p:pic>
    </p:spTree>
    <p:extLst>
      <p:ext uri="{BB962C8B-B14F-4D97-AF65-F5344CB8AC3E}">
        <p14:creationId xmlns:p14="http://schemas.microsoft.com/office/powerpoint/2010/main" val="3958775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 Chart">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134009" y="1301784"/>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104819" y="1675933"/>
            <a:ext cx="3755578" cy="1594836"/>
          </a:xfrm>
          <a:prstGeom prst="rect">
            <a:avLst/>
          </a:prstGeom>
        </p:spPr>
        <p:txBody>
          <a:bodyPr/>
          <a:lstStyle>
            <a:lvl1pPr>
              <a:spcBef>
                <a:spcPts val="500"/>
              </a:spcBef>
              <a:defRPr sz="33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5122180" y="3183038"/>
            <a:ext cx="2713881" cy="827589"/>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133754" y="4279252"/>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21" name="Text Placeholder 27">
            <a:extLst>
              <a:ext uri="{FF2B5EF4-FFF2-40B4-BE49-F238E27FC236}">
                <a16:creationId xmlns:a16="http://schemas.microsoft.com/office/drawing/2014/main" id="{BBA7DD94-6E2F-BD7F-9515-3EB7CD6306A4}"/>
              </a:ext>
            </a:extLst>
          </p:cNvPr>
          <p:cNvSpPr>
            <a:spLocks noGrp="1"/>
          </p:cNvSpPr>
          <p:nvPr>
            <p:ph type="body" sz="quarter" idx="15" hasCustomPrompt="1"/>
          </p:nvPr>
        </p:nvSpPr>
        <p:spPr>
          <a:xfrm>
            <a:off x="5133754" y="4935639"/>
            <a:ext cx="3805237" cy="1030287"/>
          </a:xfrm>
          <a:prstGeom prst="rect">
            <a:avLst/>
          </a:prstGeom>
        </p:spPr>
        <p:txBody>
          <a:bodyPr/>
          <a:lstStyle>
            <a:lvl1pPr marL="228600" indent="-228600">
              <a:lnSpc>
                <a:spcPct val="100000"/>
              </a:lnSpc>
              <a:spcBef>
                <a:spcPts val="0"/>
              </a:spcBef>
              <a:spcAft>
                <a:spcPts val="0"/>
              </a:spcAft>
              <a:buFontTx/>
              <a:buNone/>
              <a:tabLst/>
              <a:defRPr sz="1050">
                <a:solidFill>
                  <a:srgbClr val="5B5B5B"/>
                </a:solidFill>
              </a:defRPr>
            </a:lvl1pPr>
          </a:lstStyle>
          <a:p>
            <a:pPr marL="285750" lvl="0" indent="-171450">
              <a:spcAft>
                <a:spcPts val="0"/>
              </a:spcAft>
              <a:buFont typeface="Arial" panose="020B0604020202020204" pitchFamily="34" charset="0"/>
              <a:buChar char="•"/>
              <a:tabLst/>
            </a:pPr>
            <a:r>
              <a:rPr lang="en-US" sz="1050" dirty="0"/>
              <a:t>Ut wisi enim ad minim</a:t>
            </a:r>
          </a:p>
          <a:p>
            <a:pPr marL="285750" lvl="0" indent="-171450">
              <a:spcAft>
                <a:spcPts val="0"/>
              </a:spcAft>
              <a:buFont typeface="Arial" panose="020B0604020202020204" pitchFamily="34" charset="0"/>
              <a:buChar char="•"/>
              <a:tabLst/>
            </a:pPr>
            <a:r>
              <a:rPr lang="en-US" sz="1050" dirty="0"/>
              <a:t>Veniam, quis nostrud exerci</a:t>
            </a:r>
          </a:p>
          <a:p>
            <a:pPr marL="285750" lvl="0" indent="-171450">
              <a:spcAft>
                <a:spcPts val="0"/>
              </a:spcAft>
              <a:buFont typeface="Arial" panose="020B0604020202020204" pitchFamily="34" charset="0"/>
              <a:buChar char="•"/>
              <a:tabLst/>
            </a:pPr>
            <a:r>
              <a:rPr lang="en-US" sz="1050" dirty="0"/>
              <a:t>Ktation ullamcorper suscipit lobortis</a:t>
            </a:r>
            <a:endParaRPr lang="en-US" dirty="0"/>
          </a:p>
        </p:txBody>
      </p:sp>
    </p:spTree>
    <p:extLst>
      <p:ext uri="{BB962C8B-B14F-4D97-AF65-F5344CB8AC3E}">
        <p14:creationId xmlns:p14="http://schemas.microsoft.com/office/powerpoint/2010/main" val="1580963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Left Side">
    <p:bg>
      <p:bgPr>
        <a:solidFill>
          <a:srgbClr val="FFFFFF"/>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E9A6499-A6B3-A946-8336-FAD9664DA25A}"/>
              </a:ext>
            </a:extLst>
          </p:cNvPr>
          <p:cNvSpPr/>
          <p:nvPr userDrawn="1"/>
        </p:nvSpPr>
        <p:spPr>
          <a:xfrm flipH="1">
            <a:off x="0" y="4234076"/>
            <a:ext cx="9144000" cy="2623925"/>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57734A85-CB43-04DF-C7B8-E80BDB4ED29A}"/>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chemeClr val="bg1"/>
                </a:solidFill>
                <a:latin typeface="Arial"/>
                <a:ea typeface="Arial"/>
                <a:cs typeface="Arial"/>
              </a:rPr>
              <a:pPr algn="ctr"/>
              <a:t>‹#›</a:t>
            </a:fld>
            <a:endParaRPr lang="en-US" sz="788" b="1" i="0" dirty="0">
              <a:solidFill>
                <a:schemeClr val="bg1"/>
              </a:solidFill>
              <a:latin typeface="Arial"/>
              <a:ea typeface="Arial"/>
              <a:cs typeface="Arial"/>
            </a:endParaRPr>
          </a:p>
        </p:txBody>
      </p:sp>
      <p:sp>
        <p:nvSpPr>
          <p:cNvPr id="8" name="Text Placeholder 21">
            <a:extLst>
              <a:ext uri="{FF2B5EF4-FFF2-40B4-BE49-F238E27FC236}">
                <a16:creationId xmlns:a16="http://schemas.microsoft.com/office/drawing/2014/main" id="{B4B7411A-4DF4-71D4-1BA2-18EA3133390A}"/>
              </a:ext>
            </a:extLst>
          </p:cNvPr>
          <p:cNvSpPr>
            <a:spLocks noGrp="1"/>
          </p:cNvSpPr>
          <p:nvPr>
            <p:ph type="body" sz="quarter" idx="11" hasCustomPrompt="1"/>
          </p:nvPr>
        </p:nvSpPr>
        <p:spPr>
          <a:xfrm>
            <a:off x="548516" y="1301784"/>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9" name="Text Placeholder 23">
            <a:extLst>
              <a:ext uri="{FF2B5EF4-FFF2-40B4-BE49-F238E27FC236}">
                <a16:creationId xmlns:a16="http://schemas.microsoft.com/office/drawing/2014/main" id="{0930BE7D-7DFB-8052-7970-1361EA1B4649}"/>
              </a:ext>
            </a:extLst>
          </p:cNvPr>
          <p:cNvSpPr>
            <a:spLocks noGrp="1"/>
          </p:cNvSpPr>
          <p:nvPr>
            <p:ph type="body" sz="quarter" idx="12" hasCustomPrompt="1"/>
          </p:nvPr>
        </p:nvSpPr>
        <p:spPr>
          <a:xfrm>
            <a:off x="536687" y="1531255"/>
            <a:ext cx="3755578" cy="1136710"/>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11" name="Text Placeholder 27">
            <a:extLst>
              <a:ext uri="{FF2B5EF4-FFF2-40B4-BE49-F238E27FC236}">
                <a16:creationId xmlns:a16="http://schemas.microsoft.com/office/drawing/2014/main" id="{659A7CB2-227B-2173-6430-DE9A91AAEE6F}"/>
              </a:ext>
            </a:extLst>
          </p:cNvPr>
          <p:cNvSpPr>
            <a:spLocks noGrp="1"/>
          </p:cNvSpPr>
          <p:nvPr>
            <p:ph type="body" sz="quarter" idx="14" hasCustomPrompt="1"/>
          </p:nvPr>
        </p:nvSpPr>
        <p:spPr>
          <a:xfrm>
            <a:off x="554048" y="2930801"/>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2" name="Text Placeholder 27">
            <a:extLst>
              <a:ext uri="{FF2B5EF4-FFF2-40B4-BE49-F238E27FC236}">
                <a16:creationId xmlns:a16="http://schemas.microsoft.com/office/drawing/2014/main" id="{7B96D0EB-77CE-3B6C-B28A-91C5B27387E4}"/>
              </a:ext>
            </a:extLst>
          </p:cNvPr>
          <p:cNvSpPr>
            <a:spLocks noGrp="1"/>
          </p:cNvSpPr>
          <p:nvPr>
            <p:ph type="body" sz="quarter" idx="15" hasCustomPrompt="1"/>
          </p:nvPr>
        </p:nvSpPr>
        <p:spPr>
          <a:xfrm>
            <a:off x="554048" y="4513163"/>
            <a:ext cx="3805237" cy="1030287"/>
          </a:xfrm>
          <a:prstGeom prst="rect">
            <a:avLst/>
          </a:prstGeom>
        </p:spPr>
        <p:txBody>
          <a:bodyPr/>
          <a:lstStyle>
            <a:lvl1pPr>
              <a:lnSpc>
                <a:spcPct val="100000"/>
              </a:lnSpc>
              <a:defRPr sz="1050">
                <a:solidFill>
                  <a:srgbClr val="FFFFFF"/>
                </a:solidFill>
              </a:defRPr>
            </a:lvl1pPr>
          </a:lstStyle>
          <a:p>
            <a:pPr lvl="0"/>
            <a:r>
              <a:rPr lang="en-US" dirty="0"/>
              <a:t>Lorem ipsum dolor sit amet, consectetuer adipiscing elit, sed diam nonummy nibh euismod Lorem ipsum dolor sit amet, consectetuer adipiscing elit, sed diam nonummy nibh euismod tincidunt.</a:t>
            </a:r>
          </a:p>
        </p:txBody>
      </p:sp>
    </p:spTree>
    <p:extLst>
      <p:ext uri="{BB962C8B-B14F-4D97-AF65-F5344CB8AC3E}">
        <p14:creationId xmlns:p14="http://schemas.microsoft.com/office/powerpoint/2010/main" val="359847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 Wide Image Top">
    <p:bg>
      <p:bgPr>
        <a:solidFill>
          <a:schemeClr val="bg1">
            <a:alpha val="40000"/>
          </a:schemeClr>
        </a:solidFill>
        <a:effectLst/>
      </p:bgPr>
    </p:bg>
    <p:spTree>
      <p:nvGrpSpPr>
        <p:cNvPr id="1" name=""/>
        <p:cNvGrpSpPr/>
        <p:nvPr/>
      </p:nvGrpSpPr>
      <p:grpSpPr>
        <a:xfrm>
          <a:off x="0" y="0"/>
          <a:ext cx="0" cy="0"/>
          <a:chOff x="0" y="0"/>
          <a:chExt cx="0" cy="0"/>
        </a:xfrm>
      </p:grpSpPr>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3906456" y="5082419"/>
            <a:ext cx="4265272" cy="1138973"/>
          </a:xfrm>
          <a:prstGeom prst="rect">
            <a:avLst/>
          </a:prstGeom>
        </p:spPr>
        <p:txBody>
          <a:bodyPr/>
          <a:lstStyle>
            <a:lvl1pPr>
              <a:lnSpc>
                <a:spcPct val="100000"/>
              </a:lnSpc>
              <a:defRPr sz="1050"/>
            </a:lvl1pPr>
          </a:lstStyle>
          <a:p>
            <a:pPr lvl="0"/>
            <a:r>
              <a:rPr lang="en-US" dirty="0"/>
              <a:t>Lorem ipsum dolor sit amet, consectetuer adipiscing elit, sed diam nonummy nibh lorem ipsum dolor sit amet, consectetuer adipiscing elit, sed diam nonummy nibh euismod tincidunt ut laoreet dolore magna aliquam </a:t>
            </a:r>
            <a:r>
              <a:rPr lang="en-US" dirty="0" err="1"/>
              <a:t>erat</a:t>
            </a:r>
            <a:r>
              <a:rPr lang="en-US" dirty="0"/>
              <a:t> volutpat.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850739"/>
            <a:ext cx="9144000" cy="3333509"/>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387752" y="4373152"/>
            <a:ext cx="5717893" cy="557663"/>
          </a:xfrm>
          <a:prstGeom prst="rect">
            <a:avLst/>
          </a:prstGeom>
        </p:spPr>
        <p:txBody>
          <a:bodyPr/>
          <a:lstStyle>
            <a:lvl1pPr algn="l">
              <a:lnSpc>
                <a:spcPct val="100000"/>
              </a:lnSpc>
              <a:defRPr sz="33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
        <p:nvSpPr>
          <p:cNvPr id="11" name="Text Placeholder 25">
            <a:extLst>
              <a:ext uri="{FF2B5EF4-FFF2-40B4-BE49-F238E27FC236}">
                <a16:creationId xmlns:a16="http://schemas.microsoft.com/office/drawing/2014/main" id="{1B829907-804B-DA57-4F8D-3AF137DBB7BA}"/>
              </a:ext>
            </a:extLst>
          </p:cNvPr>
          <p:cNvSpPr>
            <a:spLocks noGrp="1"/>
          </p:cNvSpPr>
          <p:nvPr>
            <p:ph type="body" sz="quarter" idx="14" hasCustomPrompt="1"/>
          </p:nvPr>
        </p:nvSpPr>
        <p:spPr>
          <a:xfrm>
            <a:off x="393922" y="5042377"/>
            <a:ext cx="2991673" cy="889648"/>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nibh euismod.</a:t>
            </a:r>
          </a:p>
        </p:txBody>
      </p:sp>
    </p:spTree>
    <p:extLst>
      <p:ext uri="{BB962C8B-B14F-4D97-AF65-F5344CB8AC3E}">
        <p14:creationId xmlns:p14="http://schemas.microsoft.com/office/powerpoint/2010/main" val="2365032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ontent Left Side">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66793" y="130757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37602" y="1525464"/>
            <a:ext cx="5642275" cy="1482055"/>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554964" y="3083798"/>
            <a:ext cx="4403785" cy="549797"/>
          </a:xfrm>
          <a:prstGeom prst="rect">
            <a:avLst/>
          </a:prstGeom>
        </p:spPr>
        <p:txBody>
          <a:bodyPr/>
          <a:lstStyle>
            <a:lvl1pPr>
              <a:lnSpc>
                <a:spcPts val="1900"/>
              </a:lnSpc>
              <a:spcBef>
                <a:spcPts val="800"/>
              </a:spcBef>
              <a:defRPr sz="15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66538" y="3781541"/>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7" name="Text Placeholder 27">
            <a:extLst>
              <a:ext uri="{FF2B5EF4-FFF2-40B4-BE49-F238E27FC236}">
                <a16:creationId xmlns:a16="http://schemas.microsoft.com/office/drawing/2014/main" id="{5B9BF3A3-9DA6-A94B-F1F8-A86A1BE04213}"/>
              </a:ext>
            </a:extLst>
          </p:cNvPr>
          <p:cNvSpPr>
            <a:spLocks noGrp="1"/>
          </p:cNvSpPr>
          <p:nvPr>
            <p:ph type="body" sz="quarter" idx="15" hasCustomPrompt="1"/>
          </p:nvPr>
        </p:nvSpPr>
        <p:spPr>
          <a:xfrm>
            <a:off x="572325" y="4577787"/>
            <a:ext cx="3805237" cy="599477"/>
          </a:xfrm>
          <a:prstGeom prst="rect">
            <a:avLst/>
          </a:prstGeom>
        </p:spPr>
        <p:txBody>
          <a:bodyPr/>
          <a:lstStyle>
            <a:lvl1pPr>
              <a:lnSpc>
                <a:spcPct val="100000"/>
              </a:lnSpc>
              <a:defRPr sz="105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Tree>
    <p:extLst>
      <p:ext uri="{BB962C8B-B14F-4D97-AF65-F5344CB8AC3E}">
        <p14:creationId xmlns:p14="http://schemas.microsoft.com/office/powerpoint/2010/main" val="1057019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523828" y="859187"/>
            <a:ext cx="8193881" cy="494627"/>
          </a:xfrm>
          <a:prstGeom prst="rect">
            <a:avLst/>
          </a:prstGeom>
        </p:spPr>
        <p:txBody>
          <a:bodyPr/>
          <a:lstStyle>
            <a:lvl1pPr>
              <a:defRPr sz="33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558991" y="1473708"/>
            <a:ext cx="7737665" cy="1293876"/>
          </a:xfrm>
          <a:prstGeom prst="rect">
            <a:avLst/>
          </a:prstGeom>
        </p:spPr>
        <p:txBody>
          <a:bodyPr/>
          <a:lstStyle>
            <a:lvl1pPr marL="0" indent="0">
              <a:lnSpc>
                <a:spcPct val="100000"/>
              </a:lnSpc>
              <a:buFontTx/>
              <a:buNone/>
              <a:defRPr sz="1500">
                <a:solidFill>
                  <a:srgbClr val="0099D9"/>
                </a:solidFill>
              </a:defRPr>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endParaRPr lang="en-US" dirty="0"/>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559309" y="4542727"/>
            <a:ext cx="7737348"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565057" y="48949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8" name="Text Placeholder 21">
            <a:extLst>
              <a:ext uri="{FF2B5EF4-FFF2-40B4-BE49-F238E27FC236}">
                <a16:creationId xmlns:a16="http://schemas.microsoft.com/office/drawing/2014/main" id="{1DFFB5DB-C525-2970-B40B-38FA0C6DCA83}"/>
              </a:ext>
            </a:extLst>
          </p:cNvPr>
          <p:cNvSpPr>
            <a:spLocks noGrp="1"/>
          </p:cNvSpPr>
          <p:nvPr>
            <p:ph type="body" sz="quarter" idx="14" hasCustomPrompt="1"/>
          </p:nvPr>
        </p:nvSpPr>
        <p:spPr>
          <a:xfrm>
            <a:off x="558991" y="2785872"/>
            <a:ext cx="7737665" cy="1755648"/>
          </a:xfrm>
          <a:prstGeom prst="rect">
            <a:avLst/>
          </a:prstGeom>
        </p:spPr>
        <p:txBody>
          <a:bodyPr/>
          <a:lstStyle>
            <a:lvl1pPr marL="0" indent="0">
              <a:lnSpc>
                <a:spcPct val="100000"/>
              </a:lnSpc>
              <a:buFontTx/>
              <a:buNone/>
              <a:defRPr sz="1100"/>
            </a:lvl1pPr>
          </a:lstStyle>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Tree>
    <p:extLst>
      <p:ext uri="{BB962C8B-B14F-4D97-AF65-F5344CB8AC3E}">
        <p14:creationId xmlns:p14="http://schemas.microsoft.com/office/powerpoint/2010/main" val="69377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511636" y="859187"/>
            <a:ext cx="8193881" cy="494627"/>
          </a:xfrm>
          <a:prstGeom prst="rect">
            <a:avLst/>
          </a:prstGeom>
        </p:spPr>
        <p:txBody>
          <a:bodyPr/>
          <a:lstStyle>
            <a:lvl1pPr>
              <a:defRPr sz="33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546799" y="1473708"/>
            <a:ext cx="7829105" cy="2476500"/>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547116" y="4018471"/>
            <a:ext cx="8213725"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552865" y="489492"/>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Tree>
    <p:extLst>
      <p:ext uri="{BB962C8B-B14F-4D97-AF65-F5344CB8AC3E}">
        <p14:creationId xmlns:p14="http://schemas.microsoft.com/office/powerpoint/2010/main" val="2908282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ontent pullquote photo ">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557669" y="1307572"/>
            <a:ext cx="2754128"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534264" y="1525464"/>
            <a:ext cx="2765967" cy="1032541"/>
          </a:xfrm>
          <a:prstGeom prst="rect">
            <a:avLst/>
          </a:prstGeom>
        </p:spPr>
        <p:txBody>
          <a:bodyPr/>
          <a:lstStyle>
            <a:lvl1pPr>
              <a:lnSpc>
                <a:spcPct val="100000"/>
              </a:lnSpc>
              <a:spcBef>
                <a:spcPts val="0"/>
              </a:spcBef>
              <a:defRPr sz="3300" b="1">
                <a:solidFill>
                  <a:srgbClr val="264774"/>
                </a:solidFill>
              </a:defRPr>
            </a:lvl1pPr>
          </a:lstStyle>
          <a:p>
            <a:pPr lvl="0"/>
            <a:r>
              <a:rPr lang="en-US" dirty="0"/>
              <a:t>Insert Page</a:t>
            </a:r>
          </a:p>
          <a:p>
            <a:pPr lvl="0"/>
            <a:r>
              <a:rPr lang="en-US" dirty="0"/>
              <a:t>Headline</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557414" y="2722467"/>
            <a:ext cx="3333118" cy="599477"/>
          </a:xfrm>
          <a:prstGeom prst="rect">
            <a:avLst/>
          </a:prstGeom>
        </p:spPr>
        <p:txBody>
          <a:bodyPr/>
          <a:lstStyle>
            <a:lvl1pPr>
              <a:lnSpc>
                <a:spcPct val="100000"/>
              </a:lnSpc>
              <a:defRPr sz="1050">
                <a:solidFill>
                  <a:srgbClr val="5B5B5B"/>
                </a:solidFill>
              </a:defRPr>
            </a:lvl1pPr>
          </a:lstStyle>
          <a:p>
            <a:r>
              <a:rPr lang="en-US" dirty="0"/>
              <a:t>Euismod lorem ipsum dolor sit amet, consectetuer adipiscing elit, sed diam nonummy nibh euismod tincidunt ut laoreet dolore magna aliquam erat.</a:t>
            </a:r>
          </a:p>
          <a:p>
            <a:endParaRPr lang="en-US" dirty="0"/>
          </a:p>
        </p:txBody>
      </p:sp>
      <p:sp>
        <p:nvSpPr>
          <p:cNvPr id="14" name="Picture Placeholder 13">
            <a:extLst>
              <a:ext uri="{FF2B5EF4-FFF2-40B4-BE49-F238E27FC236}">
                <a16:creationId xmlns:a16="http://schemas.microsoft.com/office/drawing/2014/main" id="{D06B563B-3130-A16C-F246-17AB1A2177F2}"/>
              </a:ext>
            </a:extLst>
          </p:cNvPr>
          <p:cNvSpPr>
            <a:spLocks noGrp="1"/>
          </p:cNvSpPr>
          <p:nvPr>
            <p:ph type="pic" sz="quarter" idx="16"/>
          </p:nvPr>
        </p:nvSpPr>
        <p:spPr>
          <a:xfrm>
            <a:off x="4103688" y="862013"/>
            <a:ext cx="2568575" cy="5138737"/>
          </a:xfrm>
          <a:prstGeom prst="rect">
            <a:avLst/>
          </a:prstGeom>
        </p:spPr>
        <p:txBody>
          <a:bodyPr/>
          <a:lstStyle/>
          <a:p>
            <a:endParaRPr lang="en-US"/>
          </a:p>
        </p:txBody>
      </p:sp>
      <p:sp>
        <p:nvSpPr>
          <p:cNvPr id="36" name="Text Placeholder 35">
            <a:extLst>
              <a:ext uri="{FF2B5EF4-FFF2-40B4-BE49-F238E27FC236}">
                <a16:creationId xmlns:a16="http://schemas.microsoft.com/office/drawing/2014/main" id="{34D6B50E-F65E-BEE5-AE37-A249E3A1B5E0}"/>
              </a:ext>
            </a:extLst>
          </p:cNvPr>
          <p:cNvSpPr>
            <a:spLocks noGrp="1"/>
          </p:cNvSpPr>
          <p:nvPr>
            <p:ph type="body" sz="quarter" idx="17" hasCustomPrompt="1"/>
          </p:nvPr>
        </p:nvSpPr>
        <p:spPr>
          <a:xfrm>
            <a:off x="1673224" y="4033838"/>
            <a:ext cx="2019099" cy="833437"/>
          </a:xfrm>
          <a:prstGeom prst="rect">
            <a:avLst/>
          </a:prstGeom>
        </p:spPr>
        <p:txBody>
          <a:bodyPr/>
          <a:lstStyle>
            <a:lvl1pPr>
              <a:defRPr sz="1350">
                <a:solidFill>
                  <a:srgbClr val="0099D9"/>
                </a:solidFill>
              </a:defRPr>
            </a:lvl1pPr>
          </a:lstStyle>
          <a:p>
            <a:pPr lvl="0"/>
            <a:r>
              <a:rPr lang="en-US" dirty="0"/>
              <a:t>Consectetuer sed</a:t>
            </a:r>
            <a:br>
              <a:rPr lang="en-US" dirty="0"/>
            </a:br>
            <a:r>
              <a:rPr lang="en-US" dirty="0"/>
              <a:t>diam adipiscing elit</a:t>
            </a:r>
          </a:p>
        </p:txBody>
      </p:sp>
      <p:sp>
        <p:nvSpPr>
          <p:cNvPr id="37" name="Text Placeholder 35">
            <a:extLst>
              <a:ext uri="{FF2B5EF4-FFF2-40B4-BE49-F238E27FC236}">
                <a16:creationId xmlns:a16="http://schemas.microsoft.com/office/drawing/2014/main" id="{BDE4BD02-7E32-63C6-0D74-B933BCF45B5C}"/>
              </a:ext>
            </a:extLst>
          </p:cNvPr>
          <p:cNvSpPr>
            <a:spLocks noGrp="1"/>
          </p:cNvSpPr>
          <p:nvPr>
            <p:ph type="body" sz="quarter" idx="18" hasCustomPrompt="1"/>
          </p:nvPr>
        </p:nvSpPr>
        <p:spPr>
          <a:xfrm>
            <a:off x="1673224" y="5181600"/>
            <a:ext cx="2088547" cy="833437"/>
          </a:xfrm>
          <a:prstGeom prst="rect">
            <a:avLst/>
          </a:prstGeom>
        </p:spPr>
        <p:txBody>
          <a:bodyPr/>
          <a:lstStyle>
            <a:lvl1pPr>
              <a:defRPr sz="1350">
                <a:solidFill>
                  <a:srgbClr val="0099D9"/>
                </a:solidFill>
              </a:defRPr>
            </a:lvl1pPr>
          </a:lstStyle>
          <a:p>
            <a:pPr lvl="0"/>
            <a:r>
              <a:rPr lang="en-US" dirty="0"/>
              <a:t>Tincidunt ut laoreet </a:t>
            </a:r>
            <a:br>
              <a:rPr lang="en-US" dirty="0"/>
            </a:br>
            <a:r>
              <a:rPr lang="en-US" dirty="0"/>
              <a:t>dolore magna</a:t>
            </a:r>
          </a:p>
        </p:txBody>
      </p:sp>
    </p:spTree>
    <p:extLst>
      <p:ext uri="{BB962C8B-B14F-4D97-AF65-F5344CB8AC3E}">
        <p14:creationId xmlns:p14="http://schemas.microsoft.com/office/powerpoint/2010/main" val="95771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hank You">
    <p:bg>
      <p:bgPr>
        <a:solidFill>
          <a:schemeClr val="bg1">
            <a:alpha val="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8A3A58E-28D7-2546-B1F6-F9771F56771B}"/>
              </a:ext>
            </a:extLst>
          </p:cNvPr>
          <p:cNvSpPr/>
          <p:nvPr userDrawn="1"/>
        </p:nvSpPr>
        <p:spPr>
          <a:xfrm>
            <a:off x="652345" y="858644"/>
            <a:ext cx="8491655" cy="4573543"/>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Rectangle 12">
            <a:extLst>
              <a:ext uri="{FF2B5EF4-FFF2-40B4-BE49-F238E27FC236}">
                <a16:creationId xmlns:a16="http://schemas.microsoft.com/office/drawing/2014/main" id="{A7E92CAA-5F2B-C04F-858C-701036E24CE9}"/>
              </a:ext>
            </a:extLst>
          </p:cNvPr>
          <p:cNvSpPr/>
          <p:nvPr userDrawn="1"/>
        </p:nvSpPr>
        <p:spPr>
          <a:xfrm flipH="1">
            <a:off x="652346" y="858644"/>
            <a:ext cx="146304"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338204" y="1948851"/>
            <a:ext cx="7119938" cy="2208213"/>
          </a:xfrm>
          <a:prstGeom prst="rect">
            <a:avLst/>
          </a:prstGeom>
        </p:spPr>
        <p:txBody>
          <a:bodyPr anchor="ctr"/>
          <a:lstStyle>
            <a:lvl1pPr marL="0" indent="0">
              <a:lnSpc>
                <a:spcPct val="100000"/>
              </a:lnSpc>
              <a:buNone/>
              <a:defRPr sz="49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Thank You!</a:t>
            </a:r>
          </a:p>
        </p:txBody>
      </p:sp>
      <p:pic>
        <p:nvPicPr>
          <p:cNvPr id="3" name="Picture 2">
            <a:extLst>
              <a:ext uri="{FF2B5EF4-FFF2-40B4-BE49-F238E27FC236}">
                <a16:creationId xmlns:a16="http://schemas.microsoft.com/office/drawing/2014/main" id="{341E1F2A-1E9F-350C-530B-3A4A5974CF21}"/>
              </a:ext>
            </a:extLst>
          </p:cNvPr>
          <p:cNvPicPr>
            <a:picLocks noChangeAspect="1"/>
          </p:cNvPicPr>
          <p:nvPr userDrawn="1"/>
        </p:nvPicPr>
        <p:blipFill>
          <a:blip r:embed="rId2"/>
          <a:stretch>
            <a:fillRect/>
          </a:stretch>
        </p:blipFill>
        <p:spPr>
          <a:xfrm>
            <a:off x="5009322" y="5956781"/>
            <a:ext cx="3747504" cy="506199"/>
          </a:xfrm>
          <a:prstGeom prst="rect">
            <a:avLst/>
          </a:prstGeom>
        </p:spPr>
      </p:pic>
    </p:spTree>
    <p:extLst>
      <p:ext uri="{BB962C8B-B14F-4D97-AF65-F5344CB8AC3E}">
        <p14:creationId xmlns:p14="http://schemas.microsoft.com/office/powerpoint/2010/main" val="2202876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Appendix">
    <p:bg>
      <p:bgPr>
        <a:solidFill>
          <a:srgbClr val="0099D9"/>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BBB674E-7F59-6722-2577-101798120262}"/>
              </a:ext>
            </a:extLst>
          </p:cNvPr>
          <p:cNvSpPr>
            <a:spLocks noGrp="1"/>
          </p:cNvSpPr>
          <p:nvPr>
            <p:ph sz="quarter" idx="10" hasCustomPrompt="1"/>
          </p:nvPr>
        </p:nvSpPr>
        <p:spPr>
          <a:xfrm>
            <a:off x="5867400" y="5298599"/>
            <a:ext cx="2793921" cy="494627"/>
          </a:xfrm>
          <a:prstGeom prst="rect">
            <a:avLst/>
          </a:prstGeom>
        </p:spPr>
        <p:txBody>
          <a:bodyPr/>
          <a:lstStyle>
            <a:lvl1pPr algn="r">
              <a:defRPr sz="4055" b="0" i="1">
                <a:solidFill>
                  <a:srgbClr val="B7E0F5"/>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Appendix</a:t>
            </a:r>
          </a:p>
        </p:txBody>
      </p:sp>
      <p:sp>
        <p:nvSpPr>
          <p:cNvPr id="4" name="Rectangle 3">
            <a:extLst>
              <a:ext uri="{FF2B5EF4-FFF2-40B4-BE49-F238E27FC236}">
                <a16:creationId xmlns:a16="http://schemas.microsoft.com/office/drawing/2014/main" id="{0065161F-F926-284F-FF46-7D5DB094174D}"/>
              </a:ext>
            </a:extLst>
          </p:cNvPr>
          <p:cNvSpPr/>
          <p:nvPr userDrawn="1"/>
        </p:nvSpPr>
        <p:spPr>
          <a:xfrm rot="10800000" flipH="1">
            <a:off x="9034272" y="848008"/>
            <a:ext cx="109728" cy="51527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96868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Optonal Blank">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31802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09729" y="0"/>
            <a:ext cx="3327635" cy="6877878"/>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558735" y="2707662"/>
            <a:ext cx="2512532" cy="2174054"/>
          </a:xfrm>
          <a:prstGeom prst="rect">
            <a:avLst/>
          </a:prstGeom>
        </p:spPr>
        <p:txBody>
          <a:bodyPr/>
          <a:lstStyle>
            <a:lvl1pPr>
              <a:defRPr sz="48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681728" y="1088136"/>
            <a:ext cx="4222970" cy="3925956"/>
          </a:xfrm>
          <a:prstGeom prst="rect">
            <a:avLst/>
          </a:prstGeom>
        </p:spPr>
        <p:txBody>
          <a:bodyPr anchor="ctr"/>
          <a:lstStyle>
            <a:lvl1pPr>
              <a:lnSpc>
                <a:spcPct val="150000"/>
              </a:lnSpc>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dirty="0"/>
              <a:t>Click to edit Master text styles</a:t>
            </a:r>
          </a:p>
        </p:txBody>
      </p:sp>
      <p:sp>
        <p:nvSpPr>
          <p:cNvPr id="3" name="Text Placeholder 2">
            <a:extLst>
              <a:ext uri="{FF2B5EF4-FFF2-40B4-BE49-F238E27FC236}">
                <a16:creationId xmlns:a16="http://schemas.microsoft.com/office/drawing/2014/main" id="{2434C446-0B4A-F31D-7FF1-597E0BA43EFF}"/>
              </a:ext>
            </a:extLst>
          </p:cNvPr>
          <p:cNvSpPr>
            <a:spLocks noGrp="1"/>
          </p:cNvSpPr>
          <p:nvPr>
            <p:ph type="body" sz="quarter" idx="12"/>
          </p:nvPr>
        </p:nvSpPr>
        <p:spPr>
          <a:xfrm>
            <a:off x="558800" y="2170113"/>
            <a:ext cx="2308225" cy="475365"/>
          </a:xfrm>
          <a:prstGeom prst="rect">
            <a:avLst/>
          </a:prstGeom>
        </p:spPr>
        <p:txBody>
          <a:bodyPr anchor="b" anchorCtr="0"/>
          <a:lstStyle>
            <a:lvl1pPr>
              <a:defRPr sz="3200">
                <a:solidFill>
                  <a:srgbClr val="FFFFFF"/>
                </a:solidFill>
              </a:defRPr>
            </a:lvl1pPr>
          </a:lstStyle>
          <a:p>
            <a:pPr lvl="0"/>
            <a:r>
              <a:rPr lang="en-US" dirty="0"/>
              <a:t>Click to edit</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Text Placeholder 4">
            <a:extLst>
              <a:ext uri="{FF2B5EF4-FFF2-40B4-BE49-F238E27FC236}">
                <a16:creationId xmlns:a16="http://schemas.microsoft.com/office/drawing/2014/main" id="{FF8A2D51-476E-C71D-64B4-5AC540E11BC1}"/>
              </a:ext>
            </a:extLst>
          </p:cNvPr>
          <p:cNvSpPr>
            <a:spLocks noGrp="1"/>
          </p:cNvSpPr>
          <p:nvPr>
            <p:ph type="body" sz="quarter" idx="13" hasCustomPrompt="1"/>
          </p:nvPr>
        </p:nvSpPr>
        <p:spPr>
          <a:xfrm>
            <a:off x="4014882" y="1088136"/>
            <a:ext cx="557117" cy="3925956"/>
          </a:xfrm>
          <a:prstGeom prst="rect">
            <a:avLst/>
          </a:prstGeom>
        </p:spPr>
        <p:txBody>
          <a:bodyPr anchor="ctr" anchorCtr="0"/>
          <a:lstStyle>
            <a:lvl1pPr>
              <a:lnSpc>
                <a:spcPct val="150000"/>
              </a:lnSpc>
              <a:defRPr sz="1200">
                <a:solidFill>
                  <a:srgbClr val="0099D9"/>
                </a:solidFill>
              </a:defRPr>
            </a:lvl1pPr>
          </a:lstStyle>
          <a:p>
            <a:pPr lvl="0"/>
            <a:r>
              <a:rPr lang="en-US" dirty="0"/>
              <a:t>CLICK</a:t>
            </a:r>
          </a:p>
        </p:txBody>
      </p:sp>
      <p:pic>
        <p:nvPicPr>
          <p:cNvPr id="2" name="Picture 1">
            <a:extLst>
              <a:ext uri="{FF2B5EF4-FFF2-40B4-BE49-F238E27FC236}">
                <a16:creationId xmlns:a16="http://schemas.microsoft.com/office/drawing/2014/main" id="{E46FBC3F-2547-DC66-D313-D2B84C79BC17}"/>
              </a:ext>
            </a:extLst>
          </p:cNvPr>
          <p:cNvPicPr>
            <a:picLocks noChangeAspect="1"/>
          </p:cNvPicPr>
          <p:nvPr userDrawn="1"/>
        </p:nvPicPr>
        <p:blipFill>
          <a:blip r:embed="rId2"/>
          <a:stretch>
            <a:fillRect/>
          </a:stretch>
        </p:blipFill>
        <p:spPr>
          <a:xfrm>
            <a:off x="5009322" y="5956781"/>
            <a:ext cx="3747504" cy="506199"/>
          </a:xfrm>
          <a:prstGeom prst="rect">
            <a:avLst/>
          </a:prstGeom>
        </p:spPr>
      </p:pic>
    </p:spTree>
    <p:extLst>
      <p:ext uri="{BB962C8B-B14F-4D97-AF65-F5344CB8AC3E}">
        <p14:creationId xmlns:p14="http://schemas.microsoft.com/office/powerpoint/2010/main" val="357469389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Light Blue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400"/>
            <a:ext cx="9144000" cy="4432398"/>
          </a:xfrm>
          <a:prstGeom prst="rect">
            <a:avLst/>
          </a:prstGeom>
          <a:solidFill>
            <a:srgbClr val="B7E0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8171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Navy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400"/>
            <a:ext cx="9144000" cy="4432398"/>
          </a:xfrm>
          <a:prstGeom prst="rect">
            <a:avLst/>
          </a:prstGeom>
          <a:solidFill>
            <a:srgbClr val="26477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279295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Red Vert Line Only">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 name="Slide Number Placeholder 5">
            <a:extLst>
              <a:ext uri="{FF2B5EF4-FFF2-40B4-BE49-F238E27FC236}">
                <a16:creationId xmlns:a16="http://schemas.microsoft.com/office/drawing/2014/main" id="{18612150-95F5-45CD-C372-A7A70B387450}"/>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79217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Optional TOC">
    <p:bg>
      <p:bgPr>
        <a:solidFill>
          <a:srgbClr val="264774"/>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4EB8178-DE91-694E-8EE9-A0B567CD6507}"/>
              </a:ext>
            </a:extLst>
          </p:cNvPr>
          <p:cNvSpPr/>
          <p:nvPr userDrawn="1"/>
        </p:nvSpPr>
        <p:spPr>
          <a:xfrm>
            <a:off x="652345" y="854765"/>
            <a:ext cx="8491655"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 name="Rectangle 5">
            <a:extLst>
              <a:ext uri="{FF2B5EF4-FFF2-40B4-BE49-F238E27FC236}">
                <a16:creationId xmlns:a16="http://schemas.microsoft.com/office/drawing/2014/main" id="{5AB9A3AD-C22D-78C8-DA3B-1505FD2EF0A3}"/>
              </a:ext>
            </a:extLst>
          </p:cNvPr>
          <p:cNvSpPr/>
          <p:nvPr userDrawn="1"/>
        </p:nvSpPr>
        <p:spPr>
          <a:xfrm>
            <a:off x="760343" y="854765"/>
            <a:ext cx="3598013" cy="4581144"/>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652346" y="854764"/>
            <a:ext cx="146304" cy="45811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1430161" y="2564917"/>
            <a:ext cx="2308363" cy="1400796"/>
          </a:xfrm>
          <a:prstGeom prst="rect">
            <a:avLst/>
          </a:prstGeom>
        </p:spPr>
        <p:txBody>
          <a:bodyPr/>
          <a:lstStyle>
            <a:lvl1pPr>
              <a:defRPr sz="405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572001" y="1182757"/>
            <a:ext cx="3946358"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pic>
        <p:nvPicPr>
          <p:cNvPr id="2" name="Picture 1" descr="A black background with white text&#10;&#10;AI-generated content may be incorrect.">
            <a:extLst>
              <a:ext uri="{FF2B5EF4-FFF2-40B4-BE49-F238E27FC236}">
                <a16:creationId xmlns:a16="http://schemas.microsoft.com/office/drawing/2014/main" id="{87177543-FEA2-CA76-09A0-8AAF4FB57EE1}"/>
              </a:ext>
            </a:extLst>
          </p:cNvPr>
          <p:cNvPicPr>
            <a:picLocks noChangeAspect="1"/>
          </p:cNvPicPr>
          <p:nvPr userDrawn="1"/>
        </p:nvPicPr>
        <p:blipFill>
          <a:blip r:embed="rId2"/>
          <a:stretch>
            <a:fillRect/>
          </a:stretch>
        </p:blipFill>
        <p:spPr>
          <a:xfrm>
            <a:off x="4830010" y="5774637"/>
            <a:ext cx="4078071" cy="879105"/>
          </a:xfrm>
          <a:prstGeom prst="rect">
            <a:avLst/>
          </a:prstGeom>
        </p:spPr>
      </p:pic>
    </p:spTree>
    <p:extLst>
      <p:ext uri="{BB962C8B-B14F-4D97-AF65-F5344CB8AC3E}">
        <p14:creationId xmlns:p14="http://schemas.microsoft.com/office/powerpoint/2010/main" val="764700862"/>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Optional 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09729" y="0"/>
            <a:ext cx="3327635" cy="6877878"/>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srgbClr val="0099D9"/>
              </a:solidFill>
            </a:endParaRPr>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558735" y="2728602"/>
            <a:ext cx="2709251" cy="1400796"/>
          </a:xfrm>
          <a:prstGeom prst="rect">
            <a:avLst/>
          </a:prstGeom>
        </p:spPr>
        <p:txBody>
          <a:bodyPr/>
          <a:lstStyle>
            <a:lvl1pPr>
              <a:defRPr sz="405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4223656" y="1182757"/>
            <a:ext cx="4222970"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F9D80743-42EE-A053-D9E3-5CC00CF82428}"/>
              </a:ext>
            </a:extLst>
          </p:cNvPr>
          <p:cNvPicPr>
            <a:picLocks noChangeAspect="1"/>
          </p:cNvPicPr>
          <p:nvPr userDrawn="1"/>
        </p:nvPicPr>
        <p:blipFill>
          <a:blip r:embed="rId2"/>
          <a:stretch>
            <a:fillRect/>
          </a:stretch>
        </p:blipFill>
        <p:spPr>
          <a:xfrm>
            <a:off x="5009322" y="5956781"/>
            <a:ext cx="3747504" cy="506199"/>
          </a:xfrm>
          <a:prstGeom prst="rect">
            <a:avLst/>
          </a:prstGeom>
        </p:spPr>
      </p:pic>
    </p:spTree>
    <p:extLst>
      <p:ext uri="{BB962C8B-B14F-4D97-AF65-F5344CB8AC3E}">
        <p14:creationId xmlns:p14="http://schemas.microsoft.com/office/powerpoint/2010/main" val="214806558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7236666" y="344189"/>
            <a:ext cx="1616528"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536886" y="864465"/>
            <a:ext cx="6351058" cy="539792"/>
          </a:xfrm>
          <a:prstGeom prst="rect">
            <a:avLst/>
          </a:prstGeom>
        </p:spPr>
        <p:txBody>
          <a:bodyPr/>
          <a:lstStyle>
            <a:lvl1pPr>
              <a:defRPr sz="33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552894" y="1473708"/>
            <a:ext cx="6351057" cy="3098292"/>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553212" y="4656423"/>
            <a:ext cx="6379416"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680897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Optional Content Layou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Content Placeholder 5">
            <a:extLst>
              <a:ext uri="{FF2B5EF4-FFF2-40B4-BE49-F238E27FC236}">
                <a16:creationId xmlns:a16="http://schemas.microsoft.com/office/drawing/2014/main" id="{2097C33F-BB0D-0150-BE94-608C409150C0}"/>
              </a:ext>
            </a:extLst>
          </p:cNvPr>
          <p:cNvSpPr>
            <a:spLocks noGrp="1"/>
          </p:cNvSpPr>
          <p:nvPr>
            <p:ph sz="quarter" idx="10" hasCustomPrompt="1"/>
          </p:nvPr>
        </p:nvSpPr>
        <p:spPr>
          <a:xfrm>
            <a:off x="531153" y="864465"/>
            <a:ext cx="7923999" cy="526729"/>
          </a:xfrm>
          <a:prstGeom prst="rect">
            <a:avLst/>
          </a:prstGeom>
        </p:spPr>
        <p:txBody>
          <a:bodyPr/>
          <a:lstStyle>
            <a:lvl1pPr>
              <a:defRPr sz="3300" b="1">
                <a:solidFill>
                  <a:srgbClr val="264774"/>
                </a:solidFill>
              </a:defRPr>
            </a:lvl1pPr>
          </a:lstStyle>
          <a:p>
            <a:pPr lvl="0"/>
            <a:r>
              <a:rPr lang="en-US" dirty="0"/>
              <a:t>Insert Page Headline</a:t>
            </a:r>
          </a:p>
        </p:txBody>
      </p:sp>
      <p:sp>
        <p:nvSpPr>
          <p:cNvPr id="10" name="Text Placeholder 21">
            <a:extLst>
              <a:ext uri="{FF2B5EF4-FFF2-40B4-BE49-F238E27FC236}">
                <a16:creationId xmlns:a16="http://schemas.microsoft.com/office/drawing/2014/main" id="{A9D42157-07DE-73CB-B48D-C5F3862477F5}"/>
              </a:ext>
            </a:extLst>
          </p:cNvPr>
          <p:cNvSpPr>
            <a:spLocks noGrp="1"/>
          </p:cNvSpPr>
          <p:nvPr>
            <p:ph type="body" sz="quarter" idx="11" hasCustomPrompt="1"/>
          </p:nvPr>
        </p:nvSpPr>
        <p:spPr>
          <a:xfrm>
            <a:off x="547162" y="1473708"/>
            <a:ext cx="7907990" cy="2438618"/>
          </a:xfrm>
          <a:prstGeom prst="rect">
            <a:avLst/>
          </a:prstGeom>
        </p:spPr>
        <p:txBody>
          <a:bodyPr/>
          <a:lstStyle>
            <a:lvl1pPr marL="0" indent="0">
              <a:lnSpc>
                <a:spcPct val="100000"/>
              </a:lnSpc>
              <a:buFontTx/>
              <a:buNone/>
              <a:defRPr sz="11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ut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
        <p:nvSpPr>
          <p:cNvPr id="11" name="Text Placeholder 25">
            <a:extLst>
              <a:ext uri="{FF2B5EF4-FFF2-40B4-BE49-F238E27FC236}">
                <a16:creationId xmlns:a16="http://schemas.microsoft.com/office/drawing/2014/main" id="{AD45311B-95A3-C662-384A-347D22FEC651}"/>
              </a:ext>
            </a:extLst>
          </p:cNvPr>
          <p:cNvSpPr>
            <a:spLocks noGrp="1"/>
          </p:cNvSpPr>
          <p:nvPr>
            <p:ph type="body" sz="quarter" idx="12" hasCustomPrompt="1"/>
          </p:nvPr>
        </p:nvSpPr>
        <p:spPr>
          <a:xfrm>
            <a:off x="547480" y="4153506"/>
            <a:ext cx="6379416" cy="1455737"/>
          </a:xfrm>
          <a:prstGeom prst="rect">
            <a:avLst/>
          </a:prstGeom>
        </p:spPr>
        <p:txBody>
          <a:bodyPr/>
          <a:lstStyle>
            <a:lvl1pPr marL="285750" indent="-285750">
              <a:buFont typeface="Arial" panose="020B0604020202020204" pitchFamily="34" charset="0"/>
              <a:buChar char="•"/>
              <a:defRPr sz="11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1576750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Blank">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82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 and Photo">
    <p:bg>
      <p:bgPr>
        <a:solidFill>
          <a:srgbClr val="B7E0F5">
            <a:alpha val="40000"/>
          </a:srgbClr>
        </a:solid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43A8A979-D361-DB2D-B6FA-7F0F0BC21808}"/>
              </a:ext>
            </a:extLst>
          </p:cNvPr>
          <p:cNvSpPr>
            <a:spLocks noGrp="1"/>
          </p:cNvSpPr>
          <p:nvPr>
            <p:ph type="pic" sz="quarter" idx="15"/>
          </p:nvPr>
        </p:nvSpPr>
        <p:spPr>
          <a:xfrm>
            <a:off x="4770438" y="841375"/>
            <a:ext cx="4373562" cy="44799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2" name="Text Placeholder 21">
            <a:extLst>
              <a:ext uri="{FF2B5EF4-FFF2-40B4-BE49-F238E27FC236}">
                <a16:creationId xmlns:a16="http://schemas.microsoft.com/office/drawing/2014/main" id="{81D3A73F-46E1-546E-2394-FD31CC02897E}"/>
              </a:ext>
            </a:extLst>
          </p:cNvPr>
          <p:cNvSpPr>
            <a:spLocks noGrp="1"/>
          </p:cNvSpPr>
          <p:nvPr>
            <p:ph type="body" sz="quarter" idx="11" hasCustomPrompt="1"/>
          </p:nvPr>
        </p:nvSpPr>
        <p:spPr>
          <a:xfrm>
            <a:off x="544196" y="1295997"/>
            <a:ext cx="3755579" cy="241300"/>
          </a:xfrm>
          <a:prstGeom prst="rect">
            <a:avLst/>
          </a:prstGeom>
        </p:spPr>
        <p:txBody>
          <a:bodyPr anchor="ctr" anchorCtr="0"/>
          <a:lstStyle>
            <a:lvl1pPr>
              <a:defRPr sz="1100" spc="230" baseline="0">
                <a:solidFill>
                  <a:srgbClr val="0099D9"/>
                </a:solidFill>
              </a:defRPr>
            </a:lvl1pPr>
          </a:lstStyle>
          <a:p>
            <a:pPr lvl="0"/>
            <a:r>
              <a:rPr lang="en-US" sz="1100" dirty="0"/>
              <a:t>Optional Section Title</a:t>
            </a:r>
            <a:endParaRPr lang="en-US" dirty="0"/>
          </a:p>
        </p:txBody>
      </p:sp>
      <p:sp>
        <p:nvSpPr>
          <p:cNvPr id="24" name="Text Placeholder 23">
            <a:extLst>
              <a:ext uri="{FF2B5EF4-FFF2-40B4-BE49-F238E27FC236}">
                <a16:creationId xmlns:a16="http://schemas.microsoft.com/office/drawing/2014/main" id="{ED68CE90-8AA3-1A1B-4802-73AEF70D868F}"/>
              </a:ext>
            </a:extLst>
          </p:cNvPr>
          <p:cNvSpPr>
            <a:spLocks noGrp="1"/>
          </p:cNvSpPr>
          <p:nvPr>
            <p:ph type="body" sz="quarter" idx="12" hasCustomPrompt="1"/>
          </p:nvPr>
        </p:nvSpPr>
        <p:spPr>
          <a:xfrm>
            <a:off x="525655" y="1542823"/>
            <a:ext cx="3755578" cy="1594836"/>
          </a:xfrm>
          <a:prstGeom prst="rect">
            <a:avLst/>
          </a:prstGeom>
        </p:spPr>
        <p:txBody>
          <a:bodyPr/>
          <a:lstStyle>
            <a:lvl1pPr>
              <a:spcBef>
                <a:spcPts val="500"/>
              </a:spcBef>
              <a:defRPr sz="3300" b="1">
                <a:solidFill>
                  <a:srgbClr val="264774"/>
                </a:solidFill>
              </a:defRPr>
            </a:lvl1pPr>
          </a:lstStyle>
          <a:p>
            <a:pPr lvl="0"/>
            <a:r>
              <a:rPr lang="en-US" dirty="0"/>
              <a:t>Insert Page</a:t>
            </a:r>
          </a:p>
          <a:p>
            <a:pPr lvl="0"/>
            <a:r>
              <a:rPr lang="en-US" dirty="0"/>
              <a:t>Headline Lorem</a:t>
            </a:r>
          </a:p>
          <a:p>
            <a:pPr lvl="0"/>
            <a:r>
              <a:rPr lang="en-US" dirty="0"/>
              <a:t>Dolor sit amet</a:t>
            </a:r>
          </a:p>
        </p:txBody>
      </p:sp>
      <p:sp>
        <p:nvSpPr>
          <p:cNvPr id="26" name="Text Placeholder 25">
            <a:extLst>
              <a:ext uri="{FF2B5EF4-FFF2-40B4-BE49-F238E27FC236}">
                <a16:creationId xmlns:a16="http://schemas.microsoft.com/office/drawing/2014/main" id="{96E4746A-BC51-06F9-ACE3-A23B732158A1}"/>
              </a:ext>
            </a:extLst>
          </p:cNvPr>
          <p:cNvSpPr>
            <a:spLocks noGrp="1"/>
          </p:cNvSpPr>
          <p:nvPr>
            <p:ph type="body" sz="quarter" idx="13" hasCustomPrompt="1"/>
          </p:nvPr>
        </p:nvSpPr>
        <p:spPr>
          <a:xfrm>
            <a:off x="525654" y="3566605"/>
            <a:ext cx="3804602" cy="530225"/>
          </a:xfrm>
          <a:prstGeom prst="rect">
            <a:avLst/>
          </a:prstGeom>
        </p:spPr>
        <p:txBody>
          <a:bodyPr/>
          <a:lstStyle>
            <a:lvl1pPr>
              <a:lnSpc>
                <a:spcPts val="1900"/>
              </a:lnSpc>
              <a:spcBef>
                <a:spcPts val="800"/>
              </a:spcBef>
              <a:defRPr sz="1500">
                <a:solidFill>
                  <a:srgbClr val="264774"/>
                </a:solidFill>
              </a:defRPr>
            </a:lvl1pPr>
          </a:lstStyle>
          <a:p>
            <a:pPr lvl="0"/>
            <a:r>
              <a:rPr lang="en-US" dirty="0"/>
              <a:t>Lorem ipsum dolor sit amet, consectetuer adipiscing elit, sed diam nonummy </a:t>
            </a:r>
            <a:r>
              <a:rPr lang="en-US" dirty="0" err="1"/>
              <a:t>nibh</a:t>
            </a:r>
            <a:r>
              <a:rPr lang="en-US" dirty="0"/>
              <a:t>.</a:t>
            </a:r>
          </a:p>
        </p:txBody>
      </p:sp>
      <p:sp>
        <p:nvSpPr>
          <p:cNvPr id="28" name="Text Placeholder 27">
            <a:extLst>
              <a:ext uri="{FF2B5EF4-FFF2-40B4-BE49-F238E27FC236}">
                <a16:creationId xmlns:a16="http://schemas.microsoft.com/office/drawing/2014/main" id="{D3BF5B1C-9978-1858-C176-5CDFB9DAD341}"/>
              </a:ext>
            </a:extLst>
          </p:cNvPr>
          <p:cNvSpPr>
            <a:spLocks noGrp="1"/>
          </p:cNvSpPr>
          <p:nvPr>
            <p:ph type="body" sz="quarter" idx="14" hasCustomPrompt="1"/>
          </p:nvPr>
        </p:nvSpPr>
        <p:spPr>
          <a:xfrm>
            <a:off x="525654" y="4163505"/>
            <a:ext cx="3805237" cy="1030287"/>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diam nonummy nibh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p>
        </p:txBody>
      </p:sp>
    </p:spTree>
    <p:extLst>
      <p:ext uri="{BB962C8B-B14F-4D97-AF65-F5344CB8AC3E}">
        <p14:creationId xmlns:p14="http://schemas.microsoft.com/office/powerpoint/2010/main" val="766684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Image Percentages">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6" name="Picture Placeholder 15">
            <a:extLst>
              <a:ext uri="{FF2B5EF4-FFF2-40B4-BE49-F238E27FC236}">
                <a16:creationId xmlns:a16="http://schemas.microsoft.com/office/drawing/2014/main" id="{14AF2177-2280-6274-B383-14008686DDA9}"/>
              </a:ext>
            </a:extLst>
          </p:cNvPr>
          <p:cNvSpPr>
            <a:spLocks noGrp="1"/>
          </p:cNvSpPr>
          <p:nvPr>
            <p:ph type="pic" sz="quarter" idx="10"/>
          </p:nvPr>
        </p:nvSpPr>
        <p:spPr>
          <a:xfrm>
            <a:off x="0" y="849313"/>
            <a:ext cx="4375150" cy="5156200"/>
          </a:xfrm>
          <a:prstGeom prst="rect">
            <a:avLst/>
          </a:prstGeom>
        </p:spPr>
        <p:txBody>
          <a:bodyPr/>
          <a:lstStyle/>
          <a:p>
            <a:endParaRPr lang="en-US"/>
          </a:p>
        </p:txBody>
      </p:sp>
      <p:sp>
        <p:nvSpPr>
          <p:cNvPr id="18" name="Text Placeholder 17">
            <a:extLst>
              <a:ext uri="{FF2B5EF4-FFF2-40B4-BE49-F238E27FC236}">
                <a16:creationId xmlns:a16="http://schemas.microsoft.com/office/drawing/2014/main" id="{A4BC4A2B-69E7-3498-305A-80EDDB7D01C8}"/>
              </a:ext>
            </a:extLst>
          </p:cNvPr>
          <p:cNvSpPr>
            <a:spLocks noGrp="1"/>
          </p:cNvSpPr>
          <p:nvPr>
            <p:ph type="body" sz="quarter" idx="11" hasCustomPrompt="1"/>
          </p:nvPr>
        </p:nvSpPr>
        <p:spPr>
          <a:xfrm>
            <a:off x="4848987" y="1080639"/>
            <a:ext cx="3868764" cy="994017"/>
          </a:xfrm>
          <a:prstGeom prst="rect">
            <a:avLst/>
          </a:prstGeom>
        </p:spPr>
        <p:txBody>
          <a:bodyPr/>
          <a:lstStyle>
            <a:lvl1pPr>
              <a:lnSpc>
                <a:spcPct val="100000"/>
              </a:lnSpc>
              <a:defRPr sz="3300" b="1">
                <a:solidFill>
                  <a:srgbClr val="264774"/>
                </a:solidFill>
              </a:defRPr>
            </a:lvl1pPr>
          </a:lstStyle>
          <a:p>
            <a:pPr lvl="0"/>
            <a:r>
              <a:rPr lang="en-US" dirty="0"/>
              <a:t>Insert Page Headline</a:t>
            </a:r>
          </a:p>
        </p:txBody>
      </p:sp>
      <p:sp>
        <p:nvSpPr>
          <p:cNvPr id="20" name="Text Placeholder 19">
            <a:extLst>
              <a:ext uri="{FF2B5EF4-FFF2-40B4-BE49-F238E27FC236}">
                <a16:creationId xmlns:a16="http://schemas.microsoft.com/office/drawing/2014/main" id="{90866A13-6D67-3CF3-B3B7-BD833D262238}"/>
              </a:ext>
            </a:extLst>
          </p:cNvPr>
          <p:cNvSpPr>
            <a:spLocks noGrp="1"/>
          </p:cNvSpPr>
          <p:nvPr>
            <p:ph type="body" sz="quarter" idx="12" hasCustomPrompt="1"/>
          </p:nvPr>
        </p:nvSpPr>
        <p:spPr>
          <a:xfrm>
            <a:off x="4867275" y="2389251"/>
            <a:ext cx="3898898" cy="738188"/>
          </a:xfrm>
          <a:prstGeom prst="rect">
            <a:avLst/>
          </a:prstGeom>
        </p:spPr>
        <p:txBody>
          <a:bodyPr/>
          <a:lstStyle>
            <a:lvl1pPr>
              <a:lnSpc>
                <a:spcPts val="1700"/>
              </a:lnSpc>
              <a:defRPr sz="1500"/>
            </a:lvl1pPr>
          </a:lstStyle>
          <a:p>
            <a:pPr lvl="0"/>
            <a:r>
              <a:rPr lang="en-US" dirty="0"/>
              <a:t>Type content here. Lorem ipsum dolor sit amet, consectetuer adipiscing elit, sed diam nonummy nibh </a:t>
            </a:r>
            <a:r>
              <a:rPr lang="en-US" dirty="0" err="1"/>
              <a:t>euismod</a:t>
            </a:r>
            <a:r>
              <a:rPr lang="en-US" dirty="0"/>
              <a:t> </a:t>
            </a:r>
          </a:p>
        </p:txBody>
      </p:sp>
      <p:sp>
        <p:nvSpPr>
          <p:cNvPr id="22" name="Text Placeholder 21">
            <a:extLst>
              <a:ext uri="{FF2B5EF4-FFF2-40B4-BE49-F238E27FC236}">
                <a16:creationId xmlns:a16="http://schemas.microsoft.com/office/drawing/2014/main" id="{4ED5CB7D-EF16-B020-D586-1AAF11284AAB}"/>
              </a:ext>
            </a:extLst>
          </p:cNvPr>
          <p:cNvSpPr>
            <a:spLocks noGrp="1"/>
          </p:cNvSpPr>
          <p:nvPr>
            <p:ph type="body" sz="quarter" idx="13" hasCustomPrompt="1"/>
          </p:nvPr>
        </p:nvSpPr>
        <p:spPr>
          <a:xfrm>
            <a:off x="4867275" y="3170238"/>
            <a:ext cx="3898900" cy="1412826"/>
          </a:xfrm>
          <a:prstGeom prst="rect">
            <a:avLst/>
          </a:prstGeom>
        </p:spPr>
        <p:txBody>
          <a:bodyPr/>
          <a:lstStyle>
            <a:lvl1pPr>
              <a:lnSpc>
                <a:spcPct val="100000"/>
              </a:lnSpc>
              <a:defRPr sz="1050"/>
            </a:lvl1pPr>
          </a:lstStyle>
          <a:p>
            <a:pPr lvl="0"/>
            <a:r>
              <a:rPr lang="en-US" dirty="0"/>
              <a:t>Lorem ipsum dolor sit amet, consectetuer adipiscing elit, sed diam nonummy nibh </a:t>
            </a:r>
            <a:r>
              <a:rPr lang="en-US" dirty="0" err="1"/>
              <a:t>euismod</a:t>
            </a:r>
            <a:r>
              <a:rPr lang="en-US" dirty="0"/>
              <a:t> Lorem ipsum dolor sit amet, consectetuer adipiscing elit.</a:t>
            </a:r>
          </a:p>
        </p:txBody>
      </p:sp>
    </p:spTree>
    <p:extLst>
      <p:ext uri="{BB962C8B-B14F-4D97-AF65-F5344CB8AC3E}">
        <p14:creationId xmlns:p14="http://schemas.microsoft.com/office/powerpoint/2010/main" val="846733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rgbClr val="264774"/>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4EB8178-DE91-694E-8EE9-A0B567CD6507}"/>
              </a:ext>
            </a:extLst>
          </p:cNvPr>
          <p:cNvSpPr/>
          <p:nvPr userDrawn="1"/>
        </p:nvSpPr>
        <p:spPr>
          <a:xfrm>
            <a:off x="652345" y="858644"/>
            <a:ext cx="8491655"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652346" y="858643"/>
            <a:ext cx="146304" cy="458114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Content Placeholder 15">
            <a:extLst>
              <a:ext uri="{FF2B5EF4-FFF2-40B4-BE49-F238E27FC236}">
                <a16:creationId xmlns:a16="http://schemas.microsoft.com/office/drawing/2014/main" id="{70BDBB2B-A34E-2C45-BD5A-C9414B234CC3}"/>
              </a:ext>
            </a:extLst>
          </p:cNvPr>
          <p:cNvSpPr>
            <a:spLocks noGrp="1"/>
          </p:cNvSpPr>
          <p:nvPr>
            <p:ph sz="quarter" idx="11" hasCustomPrompt="1"/>
          </p:nvPr>
        </p:nvSpPr>
        <p:spPr>
          <a:xfrm>
            <a:off x="1352521" y="1382674"/>
            <a:ext cx="7119938" cy="3558294"/>
          </a:xfrm>
          <a:prstGeom prst="rect">
            <a:avLst/>
          </a:prstGeom>
        </p:spPr>
        <p:txBody>
          <a:bodyPr anchor="ctr"/>
          <a:lstStyle>
            <a:lvl1pPr marL="0" indent="0">
              <a:lnSpc>
                <a:spcPct val="100000"/>
              </a:lnSpc>
              <a:buNone/>
              <a:defRPr sz="4050" b="1">
                <a:solidFill>
                  <a:srgbClr val="0099D9"/>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Section</a:t>
            </a:r>
            <a:br>
              <a:rPr lang="en-US" dirty="0"/>
            </a:br>
            <a:r>
              <a:rPr lang="en-US" dirty="0"/>
              <a:t>Title Here</a:t>
            </a:r>
          </a:p>
        </p:txBody>
      </p:sp>
      <p:pic>
        <p:nvPicPr>
          <p:cNvPr id="2" name="Picture 1" descr="A black background with white text&#10;&#10;AI-generated content may be incorrect.">
            <a:extLst>
              <a:ext uri="{FF2B5EF4-FFF2-40B4-BE49-F238E27FC236}">
                <a16:creationId xmlns:a16="http://schemas.microsoft.com/office/drawing/2014/main" id="{735F5873-1FF1-854B-E80F-847E8736ECA6}"/>
              </a:ext>
            </a:extLst>
          </p:cNvPr>
          <p:cNvPicPr>
            <a:picLocks noChangeAspect="1"/>
          </p:cNvPicPr>
          <p:nvPr userDrawn="1"/>
        </p:nvPicPr>
        <p:blipFill>
          <a:blip r:embed="rId2"/>
          <a:stretch>
            <a:fillRect/>
          </a:stretch>
        </p:blipFill>
        <p:spPr>
          <a:xfrm>
            <a:off x="4830010" y="5774637"/>
            <a:ext cx="4078071" cy="879105"/>
          </a:xfrm>
          <a:prstGeom prst="rect">
            <a:avLst/>
          </a:prstGeom>
        </p:spPr>
      </p:pic>
    </p:spTree>
    <p:extLst>
      <p:ext uri="{BB962C8B-B14F-4D97-AF65-F5344CB8AC3E}">
        <p14:creationId xmlns:p14="http://schemas.microsoft.com/office/powerpoint/2010/main" val="188247807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rgbClr val="FFFFFF">
            <a:alpha val="0"/>
          </a:srgbClr>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987E98A-9B01-6243-AC3D-4ECF1B1CAADB}"/>
              </a:ext>
            </a:extLst>
          </p:cNvPr>
          <p:cNvSpPr/>
          <p:nvPr userDrawn="1"/>
        </p:nvSpPr>
        <p:spPr>
          <a:xfrm>
            <a:off x="0" y="1"/>
            <a:ext cx="9144000" cy="52486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ext Placeholder 3">
            <a:extLst>
              <a:ext uri="{FF2B5EF4-FFF2-40B4-BE49-F238E27FC236}">
                <a16:creationId xmlns:a16="http://schemas.microsoft.com/office/drawing/2014/main" id="{A2528A44-0118-D746-838C-0CB30C6AF55E}"/>
              </a:ext>
            </a:extLst>
          </p:cNvPr>
          <p:cNvSpPr>
            <a:spLocks noGrp="1"/>
          </p:cNvSpPr>
          <p:nvPr>
            <p:ph type="body" sz="quarter" idx="10" hasCustomPrompt="1"/>
          </p:nvPr>
        </p:nvSpPr>
        <p:spPr>
          <a:xfrm>
            <a:off x="1191815" y="501806"/>
            <a:ext cx="6760369" cy="4323792"/>
          </a:xfrm>
          <a:prstGeom prst="rect">
            <a:avLst/>
          </a:prstGeom>
        </p:spPr>
        <p:txBody>
          <a:bodyPr anchor="ctr"/>
          <a:lstStyle>
            <a:lvl1pPr marL="0" indent="0" algn="ctr">
              <a:lnSpc>
                <a:spcPct val="100000"/>
              </a:lnSpc>
              <a:buNone/>
              <a:defRPr sz="4050" b="1" spc="0">
                <a:solidFill>
                  <a:srgbClr val="FFFFFF"/>
                </a:solidFill>
              </a:defRPr>
            </a:lvl1pPr>
            <a:lvl2pPr marL="342900" indent="0" algn="ctr">
              <a:buNone/>
              <a:defRPr sz="3600">
                <a:solidFill>
                  <a:schemeClr val="tx2"/>
                </a:solidFill>
              </a:defRPr>
            </a:lvl2pPr>
            <a:lvl3pPr marL="685800" indent="0" algn="ctr">
              <a:buNone/>
              <a:defRPr sz="3600">
                <a:solidFill>
                  <a:schemeClr val="tx2"/>
                </a:solidFill>
              </a:defRPr>
            </a:lvl3pPr>
            <a:lvl4pPr marL="1028700" indent="0" algn="ctr">
              <a:buNone/>
              <a:defRPr sz="3600">
                <a:solidFill>
                  <a:schemeClr val="tx2"/>
                </a:solidFill>
              </a:defRPr>
            </a:lvl4pPr>
            <a:lvl5pPr marL="1371600" indent="0" algn="ctr">
              <a:buNone/>
              <a:defRPr sz="3600">
                <a:solidFill>
                  <a:schemeClr val="tx2"/>
                </a:solidFill>
              </a:defRPr>
            </a:lvl5pPr>
          </a:lstStyle>
          <a:p>
            <a:pPr lvl="0"/>
            <a:r>
              <a:rPr lang="en-US" dirty="0"/>
              <a:t>Click to edit content</a:t>
            </a:r>
          </a:p>
        </p:txBody>
      </p:sp>
      <p:sp>
        <p:nvSpPr>
          <p:cNvPr id="21" name="Rectangle 20">
            <a:extLst>
              <a:ext uri="{FF2B5EF4-FFF2-40B4-BE49-F238E27FC236}">
                <a16:creationId xmlns:a16="http://schemas.microsoft.com/office/drawing/2014/main" id="{C23BCE95-3FAE-A54E-B20E-E6166FF32A8C}"/>
              </a:ext>
            </a:extLst>
          </p:cNvPr>
          <p:cNvSpPr/>
          <p:nvPr userDrawn="1"/>
        </p:nvSpPr>
        <p:spPr>
          <a:xfrm rot="5400000" flipH="1">
            <a:off x="4498848" y="749763"/>
            <a:ext cx="146304"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2" name="Picture 1">
            <a:extLst>
              <a:ext uri="{FF2B5EF4-FFF2-40B4-BE49-F238E27FC236}">
                <a16:creationId xmlns:a16="http://schemas.microsoft.com/office/drawing/2014/main" id="{B7345D8D-6DB0-D000-6CFA-57FD9841F78D}"/>
              </a:ext>
            </a:extLst>
          </p:cNvPr>
          <p:cNvPicPr>
            <a:picLocks noChangeAspect="1"/>
          </p:cNvPicPr>
          <p:nvPr userDrawn="1"/>
        </p:nvPicPr>
        <p:blipFill>
          <a:blip r:embed="rId2"/>
          <a:stretch>
            <a:fillRect/>
          </a:stretch>
        </p:blipFill>
        <p:spPr>
          <a:xfrm>
            <a:off x="5009322" y="5956781"/>
            <a:ext cx="3747504" cy="506199"/>
          </a:xfrm>
          <a:prstGeom prst="rect">
            <a:avLst/>
          </a:prstGeom>
        </p:spPr>
      </p:pic>
    </p:spTree>
    <p:extLst>
      <p:ext uri="{BB962C8B-B14F-4D97-AF65-F5344CB8AC3E}">
        <p14:creationId xmlns:p14="http://schemas.microsoft.com/office/powerpoint/2010/main" val="1083198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t Wide Image  Bottom">
    <p:bg>
      <p:bgPr>
        <a:solidFill>
          <a:srgbClr val="B7E0F5">
            <a:alpha val="40000"/>
          </a:srgbClr>
        </a:solidFill>
        <a:effectLst/>
      </p:bgPr>
    </p:bg>
    <p:spTree>
      <p:nvGrpSpPr>
        <p:cNvPr id="1" name=""/>
        <p:cNvGrpSpPr/>
        <p:nvPr/>
      </p:nvGrpSpPr>
      <p:grpSpPr>
        <a:xfrm>
          <a:off x="0" y="0"/>
          <a:ext cx="0" cy="0"/>
          <a:chOff x="0" y="0"/>
          <a:chExt cx="0" cy="0"/>
        </a:xfrm>
      </p:grpSpPr>
      <p:sp>
        <p:nvSpPr>
          <p:cNvPr id="35" name="Text Placeholder 34">
            <a:extLst>
              <a:ext uri="{FF2B5EF4-FFF2-40B4-BE49-F238E27FC236}">
                <a16:creationId xmlns:a16="http://schemas.microsoft.com/office/drawing/2014/main" id="{067008FB-BDCF-E512-16CA-140855F59B91}"/>
              </a:ext>
            </a:extLst>
          </p:cNvPr>
          <p:cNvSpPr>
            <a:spLocks noGrp="1"/>
          </p:cNvSpPr>
          <p:nvPr>
            <p:ph type="body" sz="quarter" idx="12" hasCustomPrompt="1"/>
          </p:nvPr>
        </p:nvSpPr>
        <p:spPr>
          <a:xfrm>
            <a:off x="3835400" y="1505883"/>
            <a:ext cx="4903788" cy="479174"/>
          </a:xfrm>
          <a:prstGeom prst="rect">
            <a:avLst/>
          </a:prstGeom>
        </p:spPr>
        <p:txBody>
          <a:bodyPr/>
          <a:lstStyle>
            <a:lvl1pPr>
              <a:spcBef>
                <a:spcPts val="0"/>
              </a:spcBef>
              <a:defRPr sz="1500">
                <a:solidFill>
                  <a:srgbClr val="264774"/>
                </a:solidFill>
              </a:defRPr>
            </a:lvl1pPr>
          </a:lstStyle>
          <a:p>
            <a:pPr lvl="0"/>
            <a:r>
              <a:rPr lang="en-US" dirty="0"/>
              <a:t>Lorem ipsum dolor sit amet, consectetuer adipiscing elit, sed diam nonummy nibh.</a:t>
            </a:r>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3835400" y="2044062"/>
            <a:ext cx="5022850" cy="671513"/>
          </a:xfrm>
          <a:prstGeom prst="rect">
            <a:avLst/>
          </a:prstGeom>
        </p:spPr>
        <p:txBody>
          <a:bodyPr/>
          <a:lstStyle>
            <a:lvl1pPr>
              <a:lnSpc>
                <a:spcPct val="100000"/>
              </a:lnSpc>
              <a:defRPr sz="1050"/>
            </a:lvl1pPr>
          </a:lstStyle>
          <a:p>
            <a:pPr lvl="0"/>
            <a:r>
              <a:rPr lang="en-US" dirty="0"/>
              <a:t>Lorem ipsum dolor sit amet, consectetuer adipiscing elit, nonummy nibh euismod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3021119"/>
            <a:ext cx="9144000" cy="2882684"/>
          </a:xfrm>
          <a:prstGeom prst="rect">
            <a:avLst/>
          </a:prstGeom>
        </p:spPr>
        <p:txBody>
          <a:bodyPr/>
          <a:lstStyle/>
          <a:p>
            <a:endParaRPr lang="en-US"/>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966485" y="1415821"/>
            <a:ext cx="2452381" cy="1304230"/>
          </a:xfrm>
          <a:prstGeom prst="rect">
            <a:avLst/>
          </a:prstGeom>
        </p:spPr>
        <p:txBody>
          <a:bodyPr/>
          <a:lstStyle>
            <a:lvl1pPr algn="r">
              <a:lnSpc>
                <a:spcPct val="100000"/>
              </a:lnSpc>
              <a:defRPr sz="33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Tree>
    <p:extLst>
      <p:ext uri="{BB962C8B-B14F-4D97-AF65-F5344CB8AC3E}">
        <p14:creationId xmlns:p14="http://schemas.microsoft.com/office/powerpoint/2010/main" val="3913485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Blue Horiz box">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Rectangle 7">
            <a:extLst>
              <a:ext uri="{FF2B5EF4-FFF2-40B4-BE49-F238E27FC236}">
                <a16:creationId xmlns:a16="http://schemas.microsoft.com/office/drawing/2014/main" id="{A7EAE938-D808-A2EA-6BB4-43652B549027}"/>
              </a:ext>
            </a:extLst>
          </p:cNvPr>
          <p:cNvSpPr/>
          <p:nvPr userDrawn="1"/>
        </p:nvSpPr>
        <p:spPr>
          <a:xfrm flipH="1">
            <a:off x="328898" y="5400077"/>
            <a:ext cx="8529351"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2"/>
            <a:ext cx="146304" cy="619048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5" name="Text Placeholder 4">
            <a:extLst>
              <a:ext uri="{FF2B5EF4-FFF2-40B4-BE49-F238E27FC236}">
                <a16:creationId xmlns:a16="http://schemas.microsoft.com/office/drawing/2014/main" id="{17E7CEDA-2634-98FA-E46E-13FA055B3B72}"/>
              </a:ext>
            </a:extLst>
          </p:cNvPr>
          <p:cNvSpPr>
            <a:spLocks noGrp="1"/>
          </p:cNvSpPr>
          <p:nvPr>
            <p:ph type="body" sz="quarter" idx="10" hasCustomPrompt="1"/>
          </p:nvPr>
        </p:nvSpPr>
        <p:spPr>
          <a:xfrm>
            <a:off x="550378" y="1296848"/>
            <a:ext cx="3089657" cy="225224"/>
          </a:xfrm>
          <a:prstGeom prst="rect">
            <a:avLst/>
          </a:prstGeom>
        </p:spPr>
        <p:txBody>
          <a:bodyPr/>
          <a:lstStyle>
            <a:lvl1pPr>
              <a:defRPr sz="1100" spc="230" baseline="0">
                <a:solidFill>
                  <a:srgbClr val="0099D9"/>
                </a:solidFill>
              </a:defRPr>
            </a:lvl1pPr>
          </a:lstStyle>
          <a:p>
            <a:pPr lvl="0"/>
            <a:r>
              <a:rPr lang="en-US" dirty="0"/>
              <a:t>Optional Section Title</a:t>
            </a:r>
          </a:p>
        </p:txBody>
      </p:sp>
      <p:sp>
        <p:nvSpPr>
          <p:cNvPr id="15" name="Text Placeholder 14">
            <a:extLst>
              <a:ext uri="{FF2B5EF4-FFF2-40B4-BE49-F238E27FC236}">
                <a16:creationId xmlns:a16="http://schemas.microsoft.com/office/drawing/2014/main" id="{68272670-57E4-C6CB-6E8E-3D6E6D1D4956}"/>
              </a:ext>
            </a:extLst>
          </p:cNvPr>
          <p:cNvSpPr>
            <a:spLocks noGrp="1"/>
          </p:cNvSpPr>
          <p:nvPr>
            <p:ph type="body" sz="quarter" idx="11" hasCustomPrompt="1"/>
          </p:nvPr>
        </p:nvSpPr>
        <p:spPr>
          <a:xfrm>
            <a:off x="526587" y="1585088"/>
            <a:ext cx="3195256" cy="579438"/>
          </a:xfrm>
          <a:prstGeom prst="rect">
            <a:avLst/>
          </a:prstGeom>
        </p:spPr>
        <p:txBody>
          <a:bodyPr/>
          <a:lstStyle>
            <a:lvl1pPr>
              <a:defRPr sz="3300" b="1">
                <a:solidFill>
                  <a:srgbClr val="264774"/>
                </a:solidFill>
              </a:defRPr>
            </a:lvl1pPr>
          </a:lstStyle>
          <a:p>
            <a:pPr lvl="0"/>
            <a:r>
              <a:rPr lang="en-US" dirty="0"/>
              <a:t>Insert Headline</a:t>
            </a:r>
          </a:p>
        </p:txBody>
      </p:sp>
      <p:sp>
        <p:nvSpPr>
          <p:cNvPr id="18" name="Text Placeholder 17">
            <a:extLst>
              <a:ext uri="{FF2B5EF4-FFF2-40B4-BE49-F238E27FC236}">
                <a16:creationId xmlns:a16="http://schemas.microsoft.com/office/drawing/2014/main" id="{2CEC866E-36B4-1E10-DE41-42C082913A73}"/>
              </a:ext>
            </a:extLst>
          </p:cNvPr>
          <p:cNvSpPr>
            <a:spLocks noGrp="1"/>
          </p:cNvSpPr>
          <p:nvPr>
            <p:ph type="body" sz="quarter" idx="12" hasCustomPrompt="1"/>
          </p:nvPr>
        </p:nvSpPr>
        <p:spPr>
          <a:xfrm>
            <a:off x="3889272" y="1649272"/>
            <a:ext cx="4614648" cy="486096"/>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26" name="Text Placeholder 25">
            <a:extLst>
              <a:ext uri="{FF2B5EF4-FFF2-40B4-BE49-F238E27FC236}">
                <a16:creationId xmlns:a16="http://schemas.microsoft.com/office/drawing/2014/main" id="{C204870A-F649-0426-C33B-23AFEA20863C}"/>
              </a:ext>
            </a:extLst>
          </p:cNvPr>
          <p:cNvSpPr>
            <a:spLocks noGrp="1"/>
          </p:cNvSpPr>
          <p:nvPr>
            <p:ph type="body" sz="quarter" idx="13" hasCustomPrompt="1"/>
          </p:nvPr>
        </p:nvSpPr>
        <p:spPr>
          <a:xfrm>
            <a:off x="550378" y="5556511"/>
            <a:ext cx="3542496" cy="207962"/>
          </a:xfrm>
          <a:prstGeom prst="rect">
            <a:avLst/>
          </a:prstGeom>
        </p:spPr>
        <p:txBody>
          <a:bodyPr/>
          <a:lstStyle>
            <a:lvl1pPr>
              <a:defRPr sz="1100" b="1" spc="230" baseline="0">
                <a:solidFill>
                  <a:srgbClr val="264774"/>
                </a:solidFill>
              </a:defRPr>
            </a:lvl1pPr>
          </a:lstStyle>
          <a:p>
            <a:pPr lvl="0"/>
            <a:r>
              <a:rPr lang="en-US" dirty="0"/>
              <a:t>Chart Overview / highlights</a:t>
            </a:r>
          </a:p>
        </p:txBody>
      </p:sp>
      <p:sp>
        <p:nvSpPr>
          <p:cNvPr id="28" name="Text Placeholder 27">
            <a:extLst>
              <a:ext uri="{FF2B5EF4-FFF2-40B4-BE49-F238E27FC236}">
                <a16:creationId xmlns:a16="http://schemas.microsoft.com/office/drawing/2014/main" id="{18D46EEB-F618-912D-CCD8-4DBA7A1BDD96}"/>
              </a:ext>
            </a:extLst>
          </p:cNvPr>
          <p:cNvSpPr>
            <a:spLocks noGrp="1"/>
          </p:cNvSpPr>
          <p:nvPr>
            <p:ph type="body" sz="quarter" idx="14" hasCustomPrompt="1"/>
          </p:nvPr>
        </p:nvSpPr>
        <p:spPr>
          <a:xfrm>
            <a:off x="545616" y="5816139"/>
            <a:ext cx="2725737" cy="295275"/>
          </a:xfrm>
          <a:prstGeom prst="rect">
            <a:avLst/>
          </a:prstGeom>
        </p:spPr>
        <p:txBody>
          <a:bodyPr/>
          <a:lstStyle>
            <a:lvl1pPr>
              <a:lnSpc>
                <a:spcPts val="1000"/>
              </a:lnSpc>
              <a:spcBef>
                <a:spcPts val="0"/>
              </a:spcBef>
              <a:defRPr sz="900"/>
            </a:lvl1pPr>
          </a:lstStyle>
          <a:p>
            <a:pPr lvl="0"/>
            <a:r>
              <a:rPr lang="en-US" dirty="0"/>
              <a:t>Lorem ipsum dolor sit amet, consectetuer adipiscing elit, sed diam nonummy euismod:</a:t>
            </a:r>
          </a:p>
        </p:txBody>
      </p:sp>
    </p:spTree>
    <p:extLst>
      <p:ext uri="{BB962C8B-B14F-4D97-AF65-F5344CB8AC3E}">
        <p14:creationId xmlns:p14="http://schemas.microsoft.com/office/powerpoint/2010/main" val="165860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 Vert Blue box">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9144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285751" y="336814"/>
            <a:ext cx="85724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285751" y="336813"/>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7236666" y="344189"/>
            <a:ext cx="1616528"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8503426" y="6209347"/>
            <a:ext cx="354824"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Text Placeholder 4">
            <a:extLst>
              <a:ext uri="{FF2B5EF4-FFF2-40B4-BE49-F238E27FC236}">
                <a16:creationId xmlns:a16="http://schemas.microsoft.com/office/drawing/2014/main" id="{5F949F20-ADEA-CD36-A947-FFF0F6833A34}"/>
              </a:ext>
            </a:extLst>
          </p:cNvPr>
          <p:cNvSpPr>
            <a:spLocks noGrp="1"/>
          </p:cNvSpPr>
          <p:nvPr>
            <p:ph type="body" sz="quarter" idx="10" hasCustomPrompt="1"/>
          </p:nvPr>
        </p:nvSpPr>
        <p:spPr>
          <a:xfrm>
            <a:off x="560620" y="1296848"/>
            <a:ext cx="3089657" cy="225224"/>
          </a:xfrm>
          <a:prstGeom prst="rect">
            <a:avLst/>
          </a:prstGeom>
        </p:spPr>
        <p:txBody>
          <a:bodyPr/>
          <a:lstStyle>
            <a:lvl1pPr>
              <a:defRPr sz="1100" spc="230" baseline="0">
                <a:solidFill>
                  <a:srgbClr val="0099D9"/>
                </a:solidFill>
              </a:defRPr>
            </a:lvl1pPr>
          </a:lstStyle>
          <a:p>
            <a:pPr lvl="0"/>
            <a:r>
              <a:rPr lang="en-US" dirty="0"/>
              <a:t>Optional Section Title</a:t>
            </a:r>
          </a:p>
        </p:txBody>
      </p:sp>
      <p:sp>
        <p:nvSpPr>
          <p:cNvPr id="9" name="Text Placeholder 14">
            <a:extLst>
              <a:ext uri="{FF2B5EF4-FFF2-40B4-BE49-F238E27FC236}">
                <a16:creationId xmlns:a16="http://schemas.microsoft.com/office/drawing/2014/main" id="{E73B54BF-C3B9-54B3-D00A-B542407F3D00}"/>
              </a:ext>
            </a:extLst>
          </p:cNvPr>
          <p:cNvSpPr>
            <a:spLocks noGrp="1"/>
          </p:cNvSpPr>
          <p:nvPr>
            <p:ph type="body" sz="quarter" idx="11" hasCustomPrompt="1"/>
          </p:nvPr>
        </p:nvSpPr>
        <p:spPr>
          <a:xfrm>
            <a:off x="536829" y="1527217"/>
            <a:ext cx="6129436" cy="1308583"/>
          </a:xfrm>
          <a:prstGeom prst="rect">
            <a:avLst/>
          </a:prstGeom>
        </p:spPr>
        <p:txBody>
          <a:bodyPr/>
          <a:lstStyle>
            <a:lvl1pPr>
              <a:lnSpc>
                <a:spcPct val="100000"/>
              </a:lnSpc>
              <a:defRPr sz="3300" b="1">
                <a:solidFill>
                  <a:srgbClr val="264774"/>
                </a:solidFill>
              </a:defRPr>
            </a:lvl1pPr>
          </a:lstStyle>
          <a:p>
            <a:pPr lvl="0"/>
            <a:r>
              <a:rPr lang="en-US" dirty="0"/>
              <a:t>Insert Headline</a:t>
            </a:r>
          </a:p>
        </p:txBody>
      </p:sp>
      <p:sp>
        <p:nvSpPr>
          <p:cNvPr id="11" name="Text Placeholder 17">
            <a:extLst>
              <a:ext uri="{FF2B5EF4-FFF2-40B4-BE49-F238E27FC236}">
                <a16:creationId xmlns:a16="http://schemas.microsoft.com/office/drawing/2014/main" id="{60095DD5-3A4A-33EB-D3CC-61D0FA8F2A84}"/>
              </a:ext>
            </a:extLst>
          </p:cNvPr>
          <p:cNvSpPr>
            <a:spLocks noGrp="1"/>
          </p:cNvSpPr>
          <p:nvPr>
            <p:ph type="body" sz="quarter" idx="12" hasCustomPrompt="1"/>
          </p:nvPr>
        </p:nvSpPr>
        <p:spPr>
          <a:xfrm>
            <a:off x="793043" y="3712558"/>
            <a:ext cx="1822836" cy="1426401"/>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6" name="Picture Placeholder 5">
            <a:extLst>
              <a:ext uri="{FF2B5EF4-FFF2-40B4-BE49-F238E27FC236}">
                <a16:creationId xmlns:a16="http://schemas.microsoft.com/office/drawing/2014/main" id="{EA7C47C2-F4D8-E4D4-6710-B16FE0E6CF36}"/>
              </a:ext>
            </a:extLst>
          </p:cNvPr>
          <p:cNvSpPr>
            <a:spLocks noGrp="1"/>
          </p:cNvSpPr>
          <p:nvPr>
            <p:ph type="pic" sz="quarter" idx="15"/>
          </p:nvPr>
        </p:nvSpPr>
        <p:spPr>
          <a:xfrm>
            <a:off x="6980238" y="1398588"/>
            <a:ext cx="1620837" cy="1198562"/>
          </a:xfrm>
          <a:prstGeom prst="rect">
            <a:avLst/>
          </a:prstGeom>
        </p:spPr>
        <p:txBody>
          <a:bodyPr/>
          <a:lstStyle/>
          <a:p>
            <a:endParaRPr lang="en-US"/>
          </a:p>
        </p:txBody>
      </p:sp>
      <p:sp>
        <p:nvSpPr>
          <p:cNvPr id="23" name="Picture Placeholder 5">
            <a:extLst>
              <a:ext uri="{FF2B5EF4-FFF2-40B4-BE49-F238E27FC236}">
                <a16:creationId xmlns:a16="http://schemas.microsoft.com/office/drawing/2014/main" id="{4EABA418-E99E-E802-F6D9-9E01492E585E}"/>
              </a:ext>
            </a:extLst>
          </p:cNvPr>
          <p:cNvSpPr>
            <a:spLocks noGrp="1"/>
          </p:cNvSpPr>
          <p:nvPr>
            <p:ph type="pic" sz="quarter" idx="16"/>
          </p:nvPr>
        </p:nvSpPr>
        <p:spPr>
          <a:xfrm>
            <a:off x="6980238" y="2833848"/>
            <a:ext cx="1620837" cy="1198562"/>
          </a:xfrm>
          <a:prstGeom prst="rect">
            <a:avLst/>
          </a:prstGeom>
        </p:spPr>
        <p:txBody>
          <a:bodyPr/>
          <a:lstStyle/>
          <a:p>
            <a:endParaRPr lang="en-US"/>
          </a:p>
        </p:txBody>
      </p:sp>
      <p:sp>
        <p:nvSpPr>
          <p:cNvPr id="24" name="Picture Placeholder 5">
            <a:extLst>
              <a:ext uri="{FF2B5EF4-FFF2-40B4-BE49-F238E27FC236}">
                <a16:creationId xmlns:a16="http://schemas.microsoft.com/office/drawing/2014/main" id="{0F4B0D1A-38B9-7B55-B392-895B1F7EE33A}"/>
              </a:ext>
            </a:extLst>
          </p:cNvPr>
          <p:cNvSpPr>
            <a:spLocks noGrp="1"/>
          </p:cNvSpPr>
          <p:nvPr>
            <p:ph type="pic" sz="quarter" idx="17"/>
          </p:nvPr>
        </p:nvSpPr>
        <p:spPr>
          <a:xfrm>
            <a:off x="6980238" y="4257535"/>
            <a:ext cx="1620837" cy="1198562"/>
          </a:xfrm>
          <a:prstGeom prst="rect">
            <a:avLst/>
          </a:prstGeom>
        </p:spPr>
        <p:txBody>
          <a:bodyPr/>
          <a:lstStyle/>
          <a:p>
            <a:endParaRPr lang="en-US"/>
          </a:p>
        </p:txBody>
      </p:sp>
      <p:sp>
        <p:nvSpPr>
          <p:cNvPr id="32" name="Text Placeholder 17">
            <a:extLst>
              <a:ext uri="{FF2B5EF4-FFF2-40B4-BE49-F238E27FC236}">
                <a16:creationId xmlns:a16="http://schemas.microsoft.com/office/drawing/2014/main" id="{A13EA8D9-EF6D-3ABC-AA3C-DAFE60BA93CB}"/>
              </a:ext>
            </a:extLst>
          </p:cNvPr>
          <p:cNvSpPr>
            <a:spLocks noGrp="1"/>
          </p:cNvSpPr>
          <p:nvPr>
            <p:ph type="body" sz="quarter" idx="18" hasCustomPrompt="1"/>
          </p:nvPr>
        </p:nvSpPr>
        <p:spPr>
          <a:xfrm>
            <a:off x="789972" y="3290104"/>
            <a:ext cx="1843269" cy="257537"/>
          </a:xfrm>
          <a:prstGeom prst="rect">
            <a:avLst/>
          </a:prstGeom>
        </p:spPr>
        <p:txBody>
          <a:bodyPr/>
          <a:lstStyle>
            <a:lvl1pPr>
              <a:lnSpc>
                <a:spcPct val="100000"/>
              </a:lnSpc>
              <a:defRPr sz="1050">
                <a:solidFill>
                  <a:srgbClr val="0099D9"/>
                </a:solidFill>
              </a:defRPr>
            </a:lvl1pPr>
          </a:lstStyle>
          <a:p>
            <a:pPr lvl="0"/>
            <a:r>
              <a:rPr lang="en-US" dirty="0"/>
              <a:t>Lorem ipsum</a:t>
            </a:r>
          </a:p>
        </p:txBody>
      </p:sp>
      <p:sp>
        <p:nvSpPr>
          <p:cNvPr id="33" name="Text Placeholder 17">
            <a:extLst>
              <a:ext uri="{FF2B5EF4-FFF2-40B4-BE49-F238E27FC236}">
                <a16:creationId xmlns:a16="http://schemas.microsoft.com/office/drawing/2014/main" id="{C76D1C30-B5D5-9234-4900-CF8318719E10}"/>
              </a:ext>
            </a:extLst>
          </p:cNvPr>
          <p:cNvSpPr>
            <a:spLocks noGrp="1"/>
          </p:cNvSpPr>
          <p:nvPr>
            <p:ph type="body" sz="quarter" idx="19" hasCustomPrompt="1"/>
          </p:nvPr>
        </p:nvSpPr>
        <p:spPr>
          <a:xfrm>
            <a:off x="5029200" y="3290104"/>
            <a:ext cx="1915435" cy="257537"/>
          </a:xfrm>
          <a:prstGeom prst="rect">
            <a:avLst/>
          </a:prstGeom>
        </p:spPr>
        <p:txBody>
          <a:bodyPr/>
          <a:lstStyle>
            <a:lvl1pPr>
              <a:lnSpc>
                <a:spcPct val="100000"/>
              </a:lnSpc>
              <a:defRPr sz="1050">
                <a:solidFill>
                  <a:srgbClr val="0099D9"/>
                </a:solidFill>
              </a:defRPr>
            </a:lvl1pPr>
          </a:lstStyle>
          <a:p>
            <a:pPr lvl="0"/>
            <a:r>
              <a:rPr lang="en-US" dirty="0"/>
              <a:t>Lorem ipsum</a:t>
            </a:r>
          </a:p>
        </p:txBody>
      </p:sp>
      <p:sp>
        <p:nvSpPr>
          <p:cNvPr id="37" name="Text Placeholder 17">
            <a:extLst>
              <a:ext uri="{FF2B5EF4-FFF2-40B4-BE49-F238E27FC236}">
                <a16:creationId xmlns:a16="http://schemas.microsoft.com/office/drawing/2014/main" id="{291DD906-6427-85E6-6D7F-E75A1F8F5922}"/>
              </a:ext>
            </a:extLst>
          </p:cNvPr>
          <p:cNvSpPr>
            <a:spLocks noGrp="1"/>
          </p:cNvSpPr>
          <p:nvPr>
            <p:ph type="body" sz="quarter" idx="21" hasCustomPrompt="1"/>
          </p:nvPr>
        </p:nvSpPr>
        <p:spPr>
          <a:xfrm>
            <a:off x="2725839" y="3712558"/>
            <a:ext cx="1915435" cy="1426401"/>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40" name="Text Placeholder 17">
            <a:extLst>
              <a:ext uri="{FF2B5EF4-FFF2-40B4-BE49-F238E27FC236}">
                <a16:creationId xmlns:a16="http://schemas.microsoft.com/office/drawing/2014/main" id="{672DCD86-7495-A020-4D5E-F0899D29501D}"/>
              </a:ext>
            </a:extLst>
          </p:cNvPr>
          <p:cNvSpPr>
            <a:spLocks noGrp="1"/>
          </p:cNvSpPr>
          <p:nvPr>
            <p:ph type="body" sz="quarter" idx="22" hasCustomPrompt="1"/>
          </p:nvPr>
        </p:nvSpPr>
        <p:spPr>
          <a:xfrm>
            <a:off x="5605734" y="3712558"/>
            <a:ext cx="1291541" cy="477477"/>
          </a:xfrm>
          <a:prstGeom prst="rect">
            <a:avLst/>
          </a:prstGeom>
        </p:spPr>
        <p:txBody>
          <a:bodyPr/>
          <a:lstStyle>
            <a:lvl1pPr>
              <a:lnSpc>
                <a:spcPct val="100000"/>
              </a:lnSpc>
              <a:defRPr sz="790">
                <a:solidFill>
                  <a:srgbClr val="5B5B5B"/>
                </a:solidFill>
              </a:defRPr>
            </a:lvl1pPr>
          </a:lstStyle>
          <a:p>
            <a:pPr lvl="0"/>
            <a:r>
              <a:rPr lang="en-US" dirty="0"/>
              <a:t>Lorem ipsum dolor sit amet consectetuer adipiscing elit</a:t>
            </a:r>
          </a:p>
        </p:txBody>
      </p:sp>
      <p:sp>
        <p:nvSpPr>
          <p:cNvPr id="47" name="Text Placeholder 17">
            <a:extLst>
              <a:ext uri="{FF2B5EF4-FFF2-40B4-BE49-F238E27FC236}">
                <a16:creationId xmlns:a16="http://schemas.microsoft.com/office/drawing/2014/main" id="{5F04630A-590C-192A-D8EF-C092F549AE62}"/>
              </a:ext>
            </a:extLst>
          </p:cNvPr>
          <p:cNvSpPr>
            <a:spLocks noGrp="1"/>
          </p:cNvSpPr>
          <p:nvPr>
            <p:ph type="body" sz="quarter" idx="23" hasCustomPrompt="1"/>
          </p:nvPr>
        </p:nvSpPr>
        <p:spPr>
          <a:xfrm>
            <a:off x="5605734" y="4351126"/>
            <a:ext cx="1291541" cy="209306"/>
          </a:xfrm>
          <a:prstGeom prst="rect">
            <a:avLst/>
          </a:prstGeom>
        </p:spPr>
        <p:txBody>
          <a:bodyPr/>
          <a:lstStyle>
            <a:lvl1pPr>
              <a:lnSpc>
                <a:spcPct val="100000"/>
              </a:lnSpc>
              <a:defRPr sz="790">
                <a:solidFill>
                  <a:srgbClr val="5B5B5B"/>
                </a:solidFill>
              </a:defRPr>
            </a:lvl1pPr>
          </a:lstStyle>
          <a:p>
            <a:pPr lvl="0"/>
            <a:r>
              <a:rPr lang="en-US" dirty="0"/>
              <a:t>Lorem ipsum dolor</a:t>
            </a:r>
          </a:p>
        </p:txBody>
      </p:sp>
      <p:sp>
        <p:nvSpPr>
          <p:cNvPr id="48" name="Text Placeholder 17">
            <a:extLst>
              <a:ext uri="{FF2B5EF4-FFF2-40B4-BE49-F238E27FC236}">
                <a16:creationId xmlns:a16="http://schemas.microsoft.com/office/drawing/2014/main" id="{C9047587-1C3E-A07F-532A-9E9C4ED4D46A}"/>
              </a:ext>
            </a:extLst>
          </p:cNvPr>
          <p:cNvSpPr>
            <a:spLocks noGrp="1"/>
          </p:cNvSpPr>
          <p:nvPr>
            <p:ph type="body" sz="quarter" idx="24" hasCustomPrompt="1"/>
          </p:nvPr>
        </p:nvSpPr>
        <p:spPr>
          <a:xfrm>
            <a:off x="5605734" y="4871012"/>
            <a:ext cx="1291543" cy="418621"/>
          </a:xfrm>
          <a:prstGeom prst="rect">
            <a:avLst/>
          </a:prstGeom>
        </p:spPr>
        <p:txBody>
          <a:bodyPr/>
          <a:lstStyle>
            <a:lvl1pPr>
              <a:lnSpc>
                <a:spcPct val="100000"/>
              </a:lnSpc>
              <a:defRPr sz="790">
                <a:solidFill>
                  <a:srgbClr val="5B5B5B"/>
                </a:solidFill>
              </a:defRPr>
            </a:lvl1pPr>
          </a:lstStyle>
          <a:p>
            <a:pPr lvl="0"/>
            <a:r>
              <a:rPr lang="en-US" dirty="0" err="1"/>
              <a:t>Samet</a:t>
            </a:r>
            <a:r>
              <a:rPr lang="en-US" dirty="0"/>
              <a:t> consectetuer adipiscing elit</a:t>
            </a:r>
          </a:p>
        </p:txBody>
      </p:sp>
    </p:spTree>
    <p:extLst>
      <p:ext uri="{BB962C8B-B14F-4D97-AF65-F5344CB8AC3E}">
        <p14:creationId xmlns:p14="http://schemas.microsoft.com/office/powerpoint/2010/main" val="331311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7AF089-BE45-3943-82A5-94BCB7BA27A4}"/>
              </a:ext>
            </a:extLst>
          </p:cNvPr>
          <p:cNvSpPr>
            <a:spLocks noGrp="1"/>
          </p:cNvSpPr>
          <p:nvPr>
            <p:ph type="title"/>
          </p:nvPr>
        </p:nvSpPr>
        <p:spPr>
          <a:xfrm>
            <a:off x="628650" y="365126"/>
            <a:ext cx="7886700" cy="1325563"/>
          </a:xfrm>
          <a:prstGeom prst="rect">
            <a:avLst/>
          </a:prstGeom>
        </p:spPr>
        <p:txBody>
          <a:bodyPr vert="horz" lIns="0" tIns="45720" rIns="91440" bIns="45720" rtlCol="0" anchor="ctr" anchorCtr="0">
            <a:noAutofit/>
          </a:bodyPr>
          <a:lstStyle/>
          <a:p>
            <a:r>
              <a:rPr lang="en-US" dirty="0"/>
              <a:t>Click to edit Master title style</a:t>
            </a:r>
          </a:p>
        </p:txBody>
      </p:sp>
    </p:spTree>
    <p:extLst>
      <p:ext uri="{BB962C8B-B14F-4D97-AF65-F5344CB8AC3E}">
        <p14:creationId xmlns:p14="http://schemas.microsoft.com/office/powerpoint/2010/main" val="2803349937"/>
      </p:ext>
    </p:extLst>
  </p:cSld>
  <p:clrMap bg1="lt1" tx1="dk1" bg2="lt2" tx2="dk2" accent1="accent1" accent2="accent2" accent3="accent3" accent4="accent4" accent5="accent5" accent6="accent6" hlink="hlink" folHlink="folHlink"/>
  <p:sldLayoutIdLst>
    <p:sldLayoutId id="2147483976" r:id="rId1"/>
    <p:sldLayoutId id="2147483969" r:id="rId2"/>
    <p:sldLayoutId id="2147483977" r:id="rId3"/>
    <p:sldLayoutId id="2147483978" r:id="rId4"/>
    <p:sldLayoutId id="2147483962" r:id="rId5"/>
    <p:sldLayoutId id="2147483958" r:id="rId6"/>
    <p:sldLayoutId id="2147483979" r:id="rId7"/>
    <p:sldLayoutId id="2147483980" r:id="rId8"/>
    <p:sldLayoutId id="2147483981" r:id="rId9"/>
    <p:sldLayoutId id="2147483982" r:id="rId10"/>
    <p:sldLayoutId id="2147483984" r:id="rId11"/>
    <p:sldLayoutId id="2147483985" r:id="rId12"/>
    <p:sldLayoutId id="2147483986" r:id="rId13"/>
    <p:sldLayoutId id="2147483944" r:id="rId14"/>
    <p:sldLayoutId id="2147483991" r:id="rId15"/>
    <p:sldLayoutId id="2147483987" r:id="rId16"/>
    <p:sldLayoutId id="2147483965" r:id="rId17"/>
    <p:sldLayoutId id="2147483989" r:id="rId18"/>
    <p:sldLayoutId id="2147483952" r:id="rId19"/>
    <p:sldLayoutId id="2147483975" r:id="rId20"/>
    <p:sldLayoutId id="2147483974" r:id="rId21"/>
    <p:sldLayoutId id="2147483990" r:id="rId22"/>
    <p:sldLayoutId id="2147483967" r:id="rId23"/>
    <p:sldLayoutId id="2147483968" r:id="rId24"/>
    <p:sldLayoutId id="2147483970" r:id="rId25"/>
    <p:sldLayoutId id="2147483956" r:id="rId26"/>
    <p:sldLayoutId id="2147483972" r:id="rId27"/>
  </p:sldLayoutIdLst>
  <p:txStyles>
    <p:titleStyle>
      <a:lvl1pPr algn="l" defTabSz="685800" rtl="0" eaLnBrk="1" latinLnBrk="0" hangingPunct="1">
        <a:lnSpc>
          <a:spcPct val="90000"/>
        </a:lnSpc>
        <a:spcBef>
          <a:spcPct val="0"/>
        </a:spcBef>
        <a:buNone/>
        <a:defRPr sz="3300" b="1" kern="1200">
          <a:solidFill>
            <a:srgbClr val="264774"/>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18" Type="http://schemas.openxmlformats.org/officeDocument/2006/relationships/image" Target="../media/image33.jpg"/><Relationship Id="rId3" Type="http://schemas.openxmlformats.org/officeDocument/2006/relationships/image" Target="../media/image18.jpg"/><Relationship Id="rId7" Type="http://schemas.openxmlformats.org/officeDocument/2006/relationships/image" Target="../media/image22.jpg"/><Relationship Id="rId12" Type="http://schemas.openxmlformats.org/officeDocument/2006/relationships/image" Target="../media/image27.jpg"/><Relationship Id="rId17" Type="http://schemas.openxmlformats.org/officeDocument/2006/relationships/image" Target="../media/image32.jpg"/><Relationship Id="rId2" Type="http://schemas.openxmlformats.org/officeDocument/2006/relationships/image" Target="../media/image17.jpg"/><Relationship Id="rId16" Type="http://schemas.openxmlformats.org/officeDocument/2006/relationships/image" Target="../media/image31.jpg"/><Relationship Id="rId20" Type="http://schemas.openxmlformats.org/officeDocument/2006/relationships/image" Target="../media/image35.jpg"/><Relationship Id="rId1" Type="http://schemas.openxmlformats.org/officeDocument/2006/relationships/slideLayout" Target="../slideLayouts/slideLayout19.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5" Type="http://schemas.openxmlformats.org/officeDocument/2006/relationships/image" Target="../media/image30.jpg"/><Relationship Id="rId10" Type="http://schemas.openxmlformats.org/officeDocument/2006/relationships/image" Target="../media/image25.jpg"/><Relationship Id="rId19" Type="http://schemas.openxmlformats.org/officeDocument/2006/relationships/image" Target="../media/image34.jpg"/><Relationship Id="rId4" Type="http://schemas.openxmlformats.org/officeDocument/2006/relationships/image" Target="../media/image19.jpg"/><Relationship Id="rId9" Type="http://schemas.openxmlformats.org/officeDocument/2006/relationships/image" Target="../media/image24.jpg"/><Relationship Id="rId1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42.jpg"/><Relationship Id="rId13" Type="http://schemas.openxmlformats.org/officeDocument/2006/relationships/image" Target="../media/image47.jpg"/><Relationship Id="rId3" Type="http://schemas.openxmlformats.org/officeDocument/2006/relationships/image" Target="../media/image37.jpg"/><Relationship Id="rId7" Type="http://schemas.openxmlformats.org/officeDocument/2006/relationships/image" Target="../media/image41.jpg"/><Relationship Id="rId12" Type="http://schemas.openxmlformats.org/officeDocument/2006/relationships/image" Target="../media/image46.jpg"/><Relationship Id="rId2" Type="http://schemas.openxmlformats.org/officeDocument/2006/relationships/image" Target="../media/image36.jpg"/><Relationship Id="rId1" Type="http://schemas.openxmlformats.org/officeDocument/2006/relationships/slideLayout" Target="../slideLayouts/slideLayout19.xml"/><Relationship Id="rId6" Type="http://schemas.openxmlformats.org/officeDocument/2006/relationships/image" Target="../media/image40.jpg"/><Relationship Id="rId11" Type="http://schemas.openxmlformats.org/officeDocument/2006/relationships/image" Target="../media/image45.jpg"/><Relationship Id="rId5" Type="http://schemas.openxmlformats.org/officeDocument/2006/relationships/image" Target="../media/image39.jpg"/><Relationship Id="rId10" Type="http://schemas.openxmlformats.org/officeDocument/2006/relationships/image" Target="../media/image44.jpg"/><Relationship Id="rId4" Type="http://schemas.openxmlformats.org/officeDocument/2006/relationships/image" Target="../media/image38.jpg"/><Relationship Id="rId9" Type="http://schemas.openxmlformats.org/officeDocument/2006/relationships/image" Target="../media/image43.jpg"/><Relationship Id="rId14" Type="http://schemas.openxmlformats.org/officeDocument/2006/relationships/image" Target="../media/image48.png"/></Relationships>
</file>

<file path=ppt/slides/_rels/slide23.xml.rels><?xml version="1.0" encoding="UTF-8" standalone="yes"?>
<Relationships xmlns="http://schemas.openxmlformats.org/package/2006/relationships"><Relationship Id="rId13" Type="http://schemas.openxmlformats.org/officeDocument/2006/relationships/image" Target="../media/image60.png"/><Relationship Id="rId18" Type="http://schemas.openxmlformats.org/officeDocument/2006/relationships/image" Target="../media/image7.png"/><Relationship Id="rId26" Type="http://schemas.openxmlformats.org/officeDocument/2006/relationships/image" Target="../media/image71.png"/><Relationship Id="rId39" Type="http://schemas.openxmlformats.org/officeDocument/2006/relationships/image" Target="../media/image84.png"/><Relationship Id="rId21" Type="http://schemas.openxmlformats.org/officeDocument/2006/relationships/image" Target="../media/image67.pn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4.png"/><Relationship Id="rId2" Type="http://schemas.openxmlformats.org/officeDocument/2006/relationships/image" Target="../media/image49.png"/><Relationship Id="rId16" Type="http://schemas.openxmlformats.org/officeDocument/2006/relationships/image" Target="../media/image63.png"/><Relationship Id="rId29" Type="http://schemas.openxmlformats.org/officeDocument/2006/relationships/image" Target="../media/image74.png"/><Relationship Id="rId1" Type="http://schemas.openxmlformats.org/officeDocument/2006/relationships/slideLayout" Target="../slideLayouts/slideLayout19.xml"/><Relationship Id="rId6" Type="http://schemas.openxmlformats.org/officeDocument/2006/relationships/image" Target="../media/image53.png"/><Relationship Id="rId11" Type="http://schemas.openxmlformats.org/officeDocument/2006/relationships/image" Target="../media/image58.png"/><Relationship Id="rId24" Type="http://schemas.openxmlformats.org/officeDocument/2006/relationships/image" Target="../media/image70.png"/><Relationship Id="rId32" Type="http://schemas.openxmlformats.org/officeDocument/2006/relationships/image" Target="../media/image77.png"/><Relationship Id="rId37" Type="http://schemas.openxmlformats.org/officeDocument/2006/relationships/image" Target="../media/image82.png"/><Relationship Id="rId40" Type="http://schemas.openxmlformats.org/officeDocument/2006/relationships/image" Target="../media/image85.png"/><Relationship Id="rId45" Type="http://schemas.openxmlformats.org/officeDocument/2006/relationships/image" Target="../media/image89.png"/><Relationship Id="rId5" Type="http://schemas.openxmlformats.org/officeDocument/2006/relationships/image" Target="../media/image52.png"/><Relationship Id="rId15" Type="http://schemas.openxmlformats.org/officeDocument/2006/relationships/image" Target="../media/image62.png"/><Relationship Id="rId23" Type="http://schemas.openxmlformats.org/officeDocument/2006/relationships/image" Target="../media/image69.png"/><Relationship Id="rId28" Type="http://schemas.openxmlformats.org/officeDocument/2006/relationships/image" Target="../media/image73.png"/><Relationship Id="rId36" Type="http://schemas.openxmlformats.org/officeDocument/2006/relationships/image" Target="../media/image81.png"/><Relationship Id="rId10" Type="http://schemas.openxmlformats.org/officeDocument/2006/relationships/image" Target="../media/image57.png"/><Relationship Id="rId19" Type="http://schemas.openxmlformats.org/officeDocument/2006/relationships/image" Target="../media/image65.png"/><Relationship Id="rId31" Type="http://schemas.openxmlformats.org/officeDocument/2006/relationships/image" Target="../media/image76.png"/><Relationship Id="rId44" Type="http://schemas.openxmlformats.org/officeDocument/2006/relationships/image" Target="../media/image88.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 Id="rId22" Type="http://schemas.openxmlformats.org/officeDocument/2006/relationships/image" Target="../media/image68.png"/><Relationship Id="rId27" Type="http://schemas.openxmlformats.org/officeDocument/2006/relationships/image" Target="../media/image72.png"/><Relationship Id="rId30" Type="http://schemas.openxmlformats.org/officeDocument/2006/relationships/image" Target="../media/image75.png"/><Relationship Id="rId35" Type="http://schemas.openxmlformats.org/officeDocument/2006/relationships/image" Target="../media/image80.png"/><Relationship Id="rId43" Type="http://schemas.openxmlformats.org/officeDocument/2006/relationships/image" Target="../media/image9.png"/><Relationship Id="rId8" Type="http://schemas.openxmlformats.org/officeDocument/2006/relationships/image" Target="../media/image55.png"/><Relationship Id="rId3" Type="http://schemas.openxmlformats.org/officeDocument/2006/relationships/image" Target="../media/image50.png"/><Relationship Id="rId12" Type="http://schemas.openxmlformats.org/officeDocument/2006/relationships/image" Target="../media/image59.png"/><Relationship Id="rId17" Type="http://schemas.openxmlformats.org/officeDocument/2006/relationships/image" Target="../media/image64.png"/><Relationship Id="rId25" Type="http://schemas.openxmlformats.org/officeDocument/2006/relationships/image" Target="../media/image8.png"/><Relationship Id="rId33" Type="http://schemas.openxmlformats.org/officeDocument/2006/relationships/image" Target="../media/image78.png"/><Relationship Id="rId38" Type="http://schemas.openxmlformats.org/officeDocument/2006/relationships/image" Target="../media/image83.png"/><Relationship Id="rId46" Type="http://schemas.openxmlformats.org/officeDocument/2006/relationships/image" Target="../media/image90.png"/><Relationship Id="rId20" Type="http://schemas.openxmlformats.org/officeDocument/2006/relationships/image" Target="../media/image66.png"/><Relationship Id="rId41" Type="http://schemas.openxmlformats.org/officeDocument/2006/relationships/image" Target="../media/image86.png"/></Relationships>
</file>

<file path=ppt/slides/_rels/slide24.xml.rels><?xml version="1.0" encoding="UTF-8" standalone="yes"?>
<Relationships xmlns="http://schemas.openxmlformats.org/package/2006/relationships"><Relationship Id="rId13" Type="http://schemas.openxmlformats.org/officeDocument/2006/relationships/image" Target="../media/image102.png"/><Relationship Id="rId18" Type="http://schemas.openxmlformats.org/officeDocument/2006/relationships/image" Target="../media/image107.png"/><Relationship Id="rId26" Type="http://schemas.openxmlformats.org/officeDocument/2006/relationships/image" Target="../media/image115.png"/><Relationship Id="rId39" Type="http://schemas.openxmlformats.org/officeDocument/2006/relationships/image" Target="../media/image128.png"/><Relationship Id="rId21" Type="http://schemas.openxmlformats.org/officeDocument/2006/relationships/image" Target="../media/image110.png"/><Relationship Id="rId34" Type="http://schemas.openxmlformats.org/officeDocument/2006/relationships/image" Target="../media/image123.png"/><Relationship Id="rId42" Type="http://schemas.openxmlformats.org/officeDocument/2006/relationships/image" Target="../media/image131.png"/><Relationship Id="rId7" Type="http://schemas.openxmlformats.org/officeDocument/2006/relationships/image" Target="../media/image96.png"/><Relationship Id="rId2" Type="http://schemas.openxmlformats.org/officeDocument/2006/relationships/image" Target="../media/image91.png"/><Relationship Id="rId16" Type="http://schemas.openxmlformats.org/officeDocument/2006/relationships/image" Target="../media/image105.png"/><Relationship Id="rId29" Type="http://schemas.openxmlformats.org/officeDocument/2006/relationships/image" Target="../media/image118.png"/><Relationship Id="rId1" Type="http://schemas.openxmlformats.org/officeDocument/2006/relationships/slideLayout" Target="../slideLayouts/slideLayout20.xml"/><Relationship Id="rId6" Type="http://schemas.openxmlformats.org/officeDocument/2006/relationships/image" Target="../media/image95.png"/><Relationship Id="rId11" Type="http://schemas.openxmlformats.org/officeDocument/2006/relationships/image" Target="../media/image100.png"/><Relationship Id="rId24" Type="http://schemas.openxmlformats.org/officeDocument/2006/relationships/image" Target="../media/image113.png"/><Relationship Id="rId32" Type="http://schemas.openxmlformats.org/officeDocument/2006/relationships/image" Target="../media/image121.png"/><Relationship Id="rId37" Type="http://schemas.openxmlformats.org/officeDocument/2006/relationships/image" Target="../media/image126.png"/><Relationship Id="rId40" Type="http://schemas.openxmlformats.org/officeDocument/2006/relationships/image" Target="../media/image129.png"/><Relationship Id="rId45" Type="http://schemas.openxmlformats.org/officeDocument/2006/relationships/image" Target="../media/image134.png"/><Relationship Id="rId5" Type="http://schemas.openxmlformats.org/officeDocument/2006/relationships/image" Target="../media/image94.png"/><Relationship Id="rId15" Type="http://schemas.openxmlformats.org/officeDocument/2006/relationships/image" Target="../media/image104.png"/><Relationship Id="rId23" Type="http://schemas.openxmlformats.org/officeDocument/2006/relationships/image" Target="../media/image112.png"/><Relationship Id="rId28" Type="http://schemas.openxmlformats.org/officeDocument/2006/relationships/image" Target="../media/image117.png"/><Relationship Id="rId36" Type="http://schemas.openxmlformats.org/officeDocument/2006/relationships/image" Target="../media/image125.png"/><Relationship Id="rId10" Type="http://schemas.openxmlformats.org/officeDocument/2006/relationships/image" Target="../media/image99.png"/><Relationship Id="rId19" Type="http://schemas.openxmlformats.org/officeDocument/2006/relationships/image" Target="../media/image108.png"/><Relationship Id="rId31" Type="http://schemas.openxmlformats.org/officeDocument/2006/relationships/image" Target="../media/image120.png"/><Relationship Id="rId44" Type="http://schemas.openxmlformats.org/officeDocument/2006/relationships/image" Target="../media/image133.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 Id="rId22" Type="http://schemas.openxmlformats.org/officeDocument/2006/relationships/image" Target="../media/image111.png"/><Relationship Id="rId27" Type="http://schemas.openxmlformats.org/officeDocument/2006/relationships/image" Target="../media/image116.png"/><Relationship Id="rId30" Type="http://schemas.openxmlformats.org/officeDocument/2006/relationships/image" Target="../media/image119.png"/><Relationship Id="rId35" Type="http://schemas.openxmlformats.org/officeDocument/2006/relationships/image" Target="../media/image124.png"/><Relationship Id="rId43" Type="http://schemas.openxmlformats.org/officeDocument/2006/relationships/image" Target="../media/image132.png"/><Relationship Id="rId8" Type="http://schemas.openxmlformats.org/officeDocument/2006/relationships/image" Target="../media/image97.png"/><Relationship Id="rId3" Type="http://schemas.openxmlformats.org/officeDocument/2006/relationships/image" Target="../media/image92.png"/><Relationship Id="rId12" Type="http://schemas.openxmlformats.org/officeDocument/2006/relationships/image" Target="../media/image101.png"/><Relationship Id="rId17" Type="http://schemas.openxmlformats.org/officeDocument/2006/relationships/image" Target="../media/image106.png"/><Relationship Id="rId25" Type="http://schemas.openxmlformats.org/officeDocument/2006/relationships/image" Target="../media/image114.png"/><Relationship Id="rId33" Type="http://schemas.openxmlformats.org/officeDocument/2006/relationships/image" Target="../media/image122.png"/><Relationship Id="rId38" Type="http://schemas.openxmlformats.org/officeDocument/2006/relationships/image" Target="../media/image127.png"/><Relationship Id="rId20" Type="http://schemas.openxmlformats.org/officeDocument/2006/relationships/image" Target="../media/image109.png"/><Relationship Id="rId41" Type="http://schemas.openxmlformats.org/officeDocument/2006/relationships/image" Target="../media/image130.png"/></Relationships>
</file>

<file path=ppt/slides/_rels/slide25.xml.rels><?xml version="1.0" encoding="UTF-8" standalone="yes"?>
<Relationships xmlns="http://schemas.openxmlformats.org/package/2006/relationships"><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png"/><Relationship Id="rId39" Type="http://schemas.openxmlformats.org/officeDocument/2006/relationships/image" Target="../media/image172.png"/><Relationship Id="rId21" Type="http://schemas.openxmlformats.org/officeDocument/2006/relationships/image" Target="../media/image154.png"/><Relationship Id="rId34" Type="http://schemas.openxmlformats.org/officeDocument/2006/relationships/image" Target="../media/image167.png"/><Relationship Id="rId42" Type="http://schemas.openxmlformats.org/officeDocument/2006/relationships/image" Target="../media/image175.png"/><Relationship Id="rId7" Type="http://schemas.openxmlformats.org/officeDocument/2006/relationships/image" Target="../media/image140.png"/><Relationship Id="rId2" Type="http://schemas.openxmlformats.org/officeDocument/2006/relationships/image" Target="../media/image135.png"/><Relationship Id="rId16" Type="http://schemas.openxmlformats.org/officeDocument/2006/relationships/image" Target="../media/image149.png"/><Relationship Id="rId29" Type="http://schemas.openxmlformats.org/officeDocument/2006/relationships/image" Target="../media/image162.png"/><Relationship Id="rId1" Type="http://schemas.openxmlformats.org/officeDocument/2006/relationships/slideLayout" Target="../slideLayouts/slideLayout21.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32" Type="http://schemas.openxmlformats.org/officeDocument/2006/relationships/image" Target="../media/image165.png"/><Relationship Id="rId37" Type="http://schemas.openxmlformats.org/officeDocument/2006/relationships/image" Target="../media/image170.png"/><Relationship Id="rId40" Type="http://schemas.openxmlformats.org/officeDocument/2006/relationships/image" Target="../media/image173.png"/><Relationship Id="rId45" Type="http://schemas.openxmlformats.org/officeDocument/2006/relationships/image" Target="../media/image178.png"/><Relationship Id="rId5" Type="http://schemas.openxmlformats.org/officeDocument/2006/relationships/image" Target="../media/image138.png"/><Relationship Id="rId15" Type="http://schemas.openxmlformats.org/officeDocument/2006/relationships/image" Target="../media/image148.png"/><Relationship Id="rId23" Type="http://schemas.openxmlformats.org/officeDocument/2006/relationships/image" Target="../media/image156.png"/><Relationship Id="rId28" Type="http://schemas.openxmlformats.org/officeDocument/2006/relationships/image" Target="../media/image161.png"/><Relationship Id="rId36" Type="http://schemas.openxmlformats.org/officeDocument/2006/relationships/image" Target="../media/image169.png"/><Relationship Id="rId10" Type="http://schemas.openxmlformats.org/officeDocument/2006/relationships/image" Target="../media/image143.png"/><Relationship Id="rId19" Type="http://schemas.openxmlformats.org/officeDocument/2006/relationships/image" Target="../media/image152.png"/><Relationship Id="rId31" Type="http://schemas.openxmlformats.org/officeDocument/2006/relationships/image" Target="../media/image164.png"/><Relationship Id="rId44" Type="http://schemas.openxmlformats.org/officeDocument/2006/relationships/image" Target="../media/image177.png"/><Relationship Id="rId4" Type="http://schemas.openxmlformats.org/officeDocument/2006/relationships/image" Target="../media/image13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png"/><Relationship Id="rId27" Type="http://schemas.openxmlformats.org/officeDocument/2006/relationships/image" Target="../media/image160.png"/><Relationship Id="rId30" Type="http://schemas.openxmlformats.org/officeDocument/2006/relationships/image" Target="../media/image163.png"/><Relationship Id="rId35" Type="http://schemas.openxmlformats.org/officeDocument/2006/relationships/image" Target="../media/image168.png"/><Relationship Id="rId43" Type="http://schemas.openxmlformats.org/officeDocument/2006/relationships/image" Target="../media/image176.png"/><Relationship Id="rId8" Type="http://schemas.openxmlformats.org/officeDocument/2006/relationships/image" Target="../media/image141.png"/><Relationship Id="rId3" Type="http://schemas.openxmlformats.org/officeDocument/2006/relationships/image" Target="../media/image136.png"/><Relationship Id="rId12" Type="http://schemas.openxmlformats.org/officeDocument/2006/relationships/image" Target="../media/image145.png"/><Relationship Id="rId17" Type="http://schemas.openxmlformats.org/officeDocument/2006/relationships/image" Target="../media/image150.png"/><Relationship Id="rId25" Type="http://schemas.openxmlformats.org/officeDocument/2006/relationships/image" Target="../media/image158.png"/><Relationship Id="rId33" Type="http://schemas.openxmlformats.org/officeDocument/2006/relationships/image" Target="../media/image166.png"/><Relationship Id="rId38" Type="http://schemas.openxmlformats.org/officeDocument/2006/relationships/image" Target="../media/image171.png"/><Relationship Id="rId46" Type="http://schemas.openxmlformats.org/officeDocument/2006/relationships/image" Target="../media/image179.png"/><Relationship Id="rId20" Type="http://schemas.openxmlformats.org/officeDocument/2006/relationships/image" Target="../media/image153.png"/><Relationship Id="rId41" Type="http://schemas.openxmlformats.org/officeDocument/2006/relationships/image" Target="../media/image17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327363C-AA6A-254C-B784-4AC1BF86E541}"/>
              </a:ext>
            </a:extLst>
          </p:cNvPr>
          <p:cNvSpPr>
            <a:spLocks noGrp="1"/>
          </p:cNvSpPr>
          <p:nvPr>
            <p:ph sz="quarter" idx="10"/>
          </p:nvPr>
        </p:nvSpPr>
        <p:spPr/>
        <p:txBody>
          <a:bodyPr/>
          <a:lstStyle/>
          <a:p>
            <a:r>
              <a:rPr lang="en-US" dirty="0"/>
              <a:t>DEPARTMENT | </a:t>
            </a:r>
            <a:r>
              <a:rPr lang="en-US"/>
              <a:t>MONTH 2026</a:t>
            </a:r>
            <a:endParaRPr lang="en-US" dirty="0"/>
          </a:p>
        </p:txBody>
      </p:sp>
      <p:sp>
        <p:nvSpPr>
          <p:cNvPr id="3" name="Content Placeholder 2">
            <a:extLst>
              <a:ext uri="{FF2B5EF4-FFF2-40B4-BE49-F238E27FC236}">
                <a16:creationId xmlns:a16="http://schemas.microsoft.com/office/drawing/2014/main" id="{0F9EBD41-C65A-CB4D-ACC1-AA61A7568817}"/>
              </a:ext>
            </a:extLst>
          </p:cNvPr>
          <p:cNvSpPr>
            <a:spLocks noGrp="1"/>
          </p:cNvSpPr>
          <p:nvPr>
            <p:ph sz="quarter" idx="11"/>
          </p:nvPr>
        </p:nvSpPr>
        <p:spPr/>
        <p:txBody>
          <a:bodyPr/>
          <a:lstStyle/>
          <a:p>
            <a:r>
              <a:rPr lang="en-US" dirty="0"/>
              <a:t>Type Presentation</a:t>
            </a:r>
            <a:br>
              <a:rPr lang="en-US" dirty="0"/>
            </a:br>
            <a:r>
              <a:rPr lang="en-US" dirty="0"/>
              <a:t>Title Here</a:t>
            </a:r>
          </a:p>
        </p:txBody>
      </p:sp>
      <p:sp>
        <p:nvSpPr>
          <p:cNvPr id="4" name="Content Placeholder 3">
            <a:extLst>
              <a:ext uri="{FF2B5EF4-FFF2-40B4-BE49-F238E27FC236}">
                <a16:creationId xmlns:a16="http://schemas.microsoft.com/office/drawing/2014/main" id="{5270ABB4-521A-4B45-B5EE-8C4667445E44}"/>
              </a:ext>
            </a:extLst>
          </p:cNvPr>
          <p:cNvSpPr>
            <a:spLocks noGrp="1"/>
          </p:cNvSpPr>
          <p:nvPr>
            <p:ph sz="quarter" idx="12"/>
          </p:nvPr>
        </p:nvSpPr>
        <p:spPr/>
        <p:txBody>
          <a:bodyPr/>
          <a:lstStyle/>
          <a:p>
            <a:r>
              <a:rPr lang="en-US" dirty="0"/>
              <a:t>PRESENTATION SUBTITLE GOES HERE</a:t>
            </a:r>
          </a:p>
        </p:txBody>
      </p:sp>
    </p:spTree>
    <p:extLst>
      <p:ext uri="{BB962C8B-B14F-4D97-AF65-F5344CB8AC3E}">
        <p14:creationId xmlns:p14="http://schemas.microsoft.com/office/powerpoint/2010/main" val="3223313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B1B0-4BCB-CAE2-51E6-71DD9AAA23DA}"/>
              </a:ext>
            </a:extLst>
          </p:cNvPr>
          <p:cNvSpPr>
            <a:spLocks noGrp="1"/>
          </p:cNvSpPr>
          <p:nvPr>
            <p:ph type="body" sz="quarter" idx="10"/>
          </p:nvPr>
        </p:nvSpPr>
        <p:spPr/>
        <p:txBody>
          <a:bodyPr/>
          <a:lstStyle/>
          <a:p>
            <a:r>
              <a:rPr lang="en-US" dirty="0"/>
              <a:t>Optional Section Title</a:t>
            </a:r>
          </a:p>
        </p:txBody>
      </p:sp>
      <p:sp>
        <p:nvSpPr>
          <p:cNvPr id="3" name="Text Placeholder 2">
            <a:extLst>
              <a:ext uri="{FF2B5EF4-FFF2-40B4-BE49-F238E27FC236}">
                <a16:creationId xmlns:a16="http://schemas.microsoft.com/office/drawing/2014/main" id="{EA813AC4-828E-3464-2C72-CF60102F5295}"/>
              </a:ext>
            </a:extLst>
          </p:cNvPr>
          <p:cNvSpPr>
            <a:spLocks noGrp="1"/>
          </p:cNvSpPr>
          <p:nvPr>
            <p:ph type="body" sz="quarter" idx="11"/>
          </p:nvPr>
        </p:nvSpPr>
        <p:spPr/>
        <p:txBody>
          <a:bodyPr/>
          <a:lstStyle/>
          <a:p>
            <a:r>
              <a:rPr lang="en-US" dirty="0"/>
              <a:t>Insert Page Headline Lorem</a:t>
            </a:r>
            <a:br>
              <a:rPr lang="en-US" dirty="0"/>
            </a:br>
            <a:r>
              <a:rPr lang="en-US" dirty="0"/>
              <a:t>dolor sit amet</a:t>
            </a:r>
          </a:p>
        </p:txBody>
      </p:sp>
      <p:sp>
        <p:nvSpPr>
          <p:cNvPr id="51" name="Text Placeholder 50">
            <a:extLst>
              <a:ext uri="{FF2B5EF4-FFF2-40B4-BE49-F238E27FC236}">
                <a16:creationId xmlns:a16="http://schemas.microsoft.com/office/drawing/2014/main" id="{700D4219-C040-7533-DA1A-5218174019CD}"/>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Picture Placeholder 24">
            <a:extLst>
              <a:ext uri="{FF2B5EF4-FFF2-40B4-BE49-F238E27FC236}">
                <a16:creationId xmlns:a16="http://schemas.microsoft.com/office/drawing/2014/main" id="{77F94656-375B-25FE-F78F-FCC074FCA720}"/>
              </a:ext>
            </a:extLst>
          </p:cNvPr>
          <p:cNvSpPr>
            <a:spLocks noGrp="1"/>
          </p:cNvSpPr>
          <p:nvPr>
            <p:ph type="pic" sz="quarter" idx="15"/>
          </p:nvPr>
        </p:nvSpPr>
        <p:spPr/>
        <p:txBody>
          <a:bodyPr/>
          <a:lstStyle/>
          <a:p>
            <a:endParaRPr lang="en-US"/>
          </a:p>
        </p:txBody>
      </p:sp>
      <p:sp>
        <p:nvSpPr>
          <p:cNvPr id="26" name="Picture Placeholder 25">
            <a:extLst>
              <a:ext uri="{FF2B5EF4-FFF2-40B4-BE49-F238E27FC236}">
                <a16:creationId xmlns:a16="http://schemas.microsoft.com/office/drawing/2014/main" id="{01220ABC-7B98-5E95-699B-AD6648159B65}"/>
              </a:ext>
            </a:extLst>
          </p:cNvPr>
          <p:cNvSpPr>
            <a:spLocks noGrp="1"/>
          </p:cNvSpPr>
          <p:nvPr>
            <p:ph type="pic" sz="quarter" idx="16"/>
          </p:nvPr>
        </p:nvSpPr>
        <p:spPr/>
        <p:txBody>
          <a:bodyPr/>
          <a:lstStyle/>
          <a:p>
            <a:endParaRPr lang="en-US"/>
          </a:p>
        </p:txBody>
      </p:sp>
      <p:sp>
        <p:nvSpPr>
          <p:cNvPr id="27" name="Picture Placeholder 26">
            <a:extLst>
              <a:ext uri="{FF2B5EF4-FFF2-40B4-BE49-F238E27FC236}">
                <a16:creationId xmlns:a16="http://schemas.microsoft.com/office/drawing/2014/main" id="{B065F970-FCC5-C1DE-1203-E32C63F6F5B1}"/>
              </a:ext>
            </a:extLst>
          </p:cNvPr>
          <p:cNvSpPr>
            <a:spLocks noGrp="1"/>
          </p:cNvSpPr>
          <p:nvPr>
            <p:ph type="pic" sz="quarter" idx="17"/>
          </p:nvPr>
        </p:nvSpPr>
        <p:spPr/>
        <p:txBody>
          <a:bodyPr/>
          <a:lstStyle/>
          <a:p>
            <a:endParaRPr lang="en-US"/>
          </a:p>
        </p:txBody>
      </p:sp>
      <p:sp>
        <p:nvSpPr>
          <p:cNvPr id="102" name="Text Placeholder 101">
            <a:extLst>
              <a:ext uri="{FF2B5EF4-FFF2-40B4-BE49-F238E27FC236}">
                <a16:creationId xmlns:a16="http://schemas.microsoft.com/office/drawing/2014/main" id="{8C3C5925-BF68-79A0-0238-78F657A13D28}"/>
              </a:ext>
            </a:extLst>
          </p:cNvPr>
          <p:cNvSpPr>
            <a:spLocks noGrp="1"/>
          </p:cNvSpPr>
          <p:nvPr>
            <p:ph type="body" sz="quarter" idx="18"/>
          </p:nvPr>
        </p:nvSpPr>
        <p:spPr/>
        <p:txBody>
          <a:bodyPr/>
          <a:lstStyle/>
          <a:p>
            <a:r>
              <a:rPr lang="en-US" dirty="0"/>
              <a:t>Lorem ipsum</a:t>
            </a:r>
          </a:p>
        </p:txBody>
      </p:sp>
      <p:sp>
        <p:nvSpPr>
          <p:cNvPr id="103" name="Text Placeholder 102">
            <a:extLst>
              <a:ext uri="{FF2B5EF4-FFF2-40B4-BE49-F238E27FC236}">
                <a16:creationId xmlns:a16="http://schemas.microsoft.com/office/drawing/2014/main" id="{82E667F1-7AD4-F520-4E62-40B2360A223D}"/>
              </a:ext>
            </a:extLst>
          </p:cNvPr>
          <p:cNvSpPr>
            <a:spLocks noGrp="1"/>
          </p:cNvSpPr>
          <p:nvPr>
            <p:ph type="body" sz="quarter" idx="19"/>
          </p:nvPr>
        </p:nvSpPr>
        <p:spPr/>
        <p:txBody>
          <a:bodyPr/>
          <a:lstStyle/>
          <a:p>
            <a:r>
              <a:rPr lang="en-US" dirty="0"/>
              <a:t>Lorem ipsum</a:t>
            </a:r>
          </a:p>
        </p:txBody>
      </p:sp>
      <p:sp>
        <p:nvSpPr>
          <p:cNvPr id="57" name="Text Placeholder 56">
            <a:extLst>
              <a:ext uri="{FF2B5EF4-FFF2-40B4-BE49-F238E27FC236}">
                <a16:creationId xmlns:a16="http://schemas.microsoft.com/office/drawing/2014/main" id="{54B0F273-DF65-23E7-1F52-7DD84AC8717A}"/>
              </a:ext>
            </a:extLst>
          </p:cNvPr>
          <p:cNvSpPr>
            <a:spLocks noGrp="1"/>
          </p:cNvSpPr>
          <p:nvPr>
            <p:ph type="body" sz="quarter" idx="21"/>
          </p:nvPr>
        </p:nvSpPr>
        <p:spPr/>
        <p:txBody>
          <a:bodyPr/>
          <a:lstStyle/>
          <a:p>
            <a:r>
              <a:rPr lang="en-US" dirty="0"/>
              <a:t>Euismod lorem ipsum dolor sit amet, consectetuer adipiscing elit, sed diam nonummy nibh euismod tincidunt ut laoreet dolore magna aliquam erat volutpat.</a:t>
            </a:r>
          </a:p>
        </p:txBody>
      </p:sp>
      <p:sp>
        <p:nvSpPr>
          <p:cNvPr id="107" name="Text Placeholder 106">
            <a:extLst>
              <a:ext uri="{FF2B5EF4-FFF2-40B4-BE49-F238E27FC236}">
                <a16:creationId xmlns:a16="http://schemas.microsoft.com/office/drawing/2014/main" id="{E27DDC6F-1317-CA61-A2D9-93F175921731}"/>
              </a:ext>
            </a:extLst>
          </p:cNvPr>
          <p:cNvSpPr>
            <a:spLocks noGrp="1"/>
          </p:cNvSpPr>
          <p:nvPr>
            <p:ph type="body" sz="quarter" idx="22"/>
          </p:nvPr>
        </p:nvSpPr>
        <p:spPr/>
        <p:txBody>
          <a:bodyPr/>
          <a:lstStyle/>
          <a:p>
            <a:r>
              <a:rPr lang="en-US" dirty="0"/>
              <a:t>Lorem ipsum dolor sit amet consectetuer adipiscing elit</a:t>
            </a:r>
          </a:p>
        </p:txBody>
      </p:sp>
      <p:sp>
        <p:nvSpPr>
          <p:cNvPr id="108" name="Text Placeholder 107">
            <a:extLst>
              <a:ext uri="{FF2B5EF4-FFF2-40B4-BE49-F238E27FC236}">
                <a16:creationId xmlns:a16="http://schemas.microsoft.com/office/drawing/2014/main" id="{79B4B54E-4C4B-8B71-0484-A0F9C732FC4B}"/>
              </a:ext>
            </a:extLst>
          </p:cNvPr>
          <p:cNvSpPr>
            <a:spLocks noGrp="1"/>
          </p:cNvSpPr>
          <p:nvPr>
            <p:ph type="body" sz="quarter" idx="23"/>
          </p:nvPr>
        </p:nvSpPr>
        <p:spPr/>
        <p:txBody>
          <a:bodyPr/>
          <a:lstStyle/>
          <a:p>
            <a:r>
              <a:rPr lang="en-US" dirty="0"/>
              <a:t>Lorem ipsum dolor</a:t>
            </a:r>
          </a:p>
        </p:txBody>
      </p:sp>
      <p:sp>
        <p:nvSpPr>
          <p:cNvPr id="110" name="Text Placeholder 109">
            <a:extLst>
              <a:ext uri="{FF2B5EF4-FFF2-40B4-BE49-F238E27FC236}">
                <a16:creationId xmlns:a16="http://schemas.microsoft.com/office/drawing/2014/main" id="{BE43E83F-55D1-F90B-AB5E-ADEE9235198F}"/>
              </a:ext>
            </a:extLst>
          </p:cNvPr>
          <p:cNvSpPr>
            <a:spLocks noGrp="1"/>
          </p:cNvSpPr>
          <p:nvPr>
            <p:ph type="body" sz="quarter" idx="24"/>
          </p:nvPr>
        </p:nvSpPr>
        <p:spPr/>
        <p:txBody>
          <a:bodyPr/>
          <a:lstStyle/>
          <a:p>
            <a:r>
              <a:rPr lang="en-US" dirty="0" err="1"/>
              <a:t>Samet</a:t>
            </a:r>
            <a:r>
              <a:rPr lang="en-US" dirty="0"/>
              <a:t> consectetuer adipiscing elit</a:t>
            </a:r>
          </a:p>
        </p:txBody>
      </p:sp>
      <p:cxnSp>
        <p:nvCxnSpPr>
          <p:cNvPr id="35" name="Straight Connector 34">
            <a:extLst>
              <a:ext uri="{FF2B5EF4-FFF2-40B4-BE49-F238E27FC236}">
                <a16:creationId xmlns:a16="http://schemas.microsoft.com/office/drawing/2014/main" id="{C05AAA93-F073-AF03-1D67-B5C6E3A7CD77}"/>
              </a:ext>
            </a:extLst>
          </p:cNvPr>
          <p:cNvCxnSpPr>
            <a:cxnSpLocks/>
          </p:cNvCxnSpPr>
          <p:nvPr/>
        </p:nvCxnSpPr>
        <p:spPr>
          <a:xfrm>
            <a:off x="725432" y="3555546"/>
            <a:ext cx="4090307"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9DFB17DE-80F8-CBC2-CC9E-2E8FE2EB949F}"/>
              </a:ext>
            </a:extLst>
          </p:cNvPr>
          <p:cNvCxnSpPr>
            <a:cxnSpLocks/>
          </p:cNvCxnSpPr>
          <p:nvPr/>
        </p:nvCxnSpPr>
        <p:spPr>
          <a:xfrm>
            <a:off x="4972028" y="3555546"/>
            <a:ext cx="1616528"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pic>
        <p:nvPicPr>
          <p:cNvPr id="37" name="Picture 36">
            <a:extLst>
              <a:ext uri="{FF2B5EF4-FFF2-40B4-BE49-F238E27FC236}">
                <a16:creationId xmlns:a16="http://schemas.microsoft.com/office/drawing/2014/main" id="{9F38D97F-6904-0DF3-C468-BEBB6C606007}"/>
              </a:ext>
            </a:extLst>
          </p:cNvPr>
          <p:cNvPicPr>
            <a:picLocks noChangeAspect="1"/>
          </p:cNvPicPr>
          <p:nvPr/>
        </p:nvPicPr>
        <p:blipFill>
          <a:blip r:embed="rId2"/>
          <a:srcRect/>
          <a:stretch/>
        </p:blipFill>
        <p:spPr>
          <a:xfrm>
            <a:off x="4973594" y="4169432"/>
            <a:ext cx="579303" cy="579303"/>
          </a:xfrm>
          <a:prstGeom prst="rect">
            <a:avLst/>
          </a:prstGeom>
        </p:spPr>
      </p:pic>
      <p:pic>
        <p:nvPicPr>
          <p:cNvPr id="38" name="Picture 37">
            <a:extLst>
              <a:ext uri="{FF2B5EF4-FFF2-40B4-BE49-F238E27FC236}">
                <a16:creationId xmlns:a16="http://schemas.microsoft.com/office/drawing/2014/main" id="{83548498-E198-9C25-C51D-8B7A5751BD05}"/>
              </a:ext>
            </a:extLst>
          </p:cNvPr>
          <p:cNvPicPr>
            <a:picLocks noChangeAspect="1"/>
          </p:cNvPicPr>
          <p:nvPr/>
        </p:nvPicPr>
        <p:blipFill>
          <a:blip r:embed="rId3"/>
          <a:srcRect/>
          <a:stretch/>
        </p:blipFill>
        <p:spPr>
          <a:xfrm>
            <a:off x="5021440" y="4763557"/>
            <a:ext cx="489008" cy="489008"/>
          </a:xfrm>
          <a:prstGeom prst="rect">
            <a:avLst/>
          </a:prstGeom>
        </p:spPr>
      </p:pic>
      <p:pic>
        <p:nvPicPr>
          <p:cNvPr id="39" name="Picture 38">
            <a:extLst>
              <a:ext uri="{FF2B5EF4-FFF2-40B4-BE49-F238E27FC236}">
                <a16:creationId xmlns:a16="http://schemas.microsoft.com/office/drawing/2014/main" id="{D0D71DF7-E321-6A75-2BAE-7F8B59E2D40D}"/>
              </a:ext>
            </a:extLst>
          </p:cNvPr>
          <p:cNvPicPr>
            <a:picLocks noChangeAspect="1"/>
          </p:cNvPicPr>
          <p:nvPr/>
        </p:nvPicPr>
        <p:blipFill>
          <a:blip r:embed="rId4"/>
          <a:srcRect/>
          <a:stretch/>
        </p:blipFill>
        <p:spPr>
          <a:xfrm>
            <a:off x="5000926" y="3669452"/>
            <a:ext cx="545372" cy="545372"/>
          </a:xfrm>
          <a:prstGeom prst="rect">
            <a:avLst/>
          </a:prstGeom>
        </p:spPr>
      </p:pic>
      <p:pic>
        <p:nvPicPr>
          <p:cNvPr id="28" name="Picture 27">
            <a:extLst>
              <a:ext uri="{FF2B5EF4-FFF2-40B4-BE49-F238E27FC236}">
                <a16:creationId xmlns:a16="http://schemas.microsoft.com/office/drawing/2014/main" id="{0AFBE099-3424-63C9-6AAE-65ED58208810}"/>
              </a:ext>
            </a:extLst>
          </p:cNvPr>
          <p:cNvPicPr>
            <a:picLocks noChangeAspect="1"/>
          </p:cNvPicPr>
          <p:nvPr/>
        </p:nvPicPr>
        <p:blipFill rotWithShape="1">
          <a:blip r:embed="rId5"/>
          <a:srcRect l="18832" t="17805" r="7597"/>
          <a:stretch/>
        </p:blipFill>
        <p:spPr>
          <a:xfrm>
            <a:off x="6975566" y="1404639"/>
            <a:ext cx="1616528" cy="1199207"/>
          </a:xfrm>
          <a:prstGeom prst="rect">
            <a:avLst/>
          </a:prstGeom>
        </p:spPr>
      </p:pic>
      <p:pic>
        <p:nvPicPr>
          <p:cNvPr id="29" name="Picture 28">
            <a:extLst>
              <a:ext uri="{FF2B5EF4-FFF2-40B4-BE49-F238E27FC236}">
                <a16:creationId xmlns:a16="http://schemas.microsoft.com/office/drawing/2014/main" id="{4AF9DEE7-8066-3B84-FF60-C79C9CF9A070}"/>
              </a:ext>
            </a:extLst>
          </p:cNvPr>
          <p:cNvPicPr>
            <a:picLocks noChangeAspect="1"/>
          </p:cNvPicPr>
          <p:nvPr/>
        </p:nvPicPr>
        <p:blipFill rotWithShape="1">
          <a:blip r:embed="rId6"/>
          <a:srcRect l="3972" t="6655" r="15799" b="5172"/>
          <a:stretch/>
        </p:blipFill>
        <p:spPr>
          <a:xfrm>
            <a:off x="6975566" y="4265726"/>
            <a:ext cx="1616528" cy="1199207"/>
          </a:xfrm>
          <a:prstGeom prst="rect">
            <a:avLst/>
          </a:prstGeom>
        </p:spPr>
      </p:pic>
      <p:pic>
        <p:nvPicPr>
          <p:cNvPr id="30" name="Picture 29">
            <a:extLst>
              <a:ext uri="{FF2B5EF4-FFF2-40B4-BE49-F238E27FC236}">
                <a16:creationId xmlns:a16="http://schemas.microsoft.com/office/drawing/2014/main" id="{6007FD63-167C-2AC7-1625-5A5D69EA1A71}"/>
              </a:ext>
            </a:extLst>
          </p:cNvPr>
          <p:cNvPicPr>
            <a:picLocks noChangeAspect="1"/>
          </p:cNvPicPr>
          <p:nvPr/>
        </p:nvPicPr>
        <p:blipFill rotWithShape="1">
          <a:blip r:embed="rId7"/>
          <a:srcRect l="17384" t="31580" r="21322" b="146"/>
          <a:stretch/>
        </p:blipFill>
        <p:spPr>
          <a:xfrm>
            <a:off x="6975566" y="2835183"/>
            <a:ext cx="1616528" cy="1199207"/>
          </a:xfrm>
          <a:prstGeom prst="rect">
            <a:avLst/>
          </a:prstGeom>
        </p:spPr>
      </p:pic>
    </p:spTree>
    <p:extLst>
      <p:ext uri="{BB962C8B-B14F-4D97-AF65-F5344CB8AC3E}">
        <p14:creationId xmlns:p14="http://schemas.microsoft.com/office/powerpoint/2010/main" val="2136985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A87564B-4ED2-864D-91E4-1B274308DFCA}"/>
              </a:ext>
            </a:extLst>
          </p:cNvPr>
          <p:cNvGraphicFramePr/>
          <p:nvPr>
            <p:extLst>
              <p:ext uri="{D42A27DB-BD31-4B8C-83A1-F6EECF244321}">
                <p14:modId xmlns:p14="http://schemas.microsoft.com/office/powerpoint/2010/main" val="4039510821"/>
              </p:ext>
            </p:extLst>
          </p:nvPr>
        </p:nvGraphicFramePr>
        <p:xfrm>
          <a:off x="744352" y="1588717"/>
          <a:ext cx="3629025" cy="3935714"/>
        </p:xfrm>
        <a:graphic>
          <a:graphicData uri="http://schemas.openxmlformats.org/drawingml/2006/chart">
            <c:chart xmlns:c="http://schemas.openxmlformats.org/drawingml/2006/chart" xmlns:r="http://schemas.openxmlformats.org/officeDocument/2006/relationships" r:id="rId3"/>
          </a:graphicData>
        </a:graphic>
      </p:graphicFrame>
      <p:cxnSp>
        <p:nvCxnSpPr>
          <p:cNvPr id="24" name="Straight Connector 23">
            <a:extLst>
              <a:ext uri="{FF2B5EF4-FFF2-40B4-BE49-F238E27FC236}">
                <a16:creationId xmlns:a16="http://schemas.microsoft.com/office/drawing/2014/main" id="{BF9642EA-84BD-244D-B838-FA4212CCCCC0}"/>
              </a:ext>
            </a:extLst>
          </p:cNvPr>
          <p:cNvCxnSpPr>
            <a:cxnSpLocks/>
          </p:cNvCxnSpPr>
          <p:nvPr/>
        </p:nvCxnSpPr>
        <p:spPr>
          <a:xfrm>
            <a:off x="1208224" y="2098785"/>
            <a:ext cx="2739383" cy="0"/>
          </a:xfrm>
          <a:prstGeom prst="line">
            <a:avLst/>
          </a:prstGeom>
          <a:ln w="6350">
            <a:solidFill>
              <a:srgbClr val="DEDEDE"/>
            </a:solidFill>
          </a:ln>
        </p:spPr>
        <p:style>
          <a:lnRef idx="1">
            <a:schemeClr val="accent1"/>
          </a:lnRef>
          <a:fillRef idx="0">
            <a:schemeClr val="accent1"/>
          </a:fillRef>
          <a:effectRef idx="0">
            <a:schemeClr val="accent1"/>
          </a:effectRef>
          <a:fontRef idx="minor">
            <a:schemeClr val="tx1"/>
          </a:fontRef>
        </p:style>
      </p:cxnSp>
      <p:sp>
        <p:nvSpPr>
          <p:cNvPr id="36" name="Text Placeholder 35">
            <a:extLst>
              <a:ext uri="{FF2B5EF4-FFF2-40B4-BE49-F238E27FC236}">
                <a16:creationId xmlns:a16="http://schemas.microsoft.com/office/drawing/2014/main" id="{219561F0-5D97-EE73-3A51-D55C4A22EEBD}"/>
              </a:ext>
            </a:extLst>
          </p:cNvPr>
          <p:cNvSpPr>
            <a:spLocks noGrp="1"/>
          </p:cNvSpPr>
          <p:nvPr>
            <p:ph type="body" sz="quarter" idx="11"/>
          </p:nvPr>
        </p:nvSpPr>
        <p:spPr/>
        <p:txBody>
          <a:bodyPr/>
          <a:lstStyle/>
          <a:p>
            <a:r>
              <a:rPr lang="en-US" dirty="0"/>
              <a:t>Optional Section Title</a:t>
            </a:r>
          </a:p>
        </p:txBody>
      </p:sp>
      <p:sp>
        <p:nvSpPr>
          <p:cNvPr id="37" name="Text Placeholder 36">
            <a:extLst>
              <a:ext uri="{FF2B5EF4-FFF2-40B4-BE49-F238E27FC236}">
                <a16:creationId xmlns:a16="http://schemas.microsoft.com/office/drawing/2014/main" id="{44F6A4C2-672C-16BA-11E8-5FAD6B609FC3}"/>
              </a:ext>
            </a:extLst>
          </p:cNvPr>
          <p:cNvSpPr>
            <a:spLocks noGrp="1"/>
          </p:cNvSpPr>
          <p:nvPr>
            <p:ph type="body" sz="quarter" idx="12"/>
          </p:nvPr>
        </p:nvSpPr>
        <p:spPr/>
        <p:txBody>
          <a:bodyPr/>
          <a:lstStyle/>
          <a:p>
            <a:r>
              <a:rPr lang="en-US" dirty="0"/>
              <a:t>Insert Page</a:t>
            </a:r>
          </a:p>
          <a:p>
            <a:r>
              <a:rPr lang="en-US" dirty="0"/>
              <a:t>Headline</a:t>
            </a:r>
          </a:p>
        </p:txBody>
      </p:sp>
      <p:sp>
        <p:nvSpPr>
          <p:cNvPr id="38" name="Text Placeholder 37">
            <a:extLst>
              <a:ext uri="{FF2B5EF4-FFF2-40B4-BE49-F238E27FC236}">
                <a16:creationId xmlns:a16="http://schemas.microsoft.com/office/drawing/2014/main" id="{734FFACF-E7DB-7987-7EE0-EC6E44A77D92}"/>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39" name="Text Placeholder 38">
            <a:extLst>
              <a:ext uri="{FF2B5EF4-FFF2-40B4-BE49-F238E27FC236}">
                <a16:creationId xmlns:a16="http://schemas.microsoft.com/office/drawing/2014/main" id="{A4AED96D-33BA-19F7-01A3-C829B3E420EE}"/>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br>
              <a:rPr lang="en-US" dirty="0"/>
            </a:br>
            <a:endParaRPr lang="en-US" dirty="0"/>
          </a:p>
        </p:txBody>
      </p:sp>
      <p:sp>
        <p:nvSpPr>
          <p:cNvPr id="54" name="Text Placeholder 53">
            <a:extLst>
              <a:ext uri="{FF2B5EF4-FFF2-40B4-BE49-F238E27FC236}">
                <a16:creationId xmlns:a16="http://schemas.microsoft.com/office/drawing/2014/main" id="{589B8587-7D62-8E32-3D62-00428F9E4458}"/>
              </a:ext>
            </a:extLst>
          </p:cNvPr>
          <p:cNvSpPr txBox="1">
            <a:spLocks noGrp="1"/>
          </p:cNvSpPr>
          <p:nvPr>
            <p:ph type="body" sz="quarter" idx="15"/>
          </p:nvPr>
        </p:nvSpPr>
        <p:spPr>
          <a:xfrm>
            <a:off x="5133754" y="4935639"/>
            <a:ext cx="3805237" cy="600164"/>
          </a:xfrm>
          <a:prstGeom prst="rect">
            <a:avLst/>
          </a:prstGeom>
          <a:noFill/>
        </p:spPr>
        <p:txBody>
          <a:bodyPr wrap="square" rtlCol="0">
            <a:spAutoFit/>
          </a:bodyPr>
          <a:lstStyle/>
          <a:p>
            <a:pPr marL="228600" lvl="0" indent="-228600">
              <a:spcAft>
                <a:spcPts val="0"/>
              </a:spcAft>
              <a:buFont typeface="Arial" panose="020B0604020202020204" pitchFamily="34" charset="0"/>
              <a:buChar char="•"/>
              <a:tabLst/>
            </a:pPr>
            <a:r>
              <a:rPr lang="en-US" sz="1100" dirty="0"/>
              <a:t>Ut wisi enim ad minim</a:t>
            </a:r>
          </a:p>
          <a:p>
            <a:pPr marL="228600" lvl="0" indent="-228600">
              <a:spcAft>
                <a:spcPts val="0"/>
              </a:spcAft>
              <a:buFont typeface="Arial" panose="020B0604020202020204" pitchFamily="34" charset="0"/>
              <a:buChar char="•"/>
              <a:tabLst/>
            </a:pPr>
            <a:r>
              <a:rPr lang="en-US" sz="1100" dirty="0"/>
              <a:t>Veniam, quis nostrud exerci</a:t>
            </a:r>
          </a:p>
          <a:p>
            <a:pPr marL="228600" lvl="0" indent="-228600">
              <a:spcAft>
                <a:spcPts val="0"/>
              </a:spcAft>
              <a:buFont typeface="Arial" panose="020B0604020202020204" pitchFamily="34" charset="0"/>
              <a:buChar char="•"/>
              <a:tabLst/>
            </a:pPr>
            <a:r>
              <a:rPr lang="en-US" sz="1100" dirty="0"/>
              <a:t>Ktation ullamcorper suscipit lobortis.  </a:t>
            </a:r>
          </a:p>
        </p:txBody>
      </p:sp>
    </p:spTree>
    <p:extLst>
      <p:ext uri="{BB962C8B-B14F-4D97-AF65-F5344CB8AC3E}">
        <p14:creationId xmlns:p14="http://schemas.microsoft.com/office/powerpoint/2010/main" val="1177020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46">
            <a:extLst>
              <a:ext uri="{FF2B5EF4-FFF2-40B4-BE49-F238E27FC236}">
                <a16:creationId xmlns:a16="http://schemas.microsoft.com/office/drawing/2014/main" id="{2B960B1A-E7F0-0B45-A7B6-54547622EB13}"/>
              </a:ext>
            </a:extLst>
          </p:cNvPr>
          <p:cNvGrpSpPr/>
          <p:nvPr/>
        </p:nvGrpSpPr>
        <p:grpSpPr>
          <a:xfrm>
            <a:off x="4468019" y="2162453"/>
            <a:ext cx="2056371" cy="1431183"/>
            <a:chOff x="5957358" y="1611934"/>
            <a:chExt cx="2741828" cy="1908244"/>
          </a:xfrm>
        </p:grpSpPr>
        <p:grpSp>
          <p:nvGrpSpPr>
            <p:cNvPr id="29" name="Group 28">
              <a:extLst>
                <a:ext uri="{FF2B5EF4-FFF2-40B4-BE49-F238E27FC236}">
                  <a16:creationId xmlns:a16="http://schemas.microsoft.com/office/drawing/2014/main" id="{86EF9A7E-BA41-B14B-9115-3C47BBC5CA36}"/>
                </a:ext>
              </a:extLst>
            </p:cNvPr>
            <p:cNvGrpSpPr/>
            <p:nvPr/>
          </p:nvGrpSpPr>
          <p:grpSpPr>
            <a:xfrm>
              <a:off x="5957358" y="1611934"/>
              <a:ext cx="2741828" cy="1908244"/>
              <a:chOff x="6049958" y="1669808"/>
              <a:chExt cx="2741828" cy="1908244"/>
            </a:xfrm>
          </p:grpSpPr>
          <p:sp>
            <p:nvSpPr>
              <p:cNvPr id="30" name="Rectangle 29">
                <a:extLst>
                  <a:ext uri="{FF2B5EF4-FFF2-40B4-BE49-F238E27FC236}">
                    <a16:creationId xmlns:a16="http://schemas.microsoft.com/office/drawing/2014/main" id="{0DE137B8-0EDB-8340-99A7-3C3516BE575A}"/>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1" name="Rectangle 30">
                <a:extLst>
                  <a:ext uri="{FF2B5EF4-FFF2-40B4-BE49-F238E27FC236}">
                    <a16:creationId xmlns:a16="http://schemas.microsoft.com/office/drawing/2014/main" id="{2C8323D1-10EE-DA4D-89C7-8154B2E95C48}"/>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46" name="Group 45">
              <a:extLst>
                <a:ext uri="{FF2B5EF4-FFF2-40B4-BE49-F238E27FC236}">
                  <a16:creationId xmlns:a16="http://schemas.microsoft.com/office/drawing/2014/main" id="{8F5C0ACF-120A-5443-A85A-36E10A4FD0A2}"/>
                </a:ext>
              </a:extLst>
            </p:cNvPr>
            <p:cNvGrpSpPr/>
            <p:nvPr/>
          </p:nvGrpSpPr>
          <p:grpSpPr>
            <a:xfrm>
              <a:off x="6824268" y="2061188"/>
              <a:ext cx="1008008" cy="1008008"/>
              <a:chOff x="7328272" y="588583"/>
              <a:chExt cx="893090" cy="893090"/>
            </a:xfrm>
          </p:grpSpPr>
          <p:sp>
            <p:nvSpPr>
              <p:cNvPr id="5" name="Oval 4">
                <a:extLst>
                  <a:ext uri="{FF2B5EF4-FFF2-40B4-BE49-F238E27FC236}">
                    <a16:creationId xmlns:a16="http://schemas.microsoft.com/office/drawing/2014/main" id="{998FF93E-2829-D442-8A6D-854050486C2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5" name="Triangle 44">
                <a:extLst>
                  <a:ext uri="{FF2B5EF4-FFF2-40B4-BE49-F238E27FC236}">
                    <a16:creationId xmlns:a16="http://schemas.microsoft.com/office/drawing/2014/main" id="{C6EC50A0-DCF2-594B-8FED-A871ED23B240}"/>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38" name="Content Placeholder 30">
            <a:extLst>
              <a:ext uri="{FF2B5EF4-FFF2-40B4-BE49-F238E27FC236}">
                <a16:creationId xmlns:a16="http://schemas.microsoft.com/office/drawing/2014/main" id="{5352C03B-11B3-9B42-819E-DAF11160AA82}"/>
              </a:ext>
            </a:extLst>
          </p:cNvPr>
          <p:cNvSpPr txBox="1">
            <a:spLocks/>
          </p:cNvSpPr>
          <p:nvPr/>
        </p:nvSpPr>
        <p:spPr>
          <a:xfrm>
            <a:off x="4474698" y="333132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48" name="Group 47">
            <a:extLst>
              <a:ext uri="{FF2B5EF4-FFF2-40B4-BE49-F238E27FC236}">
                <a16:creationId xmlns:a16="http://schemas.microsoft.com/office/drawing/2014/main" id="{F93844E9-8FBB-2F4B-8C0B-8E5CDABF70B6}"/>
              </a:ext>
            </a:extLst>
          </p:cNvPr>
          <p:cNvGrpSpPr/>
          <p:nvPr/>
        </p:nvGrpSpPr>
        <p:grpSpPr>
          <a:xfrm>
            <a:off x="6729955" y="2162453"/>
            <a:ext cx="2056371" cy="1431183"/>
            <a:chOff x="5957358" y="1611934"/>
            <a:chExt cx="2741828" cy="1908244"/>
          </a:xfrm>
        </p:grpSpPr>
        <p:grpSp>
          <p:nvGrpSpPr>
            <p:cNvPr id="49" name="Group 48">
              <a:extLst>
                <a:ext uri="{FF2B5EF4-FFF2-40B4-BE49-F238E27FC236}">
                  <a16:creationId xmlns:a16="http://schemas.microsoft.com/office/drawing/2014/main" id="{41658D08-29DC-B845-8368-BE7588D4F251}"/>
                </a:ext>
              </a:extLst>
            </p:cNvPr>
            <p:cNvGrpSpPr/>
            <p:nvPr/>
          </p:nvGrpSpPr>
          <p:grpSpPr>
            <a:xfrm>
              <a:off x="5957358" y="1611934"/>
              <a:ext cx="2741828" cy="1908244"/>
              <a:chOff x="6049958" y="1669808"/>
              <a:chExt cx="2741828" cy="1908244"/>
            </a:xfrm>
          </p:grpSpPr>
          <p:sp>
            <p:nvSpPr>
              <p:cNvPr id="53" name="Rectangle 52">
                <a:extLst>
                  <a:ext uri="{FF2B5EF4-FFF2-40B4-BE49-F238E27FC236}">
                    <a16:creationId xmlns:a16="http://schemas.microsoft.com/office/drawing/2014/main" id="{A544CF9A-FCDD-4D44-BE90-BA760A7715C2}"/>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4" name="Rectangle 53">
                <a:extLst>
                  <a:ext uri="{FF2B5EF4-FFF2-40B4-BE49-F238E27FC236}">
                    <a16:creationId xmlns:a16="http://schemas.microsoft.com/office/drawing/2014/main" id="{8DB76E91-5B34-A54F-A365-8869B6B0EF25}"/>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50" name="Group 49">
              <a:extLst>
                <a:ext uri="{FF2B5EF4-FFF2-40B4-BE49-F238E27FC236}">
                  <a16:creationId xmlns:a16="http://schemas.microsoft.com/office/drawing/2014/main" id="{BE98EAFB-31DE-524E-A523-2DA29C01B42D}"/>
                </a:ext>
              </a:extLst>
            </p:cNvPr>
            <p:cNvGrpSpPr/>
            <p:nvPr/>
          </p:nvGrpSpPr>
          <p:grpSpPr>
            <a:xfrm>
              <a:off x="6824268" y="2061188"/>
              <a:ext cx="1008008" cy="1008008"/>
              <a:chOff x="7328272" y="588583"/>
              <a:chExt cx="893090" cy="893090"/>
            </a:xfrm>
          </p:grpSpPr>
          <p:sp>
            <p:nvSpPr>
              <p:cNvPr id="51" name="Oval 50">
                <a:extLst>
                  <a:ext uri="{FF2B5EF4-FFF2-40B4-BE49-F238E27FC236}">
                    <a16:creationId xmlns:a16="http://schemas.microsoft.com/office/drawing/2014/main" id="{B208C315-F941-4349-8971-14531839A490}"/>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Triangle 51">
                <a:extLst>
                  <a:ext uri="{FF2B5EF4-FFF2-40B4-BE49-F238E27FC236}">
                    <a16:creationId xmlns:a16="http://schemas.microsoft.com/office/drawing/2014/main" id="{AA45E87F-60E8-B241-9BBA-F14E400A9BAF}"/>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55" name="Content Placeholder 30">
            <a:extLst>
              <a:ext uri="{FF2B5EF4-FFF2-40B4-BE49-F238E27FC236}">
                <a16:creationId xmlns:a16="http://schemas.microsoft.com/office/drawing/2014/main" id="{F9BB57B9-6736-DD40-967C-FA9601308140}"/>
              </a:ext>
            </a:extLst>
          </p:cNvPr>
          <p:cNvSpPr txBox="1">
            <a:spLocks/>
          </p:cNvSpPr>
          <p:nvPr/>
        </p:nvSpPr>
        <p:spPr>
          <a:xfrm>
            <a:off x="6736635" y="3331321"/>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56" name="Group 55">
            <a:extLst>
              <a:ext uri="{FF2B5EF4-FFF2-40B4-BE49-F238E27FC236}">
                <a16:creationId xmlns:a16="http://schemas.microsoft.com/office/drawing/2014/main" id="{F2A89963-D30E-0647-802B-E28361CCC3B2}"/>
              </a:ext>
            </a:extLst>
          </p:cNvPr>
          <p:cNvGrpSpPr/>
          <p:nvPr/>
        </p:nvGrpSpPr>
        <p:grpSpPr>
          <a:xfrm>
            <a:off x="4468019" y="3798748"/>
            <a:ext cx="2056371" cy="1431183"/>
            <a:chOff x="5957358" y="1611934"/>
            <a:chExt cx="2741828" cy="1908244"/>
          </a:xfrm>
        </p:grpSpPr>
        <p:grpSp>
          <p:nvGrpSpPr>
            <p:cNvPr id="57" name="Group 56">
              <a:extLst>
                <a:ext uri="{FF2B5EF4-FFF2-40B4-BE49-F238E27FC236}">
                  <a16:creationId xmlns:a16="http://schemas.microsoft.com/office/drawing/2014/main" id="{0DC016A4-78CD-8146-AC5C-B4F2EFF2599A}"/>
                </a:ext>
              </a:extLst>
            </p:cNvPr>
            <p:cNvGrpSpPr/>
            <p:nvPr/>
          </p:nvGrpSpPr>
          <p:grpSpPr>
            <a:xfrm>
              <a:off x="5957358" y="1611934"/>
              <a:ext cx="2741828" cy="1908244"/>
              <a:chOff x="6049958" y="1669808"/>
              <a:chExt cx="2741828" cy="1908244"/>
            </a:xfrm>
          </p:grpSpPr>
          <p:sp>
            <p:nvSpPr>
              <p:cNvPr id="61" name="Rectangle 60">
                <a:extLst>
                  <a:ext uri="{FF2B5EF4-FFF2-40B4-BE49-F238E27FC236}">
                    <a16:creationId xmlns:a16="http://schemas.microsoft.com/office/drawing/2014/main" id="{71B2198B-5D0A-9D4E-A4D8-CB9802A5B22F}"/>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2" name="Rectangle 61">
                <a:extLst>
                  <a:ext uri="{FF2B5EF4-FFF2-40B4-BE49-F238E27FC236}">
                    <a16:creationId xmlns:a16="http://schemas.microsoft.com/office/drawing/2014/main" id="{23A3CECD-4D62-D042-A802-870DE4792638}"/>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58" name="Group 57">
              <a:extLst>
                <a:ext uri="{FF2B5EF4-FFF2-40B4-BE49-F238E27FC236}">
                  <a16:creationId xmlns:a16="http://schemas.microsoft.com/office/drawing/2014/main" id="{6EC36807-2B6F-0C41-AF85-F15017C0871B}"/>
                </a:ext>
              </a:extLst>
            </p:cNvPr>
            <p:cNvGrpSpPr/>
            <p:nvPr/>
          </p:nvGrpSpPr>
          <p:grpSpPr>
            <a:xfrm>
              <a:off x="6824268" y="2061188"/>
              <a:ext cx="1008008" cy="1008008"/>
              <a:chOff x="7328272" y="588583"/>
              <a:chExt cx="893090" cy="893090"/>
            </a:xfrm>
          </p:grpSpPr>
          <p:sp>
            <p:nvSpPr>
              <p:cNvPr id="59" name="Oval 58">
                <a:extLst>
                  <a:ext uri="{FF2B5EF4-FFF2-40B4-BE49-F238E27FC236}">
                    <a16:creationId xmlns:a16="http://schemas.microsoft.com/office/drawing/2014/main" id="{39A23A26-9F35-D942-AF66-01AD91AAC28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0" name="Triangle 59">
                <a:extLst>
                  <a:ext uri="{FF2B5EF4-FFF2-40B4-BE49-F238E27FC236}">
                    <a16:creationId xmlns:a16="http://schemas.microsoft.com/office/drawing/2014/main" id="{B53F732F-2876-9B49-ADE9-33FD4B587584}"/>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63" name="Content Placeholder 30">
            <a:extLst>
              <a:ext uri="{FF2B5EF4-FFF2-40B4-BE49-F238E27FC236}">
                <a16:creationId xmlns:a16="http://schemas.microsoft.com/office/drawing/2014/main" id="{6292A1F9-1860-E241-9141-B85C1C8DB81E}"/>
              </a:ext>
            </a:extLst>
          </p:cNvPr>
          <p:cNvSpPr txBox="1">
            <a:spLocks/>
          </p:cNvSpPr>
          <p:nvPr/>
        </p:nvSpPr>
        <p:spPr>
          <a:xfrm>
            <a:off x="4474698" y="4967616"/>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grpSp>
        <p:nvGrpSpPr>
          <p:cNvPr id="64" name="Group 63">
            <a:extLst>
              <a:ext uri="{FF2B5EF4-FFF2-40B4-BE49-F238E27FC236}">
                <a16:creationId xmlns:a16="http://schemas.microsoft.com/office/drawing/2014/main" id="{14920B18-E491-524B-BC98-51B305FB2BC2}"/>
              </a:ext>
            </a:extLst>
          </p:cNvPr>
          <p:cNvGrpSpPr/>
          <p:nvPr/>
        </p:nvGrpSpPr>
        <p:grpSpPr>
          <a:xfrm>
            <a:off x="6729955" y="3798748"/>
            <a:ext cx="2056371" cy="1431183"/>
            <a:chOff x="5957358" y="1611934"/>
            <a:chExt cx="2741828" cy="1908244"/>
          </a:xfrm>
        </p:grpSpPr>
        <p:grpSp>
          <p:nvGrpSpPr>
            <p:cNvPr id="65" name="Group 64">
              <a:extLst>
                <a:ext uri="{FF2B5EF4-FFF2-40B4-BE49-F238E27FC236}">
                  <a16:creationId xmlns:a16="http://schemas.microsoft.com/office/drawing/2014/main" id="{D8BF61A8-B2E0-234A-9353-6371E55B9788}"/>
                </a:ext>
              </a:extLst>
            </p:cNvPr>
            <p:cNvGrpSpPr/>
            <p:nvPr/>
          </p:nvGrpSpPr>
          <p:grpSpPr>
            <a:xfrm>
              <a:off x="5957358" y="1611934"/>
              <a:ext cx="2741828" cy="1908244"/>
              <a:chOff x="6049958" y="1669808"/>
              <a:chExt cx="2741828" cy="1908244"/>
            </a:xfrm>
          </p:grpSpPr>
          <p:sp>
            <p:nvSpPr>
              <p:cNvPr id="69" name="Rectangle 68">
                <a:extLst>
                  <a:ext uri="{FF2B5EF4-FFF2-40B4-BE49-F238E27FC236}">
                    <a16:creationId xmlns:a16="http://schemas.microsoft.com/office/drawing/2014/main" id="{BD5451F1-946E-4542-89A8-A34B81405818}"/>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0" name="Rectangle 69">
                <a:extLst>
                  <a:ext uri="{FF2B5EF4-FFF2-40B4-BE49-F238E27FC236}">
                    <a16:creationId xmlns:a16="http://schemas.microsoft.com/office/drawing/2014/main" id="{049A1836-DF44-5544-9DCC-873225B8A55D}"/>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nvGrpSpPr>
            <p:cNvPr id="66" name="Group 65">
              <a:extLst>
                <a:ext uri="{FF2B5EF4-FFF2-40B4-BE49-F238E27FC236}">
                  <a16:creationId xmlns:a16="http://schemas.microsoft.com/office/drawing/2014/main" id="{EE641DDF-D2BA-9942-9FA3-8CCAEA106CE8}"/>
                </a:ext>
              </a:extLst>
            </p:cNvPr>
            <p:cNvGrpSpPr/>
            <p:nvPr/>
          </p:nvGrpSpPr>
          <p:grpSpPr>
            <a:xfrm>
              <a:off x="6824268" y="2061188"/>
              <a:ext cx="1008008" cy="1008008"/>
              <a:chOff x="7328272" y="588583"/>
              <a:chExt cx="893090" cy="893090"/>
            </a:xfrm>
          </p:grpSpPr>
          <p:sp>
            <p:nvSpPr>
              <p:cNvPr id="67" name="Oval 66">
                <a:extLst>
                  <a:ext uri="{FF2B5EF4-FFF2-40B4-BE49-F238E27FC236}">
                    <a16:creationId xmlns:a16="http://schemas.microsoft.com/office/drawing/2014/main" id="{A04B21D6-3ADE-4C48-A1AB-4575EBB0F340}"/>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68" name="Triangle 67">
                <a:extLst>
                  <a:ext uri="{FF2B5EF4-FFF2-40B4-BE49-F238E27FC236}">
                    <a16:creationId xmlns:a16="http://schemas.microsoft.com/office/drawing/2014/main" id="{EF5A3E31-03F5-244E-A02B-2ED632573717}"/>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grpSp>
      </p:grpSp>
      <p:sp>
        <p:nvSpPr>
          <p:cNvPr id="71" name="Content Placeholder 30">
            <a:extLst>
              <a:ext uri="{FF2B5EF4-FFF2-40B4-BE49-F238E27FC236}">
                <a16:creationId xmlns:a16="http://schemas.microsoft.com/office/drawing/2014/main" id="{74721425-5108-A04D-A0CD-C4E69D770F9E}"/>
              </a:ext>
            </a:extLst>
          </p:cNvPr>
          <p:cNvSpPr txBox="1">
            <a:spLocks/>
          </p:cNvSpPr>
          <p:nvPr/>
        </p:nvSpPr>
        <p:spPr>
          <a:xfrm>
            <a:off x="6736635" y="4967616"/>
            <a:ext cx="1932280" cy="2384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00" i="1" dirty="0">
                <a:solidFill>
                  <a:schemeClr val="tx1">
                    <a:lumMod val="60000"/>
                    <a:lumOff val="40000"/>
                  </a:schemeClr>
                </a:solidFill>
              </a:rPr>
              <a:t>Caption Text</a:t>
            </a:r>
          </a:p>
        </p:txBody>
      </p:sp>
      <p:sp>
        <p:nvSpPr>
          <p:cNvPr id="34" name="Text Placeholder 33">
            <a:extLst>
              <a:ext uri="{FF2B5EF4-FFF2-40B4-BE49-F238E27FC236}">
                <a16:creationId xmlns:a16="http://schemas.microsoft.com/office/drawing/2014/main" id="{B8328308-F70E-8492-36A8-26BE8DE6C860}"/>
              </a:ext>
            </a:extLst>
          </p:cNvPr>
          <p:cNvSpPr>
            <a:spLocks noGrp="1"/>
          </p:cNvSpPr>
          <p:nvPr>
            <p:ph type="body" sz="quarter" idx="11"/>
          </p:nvPr>
        </p:nvSpPr>
        <p:spPr/>
        <p:txBody>
          <a:bodyPr/>
          <a:lstStyle/>
          <a:p>
            <a:r>
              <a:rPr lang="en-US" dirty="0"/>
              <a:t>Optional Section Title</a:t>
            </a:r>
          </a:p>
        </p:txBody>
      </p:sp>
      <p:sp>
        <p:nvSpPr>
          <p:cNvPr id="39" name="Text Placeholder 38">
            <a:extLst>
              <a:ext uri="{FF2B5EF4-FFF2-40B4-BE49-F238E27FC236}">
                <a16:creationId xmlns:a16="http://schemas.microsoft.com/office/drawing/2014/main" id="{2B4A09F9-9378-9998-0C02-6675479B189F}"/>
              </a:ext>
            </a:extLst>
          </p:cNvPr>
          <p:cNvSpPr>
            <a:spLocks noGrp="1"/>
          </p:cNvSpPr>
          <p:nvPr>
            <p:ph type="body" sz="quarter" idx="12"/>
          </p:nvPr>
        </p:nvSpPr>
        <p:spPr/>
        <p:txBody>
          <a:bodyPr/>
          <a:lstStyle/>
          <a:p>
            <a:r>
              <a:rPr lang="en-US" dirty="0"/>
              <a:t>Insert Page</a:t>
            </a:r>
          </a:p>
          <a:p>
            <a:r>
              <a:rPr lang="en-US" dirty="0"/>
              <a:t>Headline</a:t>
            </a:r>
          </a:p>
        </p:txBody>
      </p:sp>
      <p:sp>
        <p:nvSpPr>
          <p:cNvPr id="41" name="Text Placeholder 40">
            <a:extLst>
              <a:ext uri="{FF2B5EF4-FFF2-40B4-BE49-F238E27FC236}">
                <a16:creationId xmlns:a16="http://schemas.microsoft.com/office/drawing/2014/main" id="{FB9D746D-BD75-23B6-E2CC-64C84D6389A6}"/>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diam nonummy nibh euismod tincidunt ut </a:t>
            </a:r>
            <a:br>
              <a:rPr lang="en-US" dirty="0"/>
            </a:br>
            <a:r>
              <a:rPr lang="en-US" dirty="0"/>
              <a:t>laoreet dolore magna aliquam volutpat. Ut wisi enim </a:t>
            </a:r>
            <a:br>
              <a:rPr lang="en-US" dirty="0"/>
            </a:br>
            <a:r>
              <a:rPr lang="en-US" dirty="0"/>
              <a:t>ad minim veniam.</a:t>
            </a:r>
          </a:p>
          <a:p>
            <a:endParaRPr lang="en-US" dirty="0"/>
          </a:p>
        </p:txBody>
      </p:sp>
      <p:sp>
        <p:nvSpPr>
          <p:cNvPr id="80" name="Text Placeholder 79">
            <a:extLst>
              <a:ext uri="{FF2B5EF4-FFF2-40B4-BE49-F238E27FC236}">
                <a16:creationId xmlns:a16="http://schemas.microsoft.com/office/drawing/2014/main" id="{17E63F9C-4BB4-F28E-1C3E-DCAFDE4FB24B}"/>
              </a:ext>
            </a:extLst>
          </p:cNvPr>
          <p:cNvSpPr>
            <a:spLocks noGrp="1"/>
          </p:cNvSpPr>
          <p:nvPr>
            <p:ph type="body" sz="quarter" idx="15"/>
          </p:nvPr>
        </p:nvSpPr>
        <p:spPr/>
        <p:txBody>
          <a:bodyPr/>
          <a:lstStyle/>
          <a:p>
            <a:r>
              <a:rPr lang="en-US" dirty="0"/>
              <a:t>Lorem ipsum dolor sit amet, consectetuer </a:t>
            </a:r>
            <a:br>
              <a:rPr lang="en-US" dirty="0"/>
            </a:br>
            <a:r>
              <a:rPr lang="en-US" dirty="0"/>
              <a:t>adipiscing elit, sed diam nonummy nibh euismod </a:t>
            </a:r>
            <a:br>
              <a:rPr lang="en-US" dirty="0"/>
            </a:br>
            <a:r>
              <a:rPr lang="en-US" dirty="0"/>
              <a:t>Lorem ipsum dolor sit amet, consectetuer </a:t>
            </a:r>
            <a:br>
              <a:rPr lang="en-US" dirty="0"/>
            </a:br>
            <a:r>
              <a:rPr lang="en-US" dirty="0"/>
              <a:t>adipiscing elit, sed diam nonummy nibh euismod </a:t>
            </a:r>
            <a:br>
              <a:rPr lang="en-US" dirty="0"/>
            </a:br>
            <a:r>
              <a:rPr lang="en-US" dirty="0"/>
              <a:t>tincidunt.</a:t>
            </a:r>
          </a:p>
          <a:p>
            <a:endParaRPr lang="en-US" dirty="0"/>
          </a:p>
          <a:p>
            <a:endParaRPr lang="en-US" dirty="0"/>
          </a:p>
        </p:txBody>
      </p:sp>
    </p:spTree>
    <p:extLst>
      <p:ext uri="{BB962C8B-B14F-4D97-AF65-F5344CB8AC3E}">
        <p14:creationId xmlns:p14="http://schemas.microsoft.com/office/powerpoint/2010/main" val="344984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40E52B68-181A-DB2E-D7E3-F9E45C517A7D}"/>
              </a:ext>
            </a:extLst>
          </p:cNvPr>
          <p:cNvSpPr>
            <a:spLocks noGrp="1"/>
          </p:cNvSpPr>
          <p:nvPr>
            <p:ph type="pic" sz="quarter" idx="10"/>
          </p:nvPr>
        </p:nvSpPr>
        <p:spPr/>
        <p:txBody>
          <a:bodyPr/>
          <a:lstStyle/>
          <a:p>
            <a:endParaRPr lang="en-US"/>
          </a:p>
        </p:txBody>
      </p:sp>
      <p:pic>
        <p:nvPicPr>
          <p:cNvPr id="9" name="Picture 8">
            <a:extLst>
              <a:ext uri="{FF2B5EF4-FFF2-40B4-BE49-F238E27FC236}">
                <a16:creationId xmlns:a16="http://schemas.microsoft.com/office/drawing/2014/main" id="{7CA3B48F-FAF8-C89D-F0EF-F489BFEA031A}"/>
              </a:ext>
            </a:extLst>
          </p:cNvPr>
          <p:cNvPicPr>
            <a:picLocks noChangeAspect="1"/>
          </p:cNvPicPr>
          <p:nvPr/>
        </p:nvPicPr>
        <p:blipFill rotWithShape="1">
          <a:blip r:embed="rId3"/>
          <a:srcRect t="23468" r="1976" b="28140"/>
          <a:stretch/>
        </p:blipFill>
        <p:spPr>
          <a:xfrm>
            <a:off x="2" y="847179"/>
            <a:ext cx="9143998" cy="3385665"/>
          </a:xfrm>
          <a:prstGeom prst="rect">
            <a:avLst/>
          </a:prstGeom>
        </p:spPr>
      </p:pic>
      <p:sp>
        <p:nvSpPr>
          <p:cNvPr id="30" name="Text Placeholder 29">
            <a:extLst>
              <a:ext uri="{FF2B5EF4-FFF2-40B4-BE49-F238E27FC236}">
                <a16:creationId xmlns:a16="http://schemas.microsoft.com/office/drawing/2014/main" id="{0B53BC75-E1B4-320D-EC2B-57D1CF5C551C}"/>
              </a:ext>
            </a:extLst>
          </p:cNvPr>
          <p:cNvSpPr>
            <a:spLocks noGrp="1"/>
          </p:cNvSpPr>
          <p:nvPr>
            <p:ph type="body" sz="quarter" idx="13"/>
          </p:nvPr>
        </p:nvSpPr>
        <p:spPr/>
        <p:txBody>
          <a:bodyPr/>
          <a:lstStyle/>
          <a:p>
            <a:r>
              <a:rPr lang="en-US" dirty="0"/>
              <a:t>Lorem ipsum dolor sit amet, consectetuer adipiscing elit, sed diam nonummy nibh lorem ipsum dolor sit amet, consectetuer adipiscing elit, sed diam nonummy nibh euismod tincidunt ut laoreet dolore magna aliquam erat volutpat.</a:t>
            </a:r>
          </a:p>
        </p:txBody>
      </p:sp>
      <p:sp>
        <p:nvSpPr>
          <p:cNvPr id="38" name="Text Placeholder 37">
            <a:extLst>
              <a:ext uri="{FF2B5EF4-FFF2-40B4-BE49-F238E27FC236}">
                <a16:creationId xmlns:a16="http://schemas.microsoft.com/office/drawing/2014/main" id="{F70E105C-811B-E4BA-12B9-D824C4178739}"/>
              </a:ext>
            </a:extLst>
          </p:cNvPr>
          <p:cNvSpPr>
            <a:spLocks noGrp="1"/>
          </p:cNvSpPr>
          <p:nvPr>
            <p:ph type="body" sz="quarter" idx="11"/>
          </p:nvPr>
        </p:nvSpPr>
        <p:spPr/>
        <p:txBody>
          <a:bodyPr/>
          <a:lstStyle/>
          <a:p>
            <a:r>
              <a:rPr lang="en-US" dirty="0"/>
              <a:t>Insert Page Headline</a:t>
            </a:r>
          </a:p>
        </p:txBody>
      </p:sp>
      <p:sp>
        <p:nvSpPr>
          <p:cNvPr id="39" name="Text Placeholder 38">
            <a:extLst>
              <a:ext uri="{FF2B5EF4-FFF2-40B4-BE49-F238E27FC236}">
                <a16:creationId xmlns:a16="http://schemas.microsoft.com/office/drawing/2014/main" id="{2E33DA8A-81F4-13CD-F4D2-B136852AD87C}"/>
              </a:ext>
            </a:extLst>
          </p:cNvPr>
          <p:cNvSpPr>
            <a:spLocks noGrp="1"/>
          </p:cNvSpPr>
          <p:nvPr>
            <p:ph type="body" sz="quarter" idx="14"/>
          </p:nvPr>
        </p:nvSpPr>
        <p:spPr/>
        <p:txBody>
          <a:bodyPr/>
          <a:lstStyle/>
          <a:p>
            <a:r>
              <a:rPr lang="en-US" dirty="0"/>
              <a:t>Lorem ipsum dolor sit amet, consectetuer adipiscing elit, sed diam nonummy nibh euismod</a:t>
            </a:r>
          </a:p>
        </p:txBody>
      </p:sp>
      <p:sp>
        <p:nvSpPr>
          <p:cNvPr id="32" name="Rectangle 31">
            <a:extLst>
              <a:ext uri="{FF2B5EF4-FFF2-40B4-BE49-F238E27FC236}">
                <a16:creationId xmlns:a16="http://schemas.microsoft.com/office/drawing/2014/main" id="{C287044D-86CB-C945-9059-C4A171DF9D89}"/>
              </a:ext>
            </a:extLst>
          </p:cNvPr>
          <p:cNvSpPr/>
          <p:nvPr/>
        </p:nvSpPr>
        <p:spPr>
          <a:xfrm rot="5400000">
            <a:off x="4517135" y="-334967"/>
            <a:ext cx="109728"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123783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91CEEF22-0034-88D4-7DD4-054F7A6642F0}"/>
              </a:ext>
            </a:extLst>
          </p:cNvPr>
          <p:cNvSpPr>
            <a:spLocks noGrp="1"/>
          </p:cNvSpPr>
          <p:nvPr>
            <p:ph type="body" sz="quarter" idx="11"/>
          </p:nvPr>
        </p:nvSpPr>
        <p:spPr/>
        <p:txBody>
          <a:bodyPr/>
          <a:lstStyle/>
          <a:p>
            <a:r>
              <a:rPr lang="en-US" dirty="0"/>
              <a:t>Optional Section Title</a:t>
            </a:r>
          </a:p>
        </p:txBody>
      </p:sp>
      <p:sp>
        <p:nvSpPr>
          <p:cNvPr id="25" name="Text Placeholder 24">
            <a:extLst>
              <a:ext uri="{FF2B5EF4-FFF2-40B4-BE49-F238E27FC236}">
                <a16:creationId xmlns:a16="http://schemas.microsoft.com/office/drawing/2014/main" id="{E1DC4656-3A99-DE3F-B5D6-243CE807DB26}"/>
              </a:ext>
            </a:extLst>
          </p:cNvPr>
          <p:cNvSpPr>
            <a:spLocks noGrp="1"/>
          </p:cNvSpPr>
          <p:nvPr>
            <p:ph type="body" sz="quarter" idx="12"/>
          </p:nvPr>
        </p:nvSpPr>
        <p:spPr/>
        <p:txBody>
          <a:bodyPr/>
          <a:lstStyle/>
          <a:p>
            <a:r>
              <a:rPr lang="en-US" dirty="0"/>
              <a:t>Insert Page </a:t>
            </a:r>
            <a:br>
              <a:rPr lang="en-US" dirty="0"/>
            </a:br>
            <a:r>
              <a:rPr lang="en-US" dirty="0"/>
              <a:t>Headline Lorem</a:t>
            </a:r>
          </a:p>
          <a:p>
            <a:r>
              <a:rPr lang="en-US" dirty="0"/>
              <a:t>dolor sit amet</a:t>
            </a:r>
          </a:p>
        </p:txBody>
      </p:sp>
      <p:sp>
        <p:nvSpPr>
          <p:cNvPr id="26" name="Text Placeholder 25">
            <a:extLst>
              <a:ext uri="{FF2B5EF4-FFF2-40B4-BE49-F238E27FC236}">
                <a16:creationId xmlns:a16="http://schemas.microsoft.com/office/drawing/2014/main" id="{36E3E500-9D24-73AF-32AA-32A3092BEB00}"/>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27" name="Text Placeholder 26">
            <a:extLst>
              <a:ext uri="{FF2B5EF4-FFF2-40B4-BE49-F238E27FC236}">
                <a16:creationId xmlns:a16="http://schemas.microsoft.com/office/drawing/2014/main" id="{45439429-AAD3-0271-FDFB-4EBDF0323E39}"/>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br>
              <a:rPr lang="en-US" dirty="0"/>
            </a:br>
            <a:endParaRPr lang="en-US" dirty="0"/>
          </a:p>
        </p:txBody>
      </p:sp>
      <p:sp>
        <p:nvSpPr>
          <p:cNvPr id="28" name="Text Placeholder 27">
            <a:extLst>
              <a:ext uri="{FF2B5EF4-FFF2-40B4-BE49-F238E27FC236}">
                <a16:creationId xmlns:a16="http://schemas.microsoft.com/office/drawing/2014/main" id="{C7B22093-34E3-672E-5A98-E70EF54177D5}"/>
              </a:ext>
            </a:extLst>
          </p:cNvPr>
          <p:cNvSpPr>
            <a:spLocks noGrp="1"/>
          </p:cNvSpPr>
          <p:nvPr>
            <p:ph type="body" sz="quarter" idx="15"/>
          </p:nvPr>
        </p:nvSpPr>
        <p:spPr/>
        <p:txBody>
          <a:bodyPr/>
          <a:lstStyle/>
          <a:p>
            <a:r>
              <a:rPr lang="en-US" dirty="0"/>
              <a:t>Lorem ipsum dolor sit amet, consectetuer adipiscing elit, sed diam nonummy nibh euismod Lorem ipsum dolor sit amet, consectetuer adipiscing elit, sed diam nonummy nibh euismod tincidunt ut laoreet dolore magna aliquam erat volutpat. Ut wisi enim ad minim veniam, quis nostrud exerci tation ullamcorper suscipit lobortis.</a:t>
            </a:r>
          </a:p>
          <a:p>
            <a:endParaRPr lang="en-US" dirty="0"/>
          </a:p>
          <a:p>
            <a:endParaRPr lang="en-US" dirty="0"/>
          </a:p>
        </p:txBody>
      </p:sp>
    </p:spTree>
    <p:extLst>
      <p:ext uri="{BB962C8B-B14F-4D97-AF65-F5344CB8AC3E}">
        <p14:creationId xmlns:p14="http://schemas.microsoft.com/office/powerpoint/2010/main" val="1295146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C3A5B3CF-8F32-8949-03A5-1E0B125C9907}"/>
              </a:ext>
            </a:extLst>
          </p:cNvPr>
          <p:cNvSpPr>
            <a:spLocks noGrp="1"/>
          </p:cNvSpPr>
          <p:nvPr>
            <p:ph sz="quarter" idx="10"/>
          </p:nvPr>
        </p:nvSpPr>
        <p:spPr/>
        <p:txBody>
          <a:bodyPr/>
          <a:lstStyle/>
          <a:p>
            <a:r>
              <a:rPr lang="en-US" dirty="0"/>
              <a:t>Insert Page Headline Lorem Ipsum</a:t>
            </a:r>
          </a:p>
        </p:txBody>
      </p:sp>
      <p:sp>
        <p:nvSpPr>
          <p:cNvPr id="8" name="Text Placeholder 7">
            <a:extLst>
              <a:ext uri="{FF2B5EF4-FFF2-40B4-BE49-F238E27FC236}">
                <a16:creationId xmlns:a16="http://schemas.microsoft.com/office/drawing/2014/main" id="{4BE0EC26-65D1-2118-091B-0F5EEA2EA236}"/>
              </a:ext>
            </a:extLst>
          </p:cNvPr>
          <p:cNvSpPr>
            <a:spLocks noGrp="1"/>
          </p:cNvSpPr>
          <p:nvPr>
            <p:ph type="body" sz="quarter" idx="11"/>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endParaRPr lang="en-US" dirty="0"/>
          </a:p>
        </p:txBody>
      </p:sp>
      <p:sp>
        <p:nvSpPr>
          <p:cNvPr id="9" name="Text Placeholder 8">
            <a:extLst>
              <a:ext uri="{FF2B5EF4-FFF2-40B4-BE49-F238E27FC236}">
                <a16:creationId xmlns:a16="http://schemas.microsoft.com/office/drawing/2014/main" id="{476A3B3B-105D-9F88-5CC6-5F7B3543038E}"/>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0" name="Text Placeholder 9">
            <a:extLst>
              <a:ext uri="{FF2B5EF4-FFF2-40B4-BE49-F238E27FC236}">
                <a16:creationId xmlns:a16="http://schemas.microsoft.com/office/drawing/2014/main" id="{90650BAD-706F-A01D-06BE-0860F6C759C8}"/>
              </a:ext>
            </a:extLst>
          </p:cNvPr>
          <p:cNvSpPr>
            <a:spLocks noGrp="1"/>
          </p:cNvSpPr>
          <p:nvPr>
            <p:ph type="body" sz="quarter" idx="13"/>
          </p:nvPr>
        </p:nvSpPr>
        <p:spPr/>
        <p:txBody>
          <a:bodyPr/>
          <a:lstStyle/>
          <a:p>
            <a:r>
              <a:rPr lang="en-US" dirty="0"/>
              <a:t>Optional Section Title</a:t>
            </a:r>
          </a:p>
        </p:txBody>
      </p:sp>
      <p:sp>
        <p:nvSpPr>
          <p:cNvPr id="11" name="Text Placeholder 10">
            <a:extLst>
              <a:ext uri="{FF2B5EF4-FFF2-40B4-BE49-F238E27FC236}">
                <a16:creationId xmlns:a16="http://schemas.microsoft.com/office/drawing/2014/main" id="{CFC750EF-D58C-87C6-29EE-9262B3F62540}"/>
              </a:ext>
            </a:extLst>
          </p:cNvPr>
          <p:cNvSpPr>
            <a:spLocks noGrp="1"/>
          </p:cNvSpPr>
          <p:nvPr>
            <p:ph type="body" sz="quarter" idx="14"/>
          </p:nvPr>
        </p:nvSpPr>
        <p:spPr/>
        <p:txBody>
          <a:bodyPr/>
          <a:lstStyle/>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a:t>
            </a:r>
            <a:r>
              <a:rPr lang="en-US" dirty="0" err="1"/>
              <a:t>ut</a:t>
            </a:r>
            <a:r>
              <a:rPr lang="en-US" dirty="0"/>
              <a: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p:txBody>
      </p:sp>
    </p:spTree>
    <p:extLst>
      <p:ext uri="{BB962C8B-B14F-4D97-AF65-F5344CB8AC3E}">
        <p14:creationId xmlns:p14="http://schemas.microsoft.com/office/powerpoint/2010/main" val="13394605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2C4BA9-7B56-40B3-F9E9-F9BA76F61727}"/>
              </a:ext>
            </a:extLst>
          </p:cNvPr>
          <p:cNvSpPr>
            <a:spLocks noGrp="1"/>
          </p:cNvSpPr>
          <p:nvPr>
            <p:ph sz="quarter" idx="10"/>
          </p:nvPr>
        </p:nvSpPr>
        <p:spPr/>
        <p:txBody>
          <a:bodyPr/>
          <a:lstStyle/>
          <a:p>
            <a:r>
              <a:rPr lang="en-US" dirty="0"/>
              <a:t>Insert Page Headline Lorem Ipsum</a:t>
            </a:r>
          </a:p>
        </p:txBody>
      </p:sp>
      <p:sp>
        <p:nvSpPr>
          <p:cNvPr id="17" name="Text Placeholder 16">
            <a:extLst>
              <a:ext uri="{FF2B5EF4-FFF2-40B4-BE49-F238E27FC236}">
                <a16:creationId xmlns:a16="http://schemas.microsoft.com/office/drawing/2014/main" id="{0F629A11-6F74-8509-A7CA-F741215F501A}"/>
              </a:ext>
            </a:extLst>
          </p:cNvPr>
          <p:cNvSpPr>
            <a:spLocks noGrp="1"/>
          </p:cNvSpPr>
          <p:nvPr>
            <p:ph type="body" sz="quarter" idx="11"/>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 </a:t>
            </a:r>
            <a:r>
              <a:rPr lang="en-US" dirty="0" err="1"/>
              <a:t>ipsunt</a:t>
            </a:r>
            <a:r>
              <a:rPr lang="en-US" dirty="0"/>
              <a:t> </a:t>
            </a:r>
            <a:r>
              <a:rPr lang="en-US" dirty="0" err="1"/>
              <a:t>ut</a:t>
            </a:r>
            <a:r>
              <a:rPr lang="en-US" dirty="0"/>
              <a:t> quo </a:t>
            </a:r>
            <a:r>
              <a:rPr lang="en-US" dirty="0" err="1"/>
              <a:t>ipid</a:t>
            </a:r>
            <a:r>
              <a:rPr lang="en-US" dirty="0"/>
              <a:t> </a:t>
            </a:r>
            <a:r>
              <a:rPr lang="en-US" dirty="0" err="1"/>
              <a:t>estiusciam</a:t>
            </a:r>
            <a:r>
              <a:rPr lang="en-US" dirty="0"/>
              <a:t> </a:t>
            </a:r>
            <a:r>
              <a:rPr lang="en-US" dirty="0" err="1"/>
              <a:t>audis</a:t>
            </a:r>
            <a:r>
              <a:rPr lang="en-US" dirty="0"/>
              <a:t> </a:t>
            </a:r>
            <a:r>
              <a:rPr lang="en-US" dirty="0" err="1"/>
              <a:t>ipsa</a:t>
            </a:r>
            <a:r>
              <a:rPr lang="en-US" dirty="0"/>
              <a:t> et </a:t>
            </a:r>
            <a:r>
              <a:rPr lang="en-US" dirty="0" err="1"/>
              <a:t>rendaest</a:t>
            </a:r>
            <a:r>
              <a:rPr lang="en-US" dirty="0"/>
              <a:t>.</a:t>
            </a:r>
          </a:p>
          <a:p>
            <a:endParaRPr lang="en-US" dirty="0" err="1"/>
          </a:p>
        </p:txBody>
      </p:sp>
      <p:sp>
        <p:nvSpPr>
          <p:cNvPr id="4" name="Text Placeholder 3">
            <a:extLst>
              <a:ext uri="{FF2B5EF4-FFF2-40B4-BE49-F238E27FC236}">
                <a16:creationId xmlns:a16="http://schemas.microsoft.com/office/drawing/2014/main" id="{FFD805C5-D69C-451A-0618-B7C15457A6A3}"/>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8" name="Text Placeholder 17">
            <a:extLst>
              <a:ext uri="{FF2B5EF4-FFF2-40B4-BE49-F238E27FC236}">
                <a16:creationId xmlns:a16="http://schemas.microsoft.com/office/drawing/2014/main" id="{A25BE053-B7E5-6FDD-8B5C-A252C384DB77}"/>
              </a:ext>
            </a:extLst>
          </p:cNvPr>
          <p:cNvSpPr>
            <a:spLocks noGrp="1"/>
          </p:cNvSpPr>
          <p:nvPr>
            <p:ph type="body" sz="quarter" idx="13"/>
          </p:nvPr>
        </p:nvSpPr>
        <p:spPr/>
        <p:txBody>
          <a:bodyPr/>
          <a:lstStyle/>
          <a:p>
            <a:r>
              <a:rPr lang="en-US" dirty="0"/>
              <a:t>Optional Section Title</a:t>
            </a:r>
          </a:p>
        </p:txBody>
      </p:sp>
    </p:spTree>
    <p:extLst>
      <p:ext uri="{BB962C8B-B14F-4D97-AF65-F5344CB8AC3E}">
        <p14:creationId xmlns:p14="http://schemas.microsoft.com/office/powerpoint/2010/main" val="769619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03E3203-D448-8591-64C8-FF3A83C7ECFE}"/>
              </a:ext>
            </a:extLst>
          </p:cNvPr>
          <p:cNvPicPr>
            <a:picLocks noChangeAspect="1"/>
          </p:cNvPicPr>
          <p:nvPr/>
        </p:nvPicPr>
        <p:blipFill rotWithShape="1">
          <a:blip r:embed="rId3"/>
          <a:srcRect l="-3175" t="151" r="3175" b="60287"/>
          <a:stretch/>
        </p:blipFill>
        <p:spPr>
          <a:xfrm>
            <a:off x="414413" y="4731544"/>
            <a:ext cx="762000" cy="973931"/>
          </a:xfrm>
          <a:prstGeom prst="rect">
            <a:avLst/>
          </a:prstGeom>
        </p:spPr>
      </p:pic>
      <p:pic>
        <p:nvPicPr>
          <p:cNvPr id="3" name="Picture 2">
            <a:extLst>
              <a:ext uri="{FF2B5EF4-FFF2-40B4-BE49-F238E27FC236}">
                <a16:creationId xmlns:a16="http://schemas.microsoft.com/office/drawing/2014/main" id="{B6D68CBD-5F4C-D421-5287-8049ECE30392}"/>
              </a:ext>
            </a:extLst>
          </p:cNvPr>
          <p:cNvPicPr>
            <a:picLocks noChangeAspect="1"/>
          </p:cNvPicPr>
          <p:nvPr/>
        </p:nvPicPr>
        <p:blipFill rotWithShape="1">
          <a:blip r:embed="rId4"/>
          <a:srcRect t="-1978" b="61668"/>
          <a:stretch/>
        </p:blipFill>
        <p:spPr>
          <a:xfrm>
            <a:off x="367804" y="3525907"/>
            <a:ext cx="998882" cy="1087347"/>
          </a:xfrm>
          <a:prstGeom prst="rect">
            <a:avLst/>
          </a:prstGeom>
        </p:spPr>
      </p:pic>
      <p:sp>
        <p:nvSpPr>
          <p:cNvPr id="30" name="Text Placeholder 29">
            <a:extLst>
              <a:ext uri="{FF2B5EF4-FFF2-40B4-BE49-F238E27FC236}">
                <a16:creationId xmlns:a16="http://schemas.microsoft.com/office/drawing/2014/main" id="{4D25BBC1-BD6B-80A1-1732-B922F73F66FE}"/>
              </a:ext>
            </a:extLst>
          </p:cNvPr>
          <p:cNvSpPr>
            <a:spLocks noGrp="1"/>
          </p:cNvSpPr>
          <p:nvPr>
            <p:ph type="body" sz="quarter" idx="11"/>
          </p:nvPr>
        </p:nvSpPr>
        <p:spPr/>
        <p:txBody>
          <a:bodyPr/>
          <a:lstStyle/>
          <a:p>
            <a:r>
              <a:rPr lang="en-US" dirty="0"/>
              <a:t>Optional Section Headline</a:t>
            </a:r>
          </a:p>
        </p:txBody>
      </p:sp>
      <p:sp>
        <p:nvSpPr>
          <p:cNvPr id="32" name="Text Placeholder 31">
            <a:extLst>
              <a:ext uri="{FF2B5EF4-FFF2-40B4-BE49-F238E27FC236}">
                <a16:creationId xmlns:a16="http://schemas.microsoft.com/office/drawing/2014/main" id="{2D565B12-8C13-A017-424F-7A06C3DB2E29}"/>
              </a:ext>
            </a:extLst>
          </p:cNvPr>
          <p:cNvSpPr>
            <a:spLocks noGrp="1"/>
          </p:cNvSpPr>
          <p:nvPr>
            <p:ph type="body" sz="quarter" idx="12"/>
          </p:nvPr>
        </p:nvSpPr>
        <p:spPr/>
        <p:txBody>
          <a:bodyPr/>
          <a:lstStyle/>
          <a:p>
            <a:r>
              <a:rPr lang="en-US" dirty="0"/>
              <a:t>Insert Page</a:t>
            </a:r>
          </a:p>
          <a:p>
            <a:r>
              <a:rPr lang="en-US" dirty="0"/>
              <a:t>Headline</a:t>
            </a:r>
          </a:p>
        </p:txBody>
      </p:sp>
      <p:sp>
        <p:nvSpPr>
          <p:cNvPr id="33" name="Text Placeholder 32">
            <a:extLst>
              <a:ext uri="{FF2B5EF4-FFF2-40B4-BE49-F238E27FC236}">
                <a16:creationId xmlns:a16="http://schemas.microsoft.com/office/drawing/2014/main" id="{DDA83564-A69E-4E66-6ECE-C02D6BEA5039}"/>
              </a:ext>
            </a:extLst>
          </p:cNvPr>
          <p:cNvSpPr>
            <a:spLocks noGrp="1"/>
          </p:cNvSpPr>
          <p:nvPr>
            <p:ph type="body" sz="quarter" idx="14"/>
          </p:nvPr>
        </p:nvSpPr>
        <p:spPr>
          <a:xfrm>
            <a:off x="557414" y="2722467"/>
            <a:ext cx="3334568" cy="800498"/>
          </a:xfrm>
        </p:spPr>
        <p:txBody>
          <a:bodyPr/>
          <a:lstStyle/>
          <a:p>
            <a:r>
              <a:rPr lang="en-US" dirty="0"/>
              <a:t>Euismod lorem ipsum dolor sit amet, </a:t>
            </a:r>
            <a:br>
              <a:rPr lang="en-US" dirty="0"/>
            </a:br>
            <a:r>
              <a:rPr lang="en-US" dirty="0"/>
              <a:t>consectetuer adipiscing elit, sed diam nonummy </a:t>
            </a:r>
            <a:br>
              <a:rPr lang="en-US" dirty="0"/>
            </a:br>
            <a:r>
              <a:rPr lang="en-US" dirty="0"/>
              <a:t>nibh euismod tincidunt ut laoreet dolore magna aliquam erat.</a:t>
            </a:r>
          </a:p>
          <a:p>
            <a:endParaRPr lang="en-US" dirty="0"/>
          </a:p>
          <a:p>
            <a:endParaRPr lang="en-US" dirty="0"/>
          </a:p>
        </p:txBody>
      </p:sp>
      <p:sp>
        <p:nvSpPr>
          <p:cNvPr id="14" name="Picture Placeholder 13">
            <a:extLst>
              <a:ext uri="{FF2B5EF4-FFF2-40B4-BE49-F238E27FC236}">
                <a16:creationId xmlns:a16="http://schemas.microsoft.com/office/drawing/2014/main" id="{35A4CBBB-089B-7124-A808-70C5DDD310FE}"/>
              </a:ext>
            </a:extLst>
          </p:cNvPr>
          <p:cNvSpPr>
            <a:spLocks noGrp="1"/>
          </p:cNvSpPr>
          <p:nvPr>
            <p:ph type="pic" sz="quarter" idx="16"/>
          </p:nvPr>
        </p:nvSpPr>
        <p:spPr/>
        <p:txBody>
          <a:bodyPr/>
          <a:lstStyle/>
          <a:p>
            <a:endParaRPr lang="en-US"/>
          </a:p>
        </p:txBody>
      </p:sp>
      <p:sp>
        <p:nvSpPr>
          <p:cNvPr id="52" name="Text Placeholder 51">
            <a:extLst>
              <a:ext uri="{FF2B5EF4-FFF2-40B4-BE49-F238E27FC236}">
                <a16:creationId xmlns:a16="http://schemas.microsoft.com/office/drawing/2014/main" id="{5BAFE75B-D02D-30E9-617B-684CF893F584}"/>
              </a:ext>
            </a:extLst>
          </p:cNvPr>
          <p:cNvSpPr>
            <a:spLocks noGrp="1"/>
          </p:cNvSpPr>
          <p:nvPr>
            <p:ph type="body" sz="quarter" idx="17"/>
          </p:nvPr>
        </p:nvSpPr>
        <p:spPr/>
        <p:txBody>
          <a:bodyPr/>
          <a:lstStyle/>
          <a:p>
            <a:r>
              <a:rPr lang="en-US" dirty="0"/>
              <a:t>Consectetuer sed</a:t>
            </a:r>
            <a:br>
              <a:rPr lang="en-US" dirty="0"/>
            </a:br>
            <a:r>
              <a:rPr lang="en-US" b="1" dirty="0"/>
              <a:t>diam adipiscing </a:t>
            </a:r>
            <a:r>
              <a:rPr lang="en-US" dirty="0"/>
              <a:t>elit</a:t>
            </a:r>
          </a:p>
        </p:txBody>
      </p:sp>
      <p:sp>
        <p:nvSpPr>
          <p:cNvPr id="53" name="Text Placeholder 52">
            <a:extLst>
              <a:ext uri="{FF2B5EF4-FFF2-40B4-BE49-F238E27FC236}">
                <a16:creationId xmlns:a16="http://schemas.microsoft.com/office/drawing/2014/main" id="{D19BC6CC-FD21-CF6E-3F35-F966FC6D4873}"/>
              </a:ext>
            </a:extLst>
          </p:cNvPr>
          <p:cNvSpPr>
            <a:spLocks noGrp="1"/>
          </p:cNvSpPr>
          <p:nvPr>
            <p:ph type="body" sz="quarter" idx="18"/>
          </p:nvPr>
        </p:nvSpPr>
        <p:spPr/>
        <p:txBody>
          <a:bodyPr/>
          <a:lstStyle/>
          <a:p>
            <a:r>
              <a:rPr lang="en-US" dirty="0"/>
              <a:t>Tincidunt ut laoreet </a:t>
            </a:r>
            <a:r>
              <a:rPr lang="en-US" b="1" dirty="0"/>
              <a:t>dolore magna </a:t>
            </a:r>
          </a:p>
        </p:txBody>
      </p:sp>
      <p:cxnSp>
        <p:nvCxnSpPr>
          <p:cNvPr id="27" name="Straight Connector 26">
            <a:extLst>
              <a:ext uri="{FF2B5EF4-FFF2-40B4-BE49-F238E27FC236}">
                <a16:creationId xmlns:a16="http://schemas.microsoft.com/office/drawing/2014/main" id="{A9438891-E5D4-FA43-AA57-9AC4B6E4AC17}"/>
              </a:ext>
            </a:extLst>
          </p:cNvPr>
          <p:cNvCxnSpPr>
            <a:cxnSpLocks/>
          </p:cNvCxnSpPr>
          <p:nvPr/>
        </p:nvCxnSpPr>
        <p:spPr>
          <a:xfrm>
            <a:off x="333348" y="5706458"/>
            <a:ext cx="4090307"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159ED926-1F99-704F-8C17-ED083E876BFB}"/>
              </a:ext>
            </a:extLst>
          </p:cNvPr>
          <p:cNvCxnSpPr>
            <a:cxnSpLocks/>
          </p:cNvCxnSpPr>
          <p:nvPr/>
        </p:nvCxnSpPr>
        <p:spPr>
          <a:xfrm>
            <a:off x="333348" y="4610312"/>
            <a:ext cx="4090307"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54F51944-B00F-E44D-90FC-B88D610C86CD}"/>
              </a:ext>
            </a:extLst>
          </p:cNvPr>
          <p:cNvSpPr/>
          <p:nvPr/>
        </p:nvSpPr>
        <p:spPr>
          <a:xfrm>
            <a:off x="5536025" y="1802317"/>
            <a:ext cx="3607975" cy="3153008"/>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9" name="Picture 18">
            <a:extLst>
              <a:ext uri="{FF2B5EF4-FFF2-40B4-BE49-F238E27FC236}">
                <a16:creationId xmlns:a16="http://schemas.microsoft.com/office/drawing/2014/main" id="{E860047B-D7E0-9147-BDB4-F43165F82ED8}"/>
              </a:ext>
            </a:extLst>
          </p:cNvPr>
          <p:cNvPicPr>
            <a:picLocks noChangeAspect="1"/>
          </p:cNvPicPr>
          <p:nvPr/>
        </p:nvPicPr>
        <p:blipFill rotWithShape="1">
          <a:blip r:embed="rId5"/>
          <a:srcRect l="26933" r="39933" b="600"/>
          <a:stretch/>
        </p:blipFill>
        <p:spPr>
          <a:xfrm>
            <a:off x="4108191" y="857250"/>
            <a:ext cx="2570553" cy="5143492"/>
          </a:xfrm>
          <a:prstGeom prst="rect">
            <a:avLst/>
          </a:prstGeom>
        </p:spPr>
      </p:pic>
      <p:sp>
        <p:nvSpPr>
          <p:cNvPr id="22" name="Content Placeholder 2">
            <a:extLst>
              <a:ext uri="{FF2B5EF4-FFF2-40B4-BE49-F238E27FC236}">
                <a16:creationId xmlns:a16="http://schemas.microsoft.com/office/drawing/2014/main" id="{404C8776-402E-0E4A-B5D0-0B4B3247AEFE}"/>
              </a:ext>
            </a:extLst>
          </p:cNvPr>
          <p:cNvSpPr txBox="1">
            <a:spLocks/>
          </p:cNvSpPr>
          <p:nvPr/>
        </p:nvSpPr>
        <p:spPr>
          <a:xfrm>
            <a:off x="6926186" y="2763756"/>
            <a:ext cx="2006108" cy="1923131"/>
          </a:xfrm>
          <a:prstGeom prst="rect">
            <a:avLst/>
          </a:prstGeom>
        </p:spPr>
        <p:txBody>
          <a:bodyPr vert="horz" lIns="68580" tIns="34290" rIns="68580" bIns="3429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500" i="1" dirty="0">
                <a:solidFill>
                  <a:schemeClr val="bg1"/>
                </a:solidFill>
              </a:rPr>
              <a:t>Insert a call out or impactful stat / quote. </a:t>
            </a:r>
            <a:r>
              <a:rPr lang="en-US" sz="1500" b="1" i="1" dirty="0">
                <a:solidFill>
                  <a:schemeClr val="bg1"/>
                </a:solidFill>
              </a:rPr>
              <a:t>Lorem ipsum dolor sit amet, </a:t>
            </a:r>
            <a:r>
              <a:rPr lang="en-US" sz="1500" b="1" i="1" dirty="0" err="1">
                <a:solidFill>
                  <a:schemeClr val="bg1"/>
                </a:solidFill>
              </a:rPr>
              <a:t>consectetu</a:t>
            </a:r>
            <a:r>
              <a:rPr lang="en-US" sz="1500" b="1" i="1" dirty="0">
                <a:solidFill>
                  <a:schemeClr val="bg1"/>
                </a:solidFill>
              </a:rPr>
              <a:t> adipiscing elit, sed diam nonummy nibh euismod.”</a:t>
            </a:r>
          </a:p>
          <a:p>
            <a:pPr>
              <a:lnSpc>
                <a:spcPct val="100000"/>
              </a:lnSpc>
            </a:pPr>
            <a:r>
              <a:rPr lang="en-US" sz="825" dirty="0">
                <a:solidFill>
                  <a:schemeClr val="bg1"/>
                </a:solidFill>
              </a:rPr>
              <a:t>- source</a:t>
            </a:r>
          </a:p>
        </p:txBody>
      </p:sp>
      <p:sp>
        <p:nvSpPr>
          <p:cNvPr id="23" name="Title 1">
            <a:extLst>
              <a:ext uri="{FF2B5EF4-FFF2-40B4-BE49-F238E27FC236}">
                <a16:creationId xmlns:a16="http://schemas.microsoft.com/office/drawing/2014/main" id="{CEE76FF5-07A7-8A4D-B179-CC99432F5308}"/>
              </a:ext>
            </a:extLst>
          </p:cNvPr>
          <p:cNvSpPr txBox="1">
            <a:spLocks/>
          </p:cNvSpPr>
          <p:nvPr/>
        </p:nvSpPr>
        <p:spPr>
          <a:xfrm>
            <a:off x="6361741" y="1558411"/>
            <a:ext cx="567100" cy="1232536"/>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pPr>
              <a:lnSpc>
                <a:spcPct val="100000"/>
              </a:lnSpc>
            </a:pPr>
            <a:r>
              <a:rPr lang="en-US" sz="15000" spc="-188" dirty="0">
                <a:solidFill>
                  <a:schemeClr val="accent5"/>
                </a:solidFill>
              </a:rPr>
              <a:t>“</a:t>
            </a:r>
          </a:p>
        </p:txBody>
      </p:sp>
      <p:sp>
        <p:nvSpPr>
          <p:cNvPr id="36" name="Rectangle 35">
            <a:extLst>
              <a:ext uri="{FF2B5EF4-FFF2-40B4-BE49-F238E27FC236}">
                <a16:creationId xmlns:a16="http://schemas.microsoft.com/office/drawing/2014/main" id="{FFE3C086-986D-314E-B6CE-CCE68F6B777D}"/>
              </a:ext>
            </a:extLst>
          </p:cNvPr>
          <p:cNvSpPr/>
          <p:nvPr/>
        </p:nvSpPr>
        <p:spPr>
          <a:xfrm flipH="1">
            <a:off x="4073120" y="857255"/>
            <a:ext cx="109728" cy="514349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425899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4754E7-2CDC-9B47-BABA-2CEEDD54846F}"/>
              </a:ext>
            </a:extLst>
          </p:cNvPr>
          <p:cNvSpPr>
            <a:spLocks noGrp="1"/>
          </p:cNvSpPr>
          <p:nvPr>
            <p:ph sz="quarter" idx="11"/>
          </p:nvPr>
        </p:nvSpPr>
        <p:spPr/>
        <p:txBody>
          <a:bodyPr/>
          <a:lstStyle/>
          <a:p>
            <a:pPr algn="l"/>
            <a:r>
              <a:rPr lang="en-US" b="0" dirty="0"/>
              <a:t>Question &amp; </a:t>
            </a:r>
            <a:r>
              <a:rPr lang="en-US" b="1" i="1" dirty="0"/>
              <a:t>Answer</a:t>
            </a:r>
          </a:p>
        </p:txBody>
      </p:sp>
    </p:spTree>
    <p:extLst>
      <p:ext uri="{BB962C8B-B14F-4D97-AF65-F5344CB8AC3E}">
        <p14:creationId xmlns:p14="http://schemas.microsoft.com/office/powerpoint/2010/main" val="3073151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F99AE-E4AF-624E-BE75-AFEF72F1A378}"/>
              </a:ext>
            </a:extLst>
          </p:cNvPr>
          <p:cNvSpPr>
            <a:spLocks noGrp="1"/>
          </p:cNvSpPr>
          <p:nvPr>
            <p:ph sz="quarter" idx="11"/>
          </p:nvPr>
        </p:nvSpPr>
        <p:spPr/>
        <p:txBody>
          <a:bodyPr/>
          <a:lstStyle/>
          <a:p>
            <a:r>
              <a:rPr lang="en-US" dirty="0"/>
              <a:t>Thank You!</a:t>
            </a:r>
          </a:p>
        </p:txBody>
      </p:sp>
    </p:spTree>
    <p:extLst>
      <p:ext uri="{BB962C8B-B14F-4D97-AF65-F5344CB8AC3E}">
        <p14:creationId xmlns:p14="http://schemas.microsoft.com/office/powerpoint/2010/main" val="125703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F98CFA5-A1B9-0A07-4243-5A632F37F729}"/>
              </a:ext>
            </a:extLst>
          </p:cNvPr>
          <p:cNvSpPr>
            <a:spLocks noGrp="1"/>
          </p:cNvSpPr>
          <p:nvPr>
            <p:ph type="body" sz="quarter" idx="10"/>
          </p:nvPr>
        </p:nvSpPr>
        <p:spPr/>
        <p:txBody>
          <a:bodyPr/>
          <a:lstStyle/>
          <a:p>
            <a:r>
              <a:rPr lang="en-US" dirty="0"/>
              <a:t>Agenda</a:t>
            </a:r>
          </a:p>
        </p:txBody>
      </p:sp>
      <p:sp>
        <p:nvSpPr>
          <p:cNvPr id="25" name="Content Placeholder 24">
            <a:extLst>
              <a:ext uri="{FF2B5EF4-FFF2-40B4-BE49-F238E27FC236}">
                <a16:creationId xmlns:a16="http://schemas.microsoft.com/office/drawing/2014/main" id="{4A3F1E8F-42A6-A06B-8E4F-DFF9CCEBE905}"/>
              </a:ext>
            </a:extLst>
          </p:cNvPr>
          <p:cNvSpPr>
            <a:spLocks noGrp="1"/>
          </p:cNvSpPr>
          <p:nvPr>
            <p:ph sz="quarter" idx="11"/>
          </p:nvPr>
        </p:nvSpPr>
        <p:spPr/>
        <p:txBody>
          <a:bodyPr/>
          <a:lstStyle/>
          <a:p>
            <a:r>
              <a:rPr lang="en-US" dirty="0"/>
              <a:t>Insert topic, lorem ipsum dolor sit</a:t>
            </a:r>
          </a:p>
          <a:p>
            <a:r>
              <a:rPr lang="en-US" dirty="0"/>
              <a:t>Insert topic, lorem ipsum dolor sit amet </a:t>
            </a:r>
          </a:p>
          <a:p>
            <a:r>
              <a:rPr lang="en-US" dirty="0"/>
              <a:t>Insert topic, lorem ipsum</a:t>
            </a:r>
          </a:p>
          <a:p>
            <a:r>
              <a:rPr lang="en-US" dirty="0"/>
              <a:t>Insert topic, lorem ipsum dolor sit amet </a:t>
            </a:r>
          </a:p>
          <a:p>
            <a:r>
              <a:rPr lang="en-US" dirty="0"/>
              <a:t>Insert topic, lorem ipsum dolor sit amet</a:t>
            </a:r>
          </a:p>
          <a:p>
            <a:r>
              <a:rPr lang="en-US" dirty="0"/>
              <a:t>Insert topic, lorem ipsum dolor sit amet</a:t>
            </a:r>
          </a:p>
          <a:p>
            <a:r>
              <a:rPr lang="en-US" dirty="0"/>
              <a:t>Insert topic, lorem ipsum</a:t>
            </a:r>
          </a:p>
        </p:txBody>
      </p:sp>
      <p:sp>
        <p:nvSpPr>
          <p:cNvPr id="9" name="Text Placeholder 8">
            <a:extLst>
              <a:ext uri="{FF2B5EF4-FFF2-40B4-BE49-F238E27FC236}">
                <a16:creationId xmlns:a16="http://schemas.microsoft.com/office/drawing/2014/main" id="{D3F712AA-895D-C4CF-22C1-D66BF9B2EF18}"/>
              </a:ext>
            </a:extLst>
          </p:cNvPr>
          <p:cNvSpPr>
            <a:spLocks noGrp="1"/>
          </p:cNvSpPr>
          <p:nvPr>
            <p:ph type="body" sz="quarter" idx="12"/>
          </p:nvPr>
        </p:nvSpPr>
        <p:spPr/>
        <p:txBody>
          <a:bodyPr/>
          <a:lstStyle/>
          <a:p>
            <a:r>
              <a:rPr lang="en-US" dirty="0"/>
              <a:t>Today’s</a:t>
            </a:r>
          </a:p>
        </p:txBody>
      </p:sp>
      <p:sp>
        <p:nvSpPr>
          <p:cNvPr id="26" name="Text Placeholder 25">
            <a:extLst>
              <a:ext uri="{FF2B5EF4-FFF2-40B4-BE49-F238E27FC236}">
                <a16:creationId xmlns:a16="http://schemas.microsoft.com/office/drawing/2014/main" id="{EA4021D6-9807-6684-9950-411ED55EC912}"/>
              </a:ext>
            </a:extLst>
          </p:cNvPr>
          <p:cNvSpPr>
            <a:spLocks noGrp="1"/>
          </p:cNvSpPr>
          <p:nvPr>
            <p:ph type="body" sz="quarter" idx="13"/>
          </p:nvPr>
        </p:nvSpPr>
        <p:spPr/>
        <p:txBody>
          <a:bodyPr/>
          <a:lstStyle/>
          <a:p>
            <a:r>
              <a:rPr lang="en-US" dirty="0"/>
              <a:t>TIME</a:t>
            </a:r>
          </a:p>
          <a:p>
            <a:r>
              <a:rPr lang="en-US" dirty="0"/>
              <a:t>TIME</a:t>
            </a:r>
          </a:p>
          <a:p>
            <a:r>
              <a:rPr lang="en-US" dirty="0"/>
              <a:t>TIME</a:t>
            </a:r>
          </a:p>
          <a:p>
            <a:r>
              <a:rPr lang="en-US" dirty="0"/>
              <a:t>TIME</a:t>
            </a:r>
          </a:p>
          <a:p>
            <a:r>
              <a:rPr lang="en-US" dirty="0"/>
              <a:t>TIME</a:t>
            </a:r>
          </a:p>
          <a:p>
            <a:r>
              <a:rPr lang="en-US" dirty="0"/>
              <a:t>TIME</a:t>
            </a:r>
          </a:p>
          <a:p>
            <a:r>
              <a:rPr lang="en-US" dirty="0"/>
              <a:t>TIME</a:t>
            </a:r>
          </a:p>
        </p:txBody>
      </p:sp>
    </p:spTree>
    <p:extLst>
      <p:ext uri="{BB962C8B-B14F-4D97-AF65-F5344CB8AC3E}">
        <p14:creationId xmlns:p14="http://schemas.microsoft.com/office/powerpoint/2010/main" val="1954850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697511-246E-6B47-A959-443392F1FCF0}"/>
              </a:ext>
            </a:extLst>
          </p:cNvPr>
          <p:cNvSpPr/>
          <p:nvPr/>
        </p:nvSpPr>
        <p:spPr>
          <a:xfrm rot="10800000" flipH="1">
            <a:off x="9034272" y="848008"/>
            <a:ext cx="109728" cy="515274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Content Placeholder 1">
            <a:extLst>
              <a:ext uri="{FF2B5EF4-FFF2-40B4-BE49-F238E27FC236}">
                <a16:creationId xmlns:a16="http://schemas.microsoft.com/office/drawing/2014/main" id="{DC50ED7F-016C-EF44-03B5-B1BBE763A71A}"/>
              </a:ext>
            </a:extLst>
          </p:cNvPr>
          <p:cNvSpPr>
            <a:spLocks noGrp="1"/>
          </p:cNvSpPr>
          <p:nvPr>
            <p:ph sz="quarter" idx="10"/>
          </p:nvPr>
        </p:nvSpPr>
        <p:spPr/>
        <p:txBody>
          <a:bodyPr/>
          <a:lstStyle/>
          <a:p>
            <a:r>
              <a:rPr lang="en-US" dirty="0"/>
              <a:t>Appendix</a:t>
            </a:r>
          </a:p>
        </p:txBody>
      </p:sp>
    </p:spTree>
    <p:extLst>
      <p:ext uri="{BB962C8B-B14F-4D97-AF65-F5344CB8AC3E}">
        <p14:creationId xmlns:p14="http://schemas.microsoft.com/office/powerpoint/2010/main" val="4224411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71741C6-5AA8-A2B3-6194-25CFCB172A6D}"/>
              </a:ext>
            </a:extLst>
          </p:cNvPr>
          <p:cNvSpPr txBox="1"/>
          <p:nvPr/>
        </p:nvSpPr>
        <p:spPr>
          <a:xfrm>
            <a:off x="255458" y="1015715"/>
            <a:ext cx="5949352" cy="2772986"/>
          </a:xfrm>
          <a:prstGeom prst="rect">
            <a:avLst/>
          </a:prstGeom>
          <a:noFill/>
        </p:spPr>
        <p:txBody>
          <a:bodyPr wrap="square" numCol="2" spcCol="457200" rtlCol="0">
            <a:spAutoFit/>
          </a:bodyPr>
          <a:lstStyle/>
          <a:p>
            <a:pPr>
              <a:lnSpc>
                <a:spcPts val="1300"/>
              </a:lnSpc>
              <a:spcBef>
                <a:spcPts val="450"/>
              </a:spcBef>
            </a:pPr>
            <a:r>
              <a:rPr lang="en-US" sz="1000" dirty="0">
                <a:ea typeface="Arial"/>
                <a:cs typeface="Arial"/>
              </a:rPr>
              <a:t>You can conveniently copy and paste these illustrations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450"/>
              </a:spcBef>
            </a:pPr>
            <a:r>
              <a:rPr lang="en-US" sz="1000" b="1" dirty="0">
                <a:ea typeface="Arial"/>
                <a:cs typeface="Arial"/>
              </a:rPr>
              <a:t>NOTE: </a:t>
            </a:r>
            <a:r>
              <a:rPr lang="en-US" sz="1000" dirty="0">
                <a:ea typeface="Arial"/>
                <a:cs typeface="Arial"/>
              </a:rPr>
              <a:t>The group image on the right is one file and shows the people from head to toe. Simply crop the image to use the person you need for your slide.  </a:t>
            </a:r>
          </a:p>
          <a:p>
            <a:pPr>
              <a:lnSpc>
                <a:spcPts val="1300"/>
              </a:lnSpc>
              <a:spcBef>
                <a:spcPts val="450"/>
              </a:spcBef>
            </a:pPr>
            <a:r>
              <a:rPr lang="en-US" sz="1000" dirty="0">
                <a:ea typeface="Arial"/>
                <a:cs typeface="Arial"/>
              </a:rPr>
              <a:t>The same people from the group image are separated below. These individual images show a close-up of the person to give you </a:t>
            </a:r>
            <a:br>
              <a:rPr lang="en-US" sz="1000" dirty="0">
                <a:ea typeface="Arial"/>
                <a:cs typeface="Arial"/>
              </a:rPr>
            </a:br>
            <a:r>
              <a:rPr lang="en-US" sz="1000" dirty="0">
                <a:ea typeface="Arial"/>
                <a:cs typeface="Arial"/>
              </a:rPr>
              <a:t>more design options.</a:t>
            </a:r>
          </a:p>
          <a:p>
            <a:pPr>
              <a:lnSpc>
                <a:spcPts val="1300"/>
              </a:lnSpc>
              <a:spcBef>
                <a:spcPts val="450"/>
              </a:spcBef>
            </a:pPr>
            <a:r>
              <a:rPr lang="en-US" sz="1000" dirty="0">
                <a:ea typeface="Arial"/>
                <a:cs typeface="Arial"/>
              </a:rPr>
              <a:t>There are more images available on the next page. To keep the size of the PowerPoint to </a:t>
            </a:r>
            <a:br>
              <a:rPr lang="en-US" sz="1000" dirty="0">
                <a:ea typeface="Arial"/>
                <a:cs typeface="Arial"/>
              </a:rPr>
            </a:br>
            <a:r>
              <a:rPr lang="en-US" sz="1000" dirty="0">
                <a:ea typeface="Arial"/>
                <a:cs typeface="Arial"/>
              </a:rPr>
              <a:t>a minimum, delete these two pages once you have pasted the art you will be using.</a:t>
            </a:r>
          </a:p>
        </p:txBody>
      </p:sp>
      <p:sp>
        <p:nvSpPr>
          <p:cNvPr id="16" name="Title 1">
            <a:extLst>
              <a:ext uri="{FF2B5EF4-FFF2-40B4-BE49-F238E27FC236}">
                <a16:creationId xmlns:a16="http://schemas.microsoft.com/office/drawing/2014/main" id="{163D1AB6-FC99-C43D-D571-EACC9ED6641E}"/>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Illustrations</a:t>
            </a:r>
          </a:p>
          <a:p>
            <a:pPr>
              <a:spcBef>
                <a:spcPts val="300"/>
              </a:spcBef>
            </a:pPr>
            <a:r>
              <a:rPr lang="en-US" sz="1300" spc="300" dirty="0">
                <a:solidFill>
                  <a:srgbClr val="0099D9"/>
                </a:solidFill>
                <a:latin typeface="Arial" panose="020B0604020202020204" pitchFamily="34" charset="0"/>
              </a:rPr>
              <a:t>Instructions For Illustrations</a:t>
            </a:r>
          </a:p>
          <a:p>
            <a:pPr>
              <a:lnSpc>
                <a:spcPct val="100000"/>
              </a:lnSpc>
            </a:pPr>
            <a:endParaRPr lang="en-US" sz="1800" b="1" dirty="0">
              <a:solidFill>
                <a:srgbClr val="264774"/>
              </a:solidFill>
            </a:endParaRPr>
          </a:p>
        </p:txBody>
      </p:sp>
      <p:pic>
        <p:nvPicPr>
          <p:cNvPr id="42" name="Picture 41">
            <a:extLst>
              <a:ext uri="{FF2B5EF4-FFF2-40B4-BE49-F238E27FC236}">
                <a16:creationId xmlns:a16="http://schemas.microsoft.com/office/drawing/2014/main" id="{CB7AB80A-D28E-267C-F848-B812056CD459}"/>
              </a:ext>
            </a:extLst>
          </p:cNvPr>
          <p:cNvPicPr>
            <a:picLocks noChangeAspect="1"/>
          </p:cNvPicPr>
          <p:nvPr/>
        </p:nvPicPr>
        <p:blipFill>
          <a:blip r:embed="rId2"/>
          <a:srcRect t="4431" b="4431"/>
          <a:stretch/>
        </p:blipFill>
        <p:spPr>
          <a:xfrm>
            <a:off x="3164017" y="1973943"/>
            <a:ext cx="5939145" cy="1703161"/>
          </a:xfrm>
          <a:prstGeom prst="rect">
            <a:avLst/>
          </a:prstGeom>
        </p:spPr>
      </p:pic>
      <p:pic>
        <p:nvPicPr>
          <p:cNvPr id="43" name="Picture 42">
            <a:extLst>
              <a:ext uri="{FF2B5EF4-FFF2-40B4-BE49-F238E27FC236}">
                <a16:creationId xmlns:a16="http://schemas.microsoft.com/office/drawing/2014/main" id="{3D5425A7-85EF-8D23-064F-323791ED12C8}"/>
              </a:ext>
            </a:extLst>
          </p:cNvPr>
          <p:cNvPicPr>
            <a:picLocks noChangeAspect="1"/>
          </p:cNvPicPr>
          <p:nvPr/>
        </p:nvPicPr>
        <p:blipFill rotWithShape="1">
          <a:blip r:embed="rId3"/>
          <a:srcRect t="225" b="59781"/>
          <a:stretch/>
        </p:blipFill>
        <p:spPr>
          <a:xfrm>
            <a:off x="4917570" y="3874730"/>
            <a:ext cx="737169" cy="942194"/>
          </a:xfrm>
          <a:prstGeom prst="rect">
            <a:avLst/>
          </a:prstGeom>
        </p:spPr>
      </p:pic>
      <p:pic>
        <p:nvPicPr>
          <p:cNvPr id="44" name="Picture 43">
            <a:extLst>
              <a:ext uri="{FF2B5EF4-FFF2-40B4-BE49-F238E27FC236}">
                <a16:creationId xmlns:a16="http://schemas.microsoft.com/office/drawing/2014/main" id="{E2D60E9D-E32F-C631-C945-95437F7800FA}"/>
              </a:ext>
            </a:extLst>
          </p:cNvPr>
          <p:cNvPicPr>
            <a:picLocks noChangeAspect="1"/>
          </p:cNvPicPr>
          <p:nvPr/>
        </p:nvPicPr>
        <p:blipFill rotWithShape="1">
          <a:blip r:embed="rId4"/>
          <a:srcRect l="-3401" t="-3226" r="1" b="62978"/>
          <a:stretch/>
        </p:blipFill>
        <p:spPr>
          <a:xfrm>
            <a:off x="6354816" y="3835491"/>
            <a:ext cx="900085" cy="979799"/>
          </a:xfrm>
          <a:prstGeom prst="rect">
            <a:avLst/>
          </a:prstGeom>
        </p:spPr>
      </p:pic>
      <p:pic>
        <p:nvPicPr>
          <p:cNvPr id="45" name="Picture 44">
            <a:extLst>
              <a:ext uri="{FF2B5EF4-FFF2-40B4-BE49-F238E27FC236}">
                <a16:creationId xmlns:a16="http://schemas.microsoft.com/office/drawing/2014/main" id="{9D214141-472E-2CF5-9B6C-B5D11DFCA00C}"/>
              </a:ext>
            </a:extLst>
          </p:cNvPr>
          <p:cNvPicPr>
            <a:picLocks noChangeAspect="1"/>
          </p:cNvPicPr>
          <p:nvPr/>
        </p:nvPicPr>
        <p:blipFill rotWithShape="1">
          <a:blip r:embed="rId5"/>
          <a:srcRect t="-722" b="54766"/>
          <a:stretch/>
        </p:blipFill>
        <p:spPr>
          <a:xfrm>
            <a:off x="1084443" y="3867103"/>
            <a:ext cx="685205" cy="969704"/>
          </a:xfrm>
          <a:prstGeom prst="rect">
            <a:avLst/>
          </a:prstGeom>
        </p:spPr>
      </p:pic>
      <p:pic>
        <p:nvPicPr>
          <p:cNvPr id="46" name="Picture 45">
            <a:extLst>
              <a:ext uri="{FF2B5EF4-FFF2-40B4-BE49-F238E27FC236}">
                <a16:creationId xmlns:a16="http://schemas.microsoft.com/office/drawing/2014/main" id="{630C5322-3DCF-28EB-9BE7-76A553328CC4}"/>
              </a:ext>
            </a:extLst>
          </p:cNvPr>
          <p:cNvPicPr>
            <a:picLocks noChangeAspect="1"/>
          </p:cNvPicPr>
          <p:nvPr/>
        </p:nvPicPr>
        <p:blipFill rotWithShape="1">
          <a:blip r:embed="rId6"/>
          <a:srcRect l="989" t="178" r="2134" b="66888"/>
          <a:stretch/>
        </p:blipFill>
        <p:spPr>
          <a:xfrm>
            <a:off x="236095" y="3915400"/>
            <a:ext cx="853037" cy="898955"/>
          </a:xfrm>
          <a:prstGeom prst="rect">
            <a:avLst/>
          </a:prstGeom>
        </p:spPr>
      </p:pic>
      <p:pic>
        <p:nvPicPr>
          <p:cNvPr id="47" name="Picture 46">
            <a:extLst>
              <a:ext uri="{FF2B5EF4-FFF2-40B4-BE49-F238E27FC236}">
                <a16:creationId xmlns:a16="http://schemas.microsoft.com/office/drawing/2014/main" id="{5C1C09E7-6F3A-BF24-8AD5-D4C043F12278}"/>
              </a:ext>
            </a:extLst>
          </p:cNvPr>
          <p:cNvPicPr>
            <a:picLocks noChangeAspect="1"/>
          </p:cNvPicPr>
          <p:nvPr/>
        </p:nvPicPr>
        <p:blipFill rotWithShape="1">
          <a:blip r:embed="rId7"/>
          <a:srcRect l="-25069" t="292" r="-21239" b="52823"/>
          <a:stretch/>
        </p:blipFill>
        <p:spPr>
          <a:xfrm>
            <a:off x="1721612" y="3866702"/>
            <a:ext cx="899247" cy="947653"/>
          </a:xfrm>
          <a:prstGeom prst="rect">
            <a:avLst/>
          </a:prstGeom>
        </p:spPr>
      </p:pic>
      <p:pic>
        <p:nvPicPr>
          <p:cNvPr id="48" name="Picture 47">
            <a:extLst>
              <a:ext uri="{FF2B5EF4-FFF2-40B4-BE49-F238E27FC236}">
                <a16:creationId xmlns:a16="http://schemas.microsoft.com/office/drawing/2014/main" id="{70D688B3-479A-790A-80D0-B5A7E450ACA6}"/>
              </a:ext>
            </a:extLst>
          </p:cNvPr>
          <p:cNvPicPr>
            <a:picLocks noChangeAspect="1"/>
          </p:cNvPicPr>
          <p:nvPr/>
        </p:nvPicPr>
        <p:blipFill rotWithShape="1">
          <a:blip r:embed="rId8"/>
          <a:srcRect l="-2246" t="-1" r="-2171" b="71181"/>
          <a:stretch/>
        </p:blipFill>
        <p:spPr>
          <a:xfrm>
            <a:off x="2550926" y="3851124"/>
            <a:ext cx="899247" cy="963231"/>
          </a:xfrm>
          <a:prstGeom prst="rect">
            <a:avLst/>
          </a:prstGeom>
        </p:spPr>
      </p:pic>
      <p:pic>
        <p:nvPicPr>
          <p:cNvPr id="49" name="Picture 48">
            <a:extLst>
              <a:ext uri="{FF2B5EF4-FFF2-40B4-BE49-F238E27FC236}">
                <a16:creationId xmlns:a16="http://schemas.microsoft.com/office/drawing/2014/main" id="{1D749E63-D0CE-503D-49E4-8A72D4E3C0D2}"/>
              </a:ext>
            </a:extLst>
          </p:cNvPr>
          <p:cNvPicPr>
            <a:picLocks noChangeAspect="1"/>
          </p:cNvPicPr>
          <p:nvPr/>
        </p:nvPicPr>
        <p:blipFill rotWithShape="1">
          <a:blip r:embed="rId9"/>
          <a:srcRect l="-4627" t="-814" r="-7693" b="43540"/>
          <a:stretch/>
        </p:blipFill>
        <p:spPr>
          <a:xfrm>
            <a:off x="3324953" y="3866702"/>
            <a:ext cx="899247" cy="947653"/>
          </a:xfrm>
          <a:prstGeom prst="rect">
            <a:avLst/>
          </a:prstGeom>
        </p:spPr>
      </p:pic>
      <p:pic>
        <p:nvPicPr>
          <p:cNvPr id="50" name="Picture 49">
            <a:extLst>
              <a:ext uri="{FF2B5EF4-FFF2-40B4-BE49-F238E27FC236}">
                <a16:creationId xmlns:a16="http://schemas.microsoft.com/office/drawing/2014/main" id="{122BD928-481B-F817-0CC4-2B98FE65A41E}"/>
              </a:ext>
            </a:extLst>
          </p:cNvPr>
          <p:cNvPicPr>
            <a:picLocks noChangeAspect="1"/>
          </p:cNvPicPr>
          <p:nvPr/>
        </p:nvPicPr>
        <p:blipFill rotWithShape="1">
          <a:blip r:embed="rId10"/>
          <a:srcRect l="1" t="-481" r="-2644" b="69098"/>
          <a:stretch/>
        </p:blipFill>
        <p:spPr>
          <a:xfrm>
            <a:off x="4118919" y="3870476"/>
            <a:ext cx="867525" cy="943880"/>
          </a:xfrm>
          <a:prstGeom prst="rect">
            <a:avLst/>
          </a:prstGeom>
        </p:spPr>
      </p:pic>
      <p:pic>
        <p:nvPicPr>
          <p:cNvPr id="51" name="Picture 50">
            <a:extLst>
              <a:ext uri="{FF2B5EF4-FFF2-40B4-BE49-F238E27FC236}">
                <a16:creationId xmlns:a16="http://schemas.microsoft.com/office/drawing/2014/main" id="{34F4692D-759C-D705-75E8-5561919CDDA4}"/>
              </a:ext>
            </a:extLst>
          </p:cNvPr>
          <p:cNvPicPr>
            <a:picLocks noChangeAspect="1"/>
          </p:cNvPicPr>
          <p:nvPr/>
        </p:nvPicPr>
        <p:blipFill rotWithShape="1">
          <a:blip r:embed="rId11"/>
          <a:srcRect t="946" r="7084" b="58652"/>
          <a:stretch/>
        </p:blipFill>
        <p:spPr>
          <a:xfrm>
            <a:off x="5646128" y="3874730"/>
            <a:ext cx="737169" cy="942194"/>
          </a:xfrm>
          <a:prstGeom prst="rect">
            <a:avLst/>
          </a:prstGeom>
        </p:spPr>
      </p:pic>
      <p:pic>
        <p:nvPicPr>
          <p:cNvPr id="52" name="Picture 51">
            <a:extLst>
              <a:ext uri="{FF2B5EF4-FFF2-40B4-BE49-F238E27FC236}">
                <a16:creationId xmlns:a16="http://schemas.microsoft.com/office/drawing/2014/main" id="{C27723A8-243F-321D-8C09-026CB21E4434}"/>
              </a:ext>
            </a:extLst>
          </p:cNvPr>
          <p:cNvPicPr>
            <a:picLocks noChangeAspect="1"/>
          </p:cNvPicPr>
          <p:nvPr/>
        </p:nvPicPr>
        <p:blipFill rotWithShape="1">
          <a:blip r:embed="rId12"/>
          <a:srcRect t="47" b="59821"/>
          <a:stretch/>
        </p:blipFill>
        <p:spPr>
          <a:xfrm>
            <a:off x="7276099" y="3890211"/>
            <a:ext cx="849816" cy="925079"/>
          </a:xfrm>
          <a:prstGeom prst="rect">
            <a:avLst/>
          </a:prstGeom>
        </p:spPr>
      </p:pic>
      <p:pic>
        <p:nvPicPr>
          <p:cNvPr id="53" name="Picture 52">
            <a:extLst>
              <a:ext uri="{FF2B5EF4-FFF2-40B4-BE49-F238E27FC236}">
                <a16:creationId xmlns:a16="http://schemas.microsoft.com/office/drawing/2014/main" id="{F7A3D2DE-7BAB-701A-3E7A-ECD5ECCF803C}"/>
              </a:ext>
            </a:extLst>
          </p:cNvPr>
          <p:cNvPicPr>
            <a:picLocks noChangeAspect="1"/>
          </p:cNvPicPr>
          <p:nvPr/>
        </p:nvPicPr>
        <p:blipFill rotWithShape="1">
          <a:blip r:embed="rId13"/>
          <a:srcRect l="1416" t="674" b="59435"/>
          <a:stretch/>
        </p:blipFill>
        <p:spPr>
          <a:xfrm>
            <a:off x="8079691" y="3835491"/>
            <a:ext cx="900085" cy="979799"/>
          </a:xfrm>
          <a:prstGeom prst="rect">
            <a:avLst/>
          </a:prstGeom>
        </p:spPr>
      </p:pic>
      <p:pic>
        <p:nvPicPr>
          <p:cNvPr id="54" name="Picture 53">
            <a:extLst>
              <a:ext uri="{FF2B5EF4-FFF2-40B4-BE49-F238E27FC236}">
                <a16:creationId xmlns:a16="http://schemas.microsoft.com/office/drawing/2014/main" id="{9B0EBB3D-4EB1-07DE-9FF3-B2BB764FD8A7}"/>
              </a:ext>
            </a:extLst>
          </p:cNvPr>
          <p:cNvPicPr>
            <a:picLocks noChangeAspect="1"/>
          </p:cNvPicPr>
          <p:nvPr/>
        </p:nvPicPr>
        <p:blipFill>
          <a:blip r:embed="rId14"/>
          <a:stretch>
            <a:fillRect/>
          </a:stretch>
        </p:blipFill>
        <p:spPr>
          <a:xfrm>
            <a:off x="255458" y="5037384"/>
            <a:ext cx="1418740" cy="1156273"/>
          </a:xfrm>
          <a:prstGeom prst="rect">
            <a:avLst/>
          </a:prstGeom>
        </p:spPr>
      </p:pic>
      <p:pic>
        <p:nvPicPr>
          <p:cNvPr id="55" name="Picture 54">
            <a:extLst>
              <a:ext uri="{FF2B5EF4-FFF2-40B4-BE49-F238E27FC236}">
                <a16:creationId xmlns:a16="http://schemas.microsoft.com/office/drawing/2014/main" id="{46486F2B-1934-32B1-526B-2E46E449D756}"/>
              </a:ext>
            </a:extLst>
          </p:cNvPr>
          <p:cNvPicPr>
            <a:picLocks noChangeAspect="1"/>
          </p:cNvPicPr>
          <p:nvPr/>
        </p:nvPicPr>
        <p:blipFill>
          <a:blip r:embed="rId15"/>
          <a:srcRect/>
          <a:stretch/>
        </p:blipFill>
        <p:spPr>
          <a:xfrm>
            <a:off x="1815538" y="5037384"/>
            <a:ext cx="830357" cy="1156273"/>
          </a:xfrm>
          <a:prstGeom prst="rect">
            <a:avLst/>
          </a:prstGeom>
        </p:spPr>
      </p:pic>
      <p:pic>
        <p:nvPicPr>
          <p:cNvPr id="56" name="Picture 55">
            <a:extLst>
              <a:ext uri="{FF2B5EF4-FFF2-40B4-BE49-F238E27FC236}">
                <a16:creationId xmlns:a16="http://schemas.microsoft.com/office/drawing/2014/main" id="{47CFC95C-058E-D6C1-177E-0E108247463A}"/>
              </a:ext>
            </a:extLst>
          </p:cNvPr>
          <p:cNvPicPr>
            <a:picLocks noChangeAspect="1"/>
          </p:cNvPicPr>
          <p:nvPr/>
        </p:nvPicPr>
        <p:blipFill>
          <a:blip r:embed="rId16"/>
          <a:srcRect/>
          <a:stretch/>
        </p:blipFill>
        <p:spPr>
          <a:xfrm>
            <a:off x="2787236" y="5037586"/>
            <a:ext cx="1133602" cy="1155869"/>
          </a:xfrm>
          <a:prstGeom prst="rect">
            <a:avLst/>
          </a:prstGeom>
        </p:spPr>
      </p:pic>
      <p:pic>
        <p:nvPicPr>
          <p:cNvPr id="57" name="Picture 56">
            <a:extLst>
              <a:ext uri="{FF2B5EF4-FFF2-40B4-BE49-F238E27FC236}">
                <a16:creationId xmlns:a16="http://schemas.microsoft.com/office/drawing/2014/main" id="{38C68A6C-2732-782A-D7A1-4357D5D8EE41}"/>
              </a:ext>
            </a:extLst>
          </p:cNvPr>
          <p:cNvPicPr>
            <a:picLocks noChangeAspect="1"/>
          </p:cNvPicPr>
          <p:nvPr/>
        </p:nvPicPr>
        <p:blipFill>
          <a:blip r:embed="rId17"/>
          <a:srcRect/>
          <a:stretch/>
        </p:blipFill>
        <p:spPr>
          <a:xfrm>
            <a:off x="4062330" y="5037384"/>
            <a:ext cx="1125022" cy="1156273"/>
          </a:xfrm>
          <a:prstGeom prst="rect">
            <a:avLst/>
          </a:prstGeom>
        </p:spPr>
      </p:pic>
      <p:pic>
        <p:nvPicPr>
          <p:cNvPr id="58" name="Picture 57">
            <a:extLst>
              <a:ext uri="{FF2B5EF4-FFF2-40B4-BE49-F238E27FC236}">
                <a16:creationId xmlns:a16="http://schemas.microsoft.com/office/drawing/2014/main" id="{4365EB9F-88E4-A9AB-A153-1932850355C9}"/>
              </a:ext>
            </a:extLst>
          </p:cNvPr>
          <p:cNvPicPr>
            <a:picLocks noChangeAspect="1"/>
          </p:cNvPicPr>
          <p:nvPr/>
        </p:nvPicPr>
        <p:blipFill>
          <a:blip r:embed="rId18"/>
          <a:srcRect/>
          <a:stretch/>
        </p:blipFill>
        <p:spPr>
          <a:xfrm>
            <a:off x="5328845" y="5037384"/>
            <a:ext cx="875964" cy="1156273"/>
          </a:xfrm>
          <a:prstGeom prst="rect">
            <a:avLst/>
          </a:prstGeom>
        </p:spPr>
      </p:pic>
      <p:pic>
        <p:nvPicPr>
          <p:cNvPr id="59" name="Picture 58">
            <a:extLst>
              <a:ext uri="{FF2B5EF4-FFF2-40B4-BE49-F238E27FC236}">
                <a16:creationId xmlns:a16="http://schemas.microsoft.com/office/drawing/2014/main" id="{4694625B-41B3-837E-35B5-9E71D858D1CE}"/>
              </a:ext>
            </a:extLst>
          </p:cNvPr>
          <p:cNvPicPr>
            <a:picLocks noChangeAspect="1"/>
          </p:cNvPicPr>
          <p:nvPr/>
        </p:nvPicPr>
        <p:blipFill>
          <a:blip r:embed="rId19"/>
          <a:srcRect/>
          <a:stretch/>
        </p:blipFill>
        <p:spPr>
          <a:xfrm>
            <a:off x="6346149" y="5037395"/>
            <a:ext cx="1210757" cy="1156248"/>
          </a:xfrm>
          <a:prstGeom prst="rect">
            <a:avLst/>
          </a:prstGeom>
        </p:spPr>
      </p:pic>
      <p:pic>
        <p:nvPicPr>
          <p:cNvPr id="60" name="Picture 59">
            <a:extLst>
              <a:ext uri="{FF2B5EF4-FFF2-40B4-BE49-F238E27FC236}">
                <a16:creationId xmlns:a16="http://schemas.microsoft.com/office/drawing/2014/main" id="{FE1159BD-92DA-9D3D-A83A-ACEC0E2787F3}"/>
              </a:ext>
            </a:extLst>
          </p:cNvPr>
          <p:cNvPicPr>
            <a:picLocks noChangeAspect="1"/>
          </p:cNvPicPr>
          <p:nvPr/>
        </p:nvPicPr>
        <p:blipFill>
          <a:blip r:embed="rId20"/>
          <a:srcRect/>
          <a:stretch/>
        </p:blipFill>
        <p:spPr>
          <a:xfrm>
            <a:off x="7698247" y="5039348"/>
            <a:ext cx="1169835" cy="1152342"/>
          </a:xfrm>
          <a:prstGeom prst="rect">
            <a:avLst/>
          </a:prstGeom>
        </p:spPr>
      </p:pic>
    </p:spTree>
    <p:extLst>
      <p:ext uri="{BB962C8B-B14F-4D97-AF65-F5344CB8AC3E}">
        <p14:creationId xmlns:p14="http://schemas.microsoft.com/office/powerpoint/2010/main" val="838497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3888FA1F-11CF-9502-32AD-B5D20506DBA7}"/>
              </a:ext>
            </a:extLst>
          </p:cNvPr>
          <p:cNvSpPr txBox="1">
            <a:spLocks/>
          </p:cNvSpPr>
          <p:nvPr/>
        </p:nvSpPr>
        <p:spPr>
          <a:xfrm>
            <a:off x="255458" y="515421"/>
            <a:ext cx="5822521" cy="351272"/>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Illustrations continued</a:t>
            </a:r>
          </a:p>
        </p:txBody>
      </p:sp>
      <p:pic>
        <p:nvPicPr>
          <p:cNvPr id="2" name="Picture 1">
            <a:extLst>
              <a:ext uri="{FF2B5EF4-FFF2-40B4-BE49-F238E27FC236}">
                <a16:creationId xmlns:a16="http://schemas.microsoft.com/office/drawing/2014/main" id="{0FC17379-23B1-89F5-B554-8040C97DE0E5}"/>
              </a:ext>
            </a:extLst>
          </p:cNvPr>
          <p:cNvPicPr>
            <a:picLocks noChangeAspect="1"/>
          </p:cNvPicPr>
          <p:nvPr/>
        </p:nvPicPr>
        <p:blipFill>
          <a:blip r:embed="rId2"/>
          <a:srcRect/>
          <a:stretch/>
        </p:blipFill>
        <p:spPr>
          <a:xfrm>
            <a:off x="289711" y="1491487"/>
            <a:ext cx="1300332" cy="1280888"/>
          </a:xfrm>
          <a:prstGeom prst="rect">
            <a:avLst/>
          </a:prstGeom>
        </p:spPr>
      </p:pic>
      <p:pic>
        <p:nvPicPr>
          <p:cNvPr id="3" name="Picture 2">
            <a:extLst>
              <a:ext uri="{FF2B5EF4-FFF2-40B4-BE49-F238E27FC236}">
                <a16:creationId xmlns:a16="http://schemas.microsoft.com/office/drawing/2014/main" id="{51E0ECBD-CE9E-9C9A-0899-461138A62353}"/>
              </a:ext>
            </a:extLst>
          </p:cNvPr>
          <p:cNvPicPr>
            <a:picLocks noChangeAspect="1"/>
          </p:cNvPicPr>
          <p:nvPr/>
        </p:nvPicPr>
        <p:blipFill>
          <a:blip r:embed="rId3"/>
          <a:srcRect/>
          <a:stretch/>
        </p:blipFill>
        <p:spPr>
          <a:xfrm>
            <a:off x="1731923" y="1509495"/>
            <a:ext cx="1303559" cy="1244872"/>
          </a:xfrm>
          <a:prstGeom prst="rect">
            <a:avLst/>
          </a:prstGeom>
        </p:spPr>
      </p:pic>
      <p:pic>
        <p:nvPicPr>
          <p:cNvPr id="4" name="Picture 3">
            <a:extLst>
              <a:ext uri="{FF2B5EF4-FFF2-40B4-BE49-F238E27FC236}">
                <a16:creationId xmlns:a16="http://schemas.microsoft.com/office/drawing/2014/main" id="{48307002-C45C-A531-0801-030C0B9BCEA3}"/>
              </a:ext>
            </a:extLst>
          </p:cNvPr>
          <p:cNvPicPr>
            <a:picLocks noChangeAspect="1"/>
          </p:cNvPicPr>
          <p:nvPr/>
        </p:nvPicPr>
        <p:blipFill>
          <a:blip r:embed="rId4"/>
          <a:srcRect l="11754" r="11754"/>
          <a:stretch/>
        </p:blipFill>
        <p:spPr>
          <a:xfrm>
            <a:off x="3175749" y="1493735"/>
            <a:ext cx="1303559" cy="1271762"/>
          </a:xfrm>
          <a:prstGeom prst="rect">
            <a:avLst/>
          </a:prstGeom>
        </p:spPr>
      </p:pic>
      <p:pic>
        <p:nvPicPr>
          <p:cNvPr id="5" name="Picture 4">
            <a:extLst>
              <a:ext uri="{FF2B5EF4-FFF2-40B4-BE49-F238E27FC236}">
                <a16:creationId xmlns:a16="http://schemas.microsoft.com/office/drawing/2014/main" id="{D102A337-4AC9-3110-12D3-8A4BFD6962A7}"/>
              </a:ext>
            </a:extLst>
          </p:cNvPr>
          <p:cNvPicPr>
            <a:picLocks noChangeAspect="1"/>
          </p:cNvPicPr>
          <p:nvPr/>
        </p:nvPicPr>
        <p:blipFill>
          <a:blip r:embed="rId5"/>
          <a:srcRect l="8777" r="8777"/>
          <a:stretch/>
        </p:blipFill>
        <p:spPr>
          <a:xfrm>
            <a:off x="4619575" y="1493735"/>
            <a:ext cx="1303559" cy="1271762"/>
          </a:xfrm>
          <a:prstGeom prst="rect">
            <a:avLst/>
          </a:prstGeom>
        </p:spPr>
      </p:pic>
      <p:pic>
        <p:nvPicPr>
          <p:cNvPr id="6" name="Picture 5">
            <a:extLst>
              <a:ext uri="{FF2B5EF4-FFF2-40B4-BE49-F238E27FC236}">
                <a16:creationId xmlns:a16="http://schemas.microsoft.com/office/drawing/2014/main" id="{3A67BB78-4821-800B-5A0B-B655424F7E69}"/>
              </a:ext>
            </a:extLst>
          </p:cNvPr>
          <p:cNvPicPr>
            <a:picLocks noChangeAspect="1"/>
          </p:cNvPicPr>
          <p:nvPr/>
        </p:nvPicPr>
        <p:blipFill>
          <a:blip r:embed="rId6"/>
          <a:srcRect t="15" b="15"/>
          <a:stretch/>
        </p:blipFill>
        <p:spPr>
          <a:xfrm>
            <a:off x="6063399" y="1493735"/>
            <a:ext cx="1703776" cy="1271762"/>
          </a:xfrm>
          <a:prstGeom prst="rect">
            <a:avLst/>
          </a:prstGeom>
        </p:spPr>
      </p:pic>
      <p:pic>
        <p:nvPicPr>
          <p:cNvPr id="7" name="Picture 6">
            <a:extLst>
              <a:ext uri="{FF2B5EF4-FFF2-40B4-BE49-F238E27FC236}">
                <a16:creationId xmlns:a16="http://schemas.microsoft.com/office/drawing/2014/main" id="{4C17EA5D-B2A6-A083-5837-F011D324E974}"/>
              </a:ext>
            </a:extLst>
          </p:cNvPr>
          <p:cNvPicPr>
            <a:picLocks noChangeAspect="1"/>
          </p:cNvPicPr>
          <p:nvPr/>
        </p:nvPicPr>
        <p:blipFill>
          <a:blip r:embed="rId7"/>
          <a:srcRect/>
          <a:stretch/>
        </p:blipFill>
        <p:spPr>
          <a:xfrm>
            <a:off x="7060198" y="2937662"/>
            <a:ext cx="1590648" cy="1279435"/>
          </a:xfrm>
          <a:prstGeom prst="rect">
            <a:avLst/>
          </a:prstGeom>
        </p:spPr>
      </p:pic>
      <p:pic>
        <p:nvPicPr>
          <p:cNvPr id="8" name="Picture 7">
            <a:extLst>
              <a:ext uri="{FF2B5EF4-FFF2-40B4-BE49-F238E27FC236}">
                <a16:creationId xmlns:a16="http://schemas.microsoft.com/office/drawing/2014/main" id="{ADFFD143-3975-CCDD-6EC2-94271E04B267}"/>
              </a:ext>
            </a:extLst>
          </p:cNvPr>
          <p:cNvPicPr>
            <a:picLocks noChangeAspect="1"/>
          </p:cNvPicPr>
          <p:nvPr/>
        </p:nvPicPr>
        <p:blipFill rotWithShape="1">
          <a:blip r:embed="rId8"/>
          <a:srcRect l="1843" t="34542" r="65065" b="5468"/>
          <a:stretch/>
        </p:blipFill>
        <p:spPr>
          <a:xfrm>
            <a:off x="288098" y="2947428"/>
            <a:ext cx="1303559" cy="1239388"/>
          </a:xfrm>
          <a:prstGeom prst="rect">
            <a:avLst/>
          </a:prstGeom>
        </p:spPr>
      </p:pic>
      <p:pic>
        <p:nvPicPr>
          <p:cNvPr id="9" name="Picture 8">
            <a:extLst>
              <a:ext uri="{FF2B5EF4-FFF2-40B4-BE49-F238E27FC236}">
                <a16:creationId xmlns:a16="http://schemas.microsoft.com/office/drawing/2014/main" id="{56BE6630-C6DC-FBFE-4CBC-7FAB0149182E}"/>
              </a:ext>
            </a:extLst>
          </p:cNvPr>
          <p:cNvPicPr>
            <a:picLocks noChangeAspect="1"/>
          </p:cNvPicPr>
          <p:nvPr/>
        </p:nvPicPr>
        <p:blipFill rotWithShape="1">
          <a:blip r:embed="rId9"/>
          <a:srcRect l="88" t="31899" r="64949" b="4718"/>
          <a:stretch/>
        </p:blipFill>
        <p:spPr>
          <a:xfrm>
            <a:off x="1731923" y="2937662"/>
            <a:ext cx="1303559" cy="1239388"/>
          </a:xfrm>
          <a:prstGeom prst="rect">
            <a:avLst/>
          </a:prstGeom>
        </p:spPr>
      </p:pic>
      <p:pic>
        <p:nvPicPr>
          <p:cNvPr id="10" name="Picture 9">
            <a:extLst>
              <a:ext uri="{FF2B5EF4-FFF2-40B4-BE49-F238E27FC236}">
                <a16:creationId xmlns:a16="http://schemas.microsoft.com/office/drawing/2014/main" id="{B053C57E-0368-E8D8-12B0-860A775D9260}"/>
              </a:ext>
            </a:extLst>
          </p:cNvPr>
          <p:cNvPicPr>
            <a:picLocks noChangeAspect="1"/>
          </p:cNvPicPr>
          <p:nvPr/>
        </p:nvPicPr>
        <p:blipFill rotWithShape="1">
          <a:blip r:embed="rId10"/>
          <a:srcRect l="1038" t="33295" r="64929" b="5010"/>
          <a:stretch/>
        </p:blipFill>
        <p:spPr>
          <a:xfrm>
            <a:off x="3175749" y="2937662"/>
            <a:ext cx="1303560" cy="1239389"/>
          </a:xfrm>
          <a:prstGeom prst="rect">
            <a:avLst/>
          </a:prstGeom>
        </p:spPr>
      </p:pic>
      <p:pic>
        <p:nvPicPr>
          <p:cNvPr id="11" name="Picture 10">
            <a:extLst>
              <a:ext uri="{FF2B5EF4-FFF2-40B4-BE49-F238E27FC236}">
                <a16:creationId xmlns:a16="http://schemas.microsoft.com/office/drawing/2014/main" id="{2E9E6AE4-4918-20EA-4FE7-6388706E50B8}"/>
              </a:ext>
            </a:extLst>
          </p:cNvPr>
          <p:cNvPicPr>
            <a:picLocks noChangeAspect="1"/>
          </p:cNvPicPr>
          <p:nvPr/>
        </p:nvPicPr>
        <p:blipFill>
          <a:blip r:embed="rId8"/>
          <a:srcRect l="2907" r="2907"/>
          <a:stretch/>
        </p:blipFill>
        <p:spPr>
          <a:xfrm>
            <a:off x="4616284" y="2937662"/>
            <a:ext cx="2305109" cy="1283564"/>
          </a:xfrm>
          <a:prstGeom prst="rect">
            <a:avLst/>
          </a:prstGeom>
        </p:spPr>
      </p:pic>
      <p:pic>
        <p:nvPicPr>
          <p:cNvPr id="12" name="Picture 11">
            <a:extLst>
              <a:ext uri="{FF2B5EF4-FFF2-40B4-BE49-F238E27FC236}">
                <a16:creationId xmlns:a16="http://schemas.microsoft.com/office/drawing/2014/main" id="{78CC6CCC-FEA1-39AA-DF2E-4D35E75DFE67}"/>
              </a:ext>
            </a:extLst>
          </p:cNvPr>
          <p:cNvPicPr>
            <a:picLocks noChangeAspect="1"/>
          </p:cNvPicPr>
          <p:nvPr/>
        </p:nvPicPr>
        <p:blipFill>
          <a:blip r:embed="rId11"/>
          <a:srcRect l="2557" r="2557"/>
          <a:stretch/>
        </p:blipFill>
        <p:spPr>
          <a:xfrm>
            <a:off x="288097" y="4378355"/>
            <a:ext cx="1871582" cy="1146353"/>
          </a:xfrm>
          <a:prstGeom prst="rect">
            <a:avLst/>
          </a:prstGeom>
        </p:spPr>
      </p:pic>
      <p:pic>
        <p:nvPicPr>
          <p:cNvPr id="13" name="Picture 12">
            <a:extLst>
              <a:ext uri="{FF2B5EF4-FFF2-40B4-BE49-F238E27FC236}">
                <a16:creationId xmlns:a16="http://schemas.microsoft.com/office/drawing/2014/main" id="{3C69B041-59C2-D833-92F3-D3A056D4A951}"/>
              </a:ext>
            </a:extLst>
          </p:cNvPr>
          <p:cNvPicPr>
            <a:picLocks noChangeAspect="1"/>
          </p:cNvPicPr>
          <p:nvPr/>
        </p:nvPicPr>
        <p:blipFill>
          <a:blip r:embed="rId12"/>
          <a:srcRect l="2557" r="2557"/>
          <a:stretch/>
        </p:blipFill>
        <p:spPr>
          <a:xfrm>
            <a:off x="2211110" y="4378355"/>
            <a:ext cx="1871582" cy="1146353"/>
          </a:xfrm>
          <a:prstGeom prst="rect">
            <a:avLst/>
          </a:prstGeom>
        </p:spPr>
      </p:pic>
      <p:pic>
        <p:nvPicPr>
          <p:cNvPr id="14" name="Picture 13">
            <a:extLst>
              <a:ext uri="{FF2B5EF4-FFF2-40B4-BE49-F238E27FC236}">
                <a16:creationId xmlns:a16="http://schemas.microsoft.com/office/drawing/2014/main" id="{8D113A73-D6E0-05EB-E996-AAF3E02A6905}"/>
              </a:ext>
            </a:extLst>
          </p:cNvPr>
          <p:cNvPicPr>
            <a:picLocks noChangeAspect="1"/>
          </p:cNvPicPr>
          <p:nvPr/>
        </p:nvPicPr>
        <p:blipFill>
          <a:blip r:embed="rId13"/>
          <a:srcRect l="2557" r="2557"/>
          <a:stretch/>
        </p:blipFill>
        <p:spPr>
          <a:xfrm>
            <a:off x="4082692" y="4378355"/>
            <a:ext cx="1871582" cy="1146353"/>
          </a:xfrm>
          <a:prstGeom prst="rect">
            <a:avLst/>
          </a:prstGeom>
        </p:spPr>
      </p:pic>
      <p:pic>
        <p:nvPicPr>
          <p:cNvPr id="15" name="Picture 14">
            <a:extLst>
              <a:ext uri="{FF2B5EF4-FFF2-40B4-BE49-F238E27FC236}">
                <a16:creationId xmlns:a16="http://schemas.microsoft.com/office/drawing/2014/main" id="{BF586C36-EF61-240D-2A40-AD379E2CC4D8}"/>
              </a:ext>
            </a:extLst>
          </p:cNvPr>
          <p:cNvPicPr>
            <a:picLocks noChangeAspect="1"/>
          </p:cNvPicPr>
          <p:nvPr/>
        </p:nvPicPr>
        <p:blipFill>
          <a:blip r:embed="rId14"/>
          <a:srcRect t="2334" b="2334"/>
          <a:stretch/>
        </p:blipFill>
        <p:spPr>
          <a:xfrm>
            <a:off x="6030761" y="4378355"/>
            <a:ext cx="1871582" cy="1146353"/>
          </a:xfrm>
          <a:prstGeom prst="rect">
            <a:avLst/>
          </a:prstGeom>
        </p:spPr>
      </p:pic>
    </p:spTree>
    <p:extLst>
      <p:ext uri="{BB962C8B-B14F-4D97-AF65-F5344CB8AC3E}">
        <p14:creationId xmlns:p14="http://schemas.microsoft.com/office/powerpoint/2010/main" val="135820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C8F427-EB6C-0A92-72F3-D0ACBB70B74E}"/>
              </a:ext>
            </a:extLst>
          </p:cNvPr>
          <p:cNvSpPr txBox="1"/>
          <p:nvPr/>
        </p:nvSpPr>
        <p:spPr>
          <a:xfrm>
            <a:off x="255458" y="1012776"/>
            <a:ext cx="8156745" cy="1102546"/>
          </a:xfrm>
          <a:prstGeom prst="rect">
            <a:avLst/>
          </a:prstGeom>
          <a:noFill/>
        </p:spPr>
        <p:txBody>
          <a:bodyPr wrap="square" numCol="1" spcCol="457200" rtlCol="0">
            <a:spAutoFit/>
          </a:bodyPr>
          <a:lstStyle/>
          <a:p>
            <a:pPr>
              <a:lnSpc>
                <a:spcPts val="1400"/>
              </a:lnSpc>
              <a:spcBef>
                <a:spcPts val="450"/>
              </a:spcBef>
            </a:pPr>
            <a:r>
              <a:rPr lang="en-US" sz="1000" dirty="0">
                <a:ea typeface="Arial"/>
                <a:cs typeface="Arial"/>
              </a:rPr>
              <a:t>You can conveniently copy and paste these icons into your slides. To size them up or down, click on the image you need, hold down the SHIFT key and place your cursor in the corner of the image until you see the arrows. Then drag your mouse to proportionally change the size of the image.</a:t>
            </a:r>
          </a:p>
          <a:p>
            <a:pPr>
              <a:lnSpc>
                <a:spcPts val="1400"/>
              </a:lnSpc>
              <a:spcBef>
                <a:spcPts val="450"/>
              </a:spcBef>
            </a:pPr>
            <a:r>
              <a:rPr lang="en-US" sz="1000" dirty="0">
                <a:ea typeface="Arial"/>
                <a:cs typeface="Arial"/>
              </a:rPr>
              <a:t>We have made the icons available in the Florida Blue brand colors for blue, dark blue and white. See additional icons on the following pages.</a:t>
            </a:r>
          </a:p>
          <a:p>
            <a:pPr>
              <a:lnSpc>
                <a:spcPts val="1400"/>
              </a:lnSpc>
              <a:spcBef>
                <a:spcPts val="450"/>
              </a:spcBef>
            </a:pPr>
            <a:r>
              <a:rPr lang="en-US" sz="1000" dirty="0">
                <a:ea typeface="Arial"/>
                <a:cs typeface="Arial"/>
              </a:rPr>
              <a:t>To keep the size of the PowerPoint to a minimum, delete the Icon pages once you have pasted the art you will be using.</a:t>
            </a:r>
            <a:endParaRPr lang="en-US" sz="1000" dirty="0">
              <a:latin typeface="Arial"/>
              <a:ea typeface="Arial"/>
              <a:cs typeface="Arial"/>
            </a:endParaRPr>
          </a:p>
        </p:txBody>
      </p:sp>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tretch>
            <a:fillRect/>
          </a:stretch>
        </p:blipFill>
        <p:spPr>
          <a:xfrm>
            <a:off x="3032540" y="4924763"/>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tretch>
            <a:fillRect/>
          </a:stretch>
        </p:blipFill>
        <p:spPr>
          <a:xfrm>
            <a:off x="3022546" y="4268920"/>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tretch>
            <a:fillRect/>
          </a:stretch>
        </p:blipFill>
        <p:spPr>
          <a:xfrm>
            <a:off x="3022546" y="3619217"/>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tretch>
            <a:fillRect/>
          </a:stretch>
        </p:blipFill>
        <p:spPr>
          <a:xfrm>
            <a:off x="3022546" y="2989746"/>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tretch>
            <a:fillRect/>
          </a:stretch>
        </p:blipFill>
        <p:spPr>
          <a:xfrm>
            <a:off x="3022546" y="2339430"/>
            <a:ext cx="570599" cy="570599"/>
          </a:xfrm>
          <a:prstGeom prst="rect">
            <a:avLst/>
          </a:prstGeom>
        </p:spPr>
      </p:pic>
      <p:grpSp>
        <p:nvGrpSpPr>
          <p:cNvPr id="95" name="Group 94">
            <a:extLst>
              <a:ext uri="{FF2B5EF4-FFF2-40B4-BE49-F238E27FC236}">
                <a16:creationId xmlns:a16="http://schemas.microsoft.com/office/drawing/2014/main" id="{9BC830B3-F1F8-0D42-1382-8D55F98DD4FB}"/>
              </a:ext>
            </a:extLst>
          </p:cNvPr>
          <p:cNvGrpSpPr/>
          <p:nvPr/>
        </p:nvGrpSpPr>
        <p:grpSpPr>
          <a:xfrm>
            <a:off x="412447" y="2339430"/>
            <a:ext cx="570599" cy="3155932"/>
            <a:chOff x="372727" y="2099378"/>
            <a:chExt cx="809377" cy="4476588"/>
          </a:xfrm>
        </p:grpSpPr>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tretch>
              <a:fillRect/>
            </a:stretch>
          </p:blipFill>
          <p:spPr>
            <a:xfrm>
              <a:off x="372727" y="2099378"/>
              <a:ext cx="809377" cy="809377"/>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tretch>
              <a:fillRect/>
            </a:stretch>
          </p:blipFill>
          <p:spPr>
            <a:xfrm>
              <a:off x="372727" y="5766589"/>
              <a:ext cx="809377" cy="809377"/>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tretch>
              <a:fillRect/>
            </a:stretch>
          </p:blipFill>
          <p:spPr>
            <a:xfrm>
              <a:off x="372727" y="2992768"/>
              <a:ext cx="809377" cy="809377"/>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tretch>
              <a:fillRect/>
            </a:stretch>
          </p:blipFill>
          <p:spPr>
            <a:xfrm>
              <a:off x="372727" y="3914714"/>
              <a:ext cx="809377" cy="809377"/>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tretch>
              <a:fillRect/>
            </a:stretch>
          </p:blipFill>
          <p:spPr>
            <a:xfrm>
              <a:off x="372727" y="4836297"/>
              <a:ext cx="809377" cy="809377"/>
            </a:xfrm>
            <a:prstGeom prst="rect">
              <a:avLst/>
            </a:prstGeom>
          </p:spPr>
        </p:pic>
      </p:grpSp>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tretch>
            <a:fillRect/>
          </a:stretch>
        </p:blipFill>
        <p:spPr>
          <a:xfrm>
            <a:off x="5632645" y="4924763"/>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tretch>
            <a:fillRect/>
          </a:stretch>
        </p:blipFill>
        <p:spPr>
          <a:xfrm>
            <a:off x="5632645" y="4268920"/>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tretch>
            <a:fillRect/>
          </a:stretch>
        </p:blipFill>
        <p:spPr>
          <a:xfrm>
            <a:off x="5632645" y="3619217"/>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tretch>
            <a:fillRect/>
          </a:stretch>
        </p:blipFill>
        <p:spPr>
          <a:xfrm>
            <a:off x="5632645" y="2989746"/>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tretch>
            <a:fillRect/>
          </a:stretch>
        </p:blipFill>
        <p:spPr>
          <a:xfrm>
            <a:off x="5632645" y="2339430"/>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tretch>
            <a:fillRect/>
          </a:stretch>
        </p:blipFill>
        <p:spPr>
          <a:xfrm>
            <a:off x="3907570" y="4924763"/>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tretch>
            <a:fillRect/>
          </a:stretch>
        </p:blipFill>
        <p:spPr>
          <a:xfrm>
            <a:off x="3907570" y="4268920"/>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tretch>
            <a:fillRect/>
          </a:stretch>
        </p:blipFill>
        <p:spPr>
          <a:xfrm>
            <a:off x="3907570" y="3619217"/>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tretch>
            <a:fillRect/>
          </a:stretch>
        </p:blipFill>
        <p:spPr>
          <a:xfrm>
            <a:off x="3892579" y="2989746"/>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21"/>
          <a:stretch>
            <a:fillRect/>
          </a:stretch>
        </p:blipFill>
        <p:spPr>
          <a:xfrm>
            <a:off x="3892579" y="2339430"/>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2"/>
          <a:stretch>
            <a:fillRect/>
          </a:stretch>
        </p:blipFill>
        <p:spPr>
          <a:xfrm>
            <a:off x="1282480" y="4939754"/>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3"/>
          <a:stretch>
            <a:fillRect/>
          </a:stretch>
        </p:blipFill>
        <p:spPr>
          <a:xfrm>
            <a:off x="1282480" y="4268920"/>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4"/>
          <a:stretch>
            <a:fillRect/>
          </a:stretch>
        </p:blipFill>
        <p:spPr>
          <a:xfrm>
            <a:off x="1282480" y="3619217"/>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5"/>
          <a:stretch>
            <a:fillRect/>
          </a:stretch>
        </p:blipFill>
        <p:spPr>
          <a:xfrm>
            <a:off x="1282480" y="2989746"/>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6"/>
          <a:stretch>
            <a:fillRect/>
          </a:stretch>
        </p:blipFill>
        <p:spPr>
          <a:xfrm>
            <a:off x="1282480" y="2376524"/>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7"/>
          <a:stretch>
            <a:fillRect/>
          </a:stretch>
        </p:blipFill>
        <p:spPr>
          <a:xfrm>
            <a:off x="6502679" y="4924763"/>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8"/>
          <a:stretch>
            <a:fillRect/>
          </a:stretch>
        </p:blipFill>
        <p:spPr>
          <a:xfrm>
            <a:off x="6502679" y="4268920"/>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9"/>
          <a:stretch>
            <a:fillRect/>
          </a:stretch>
        </p:blipFill>
        <p:spPr>
          <a:xfrm>
            <a:off x="6502679" y="3619217"/>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30"/>
          <a:stretch>
            <a:fillRect/>
          </a:stretch>
        </p:blipFill>
        <p:spPr>
          <a:xfrm>
            <a:off x="6502679" y="2989746"/>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1"/>
          <a:stretch>
            <a:fillRect/>
          </a:stretch>
        </p:blipFill>
        <p:spPr>
          <a:xfrm>
            <a:off x="6502679" y="2339430"/>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2"/>
          <a:stretch>
            <a:fillRect/>
          </a:stretch>
        </p:blipFill>
        <p:spPr>
          <a:xfrm>
            <a:off x="4762612" y="2989746"/>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3"/>
          <a:stretch>
            <a:fillRect/>
          </a:stretch>
        </p:blipFill>
        <p:spPr>
          <a:xfrm>
            <a:off x="4762612" y="2339430"/>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4"/>
          <a:stretch>
            <a:fillRect/>
          </a:stretch>
        </p:blipFill>
        <p:spPr>
          <a:xfrm>
            <a:off x="4762612" y="3619217"/>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5"/>
          <a:stretch>
            <a:fillRect/>
          </a:stretch>
        </p:blipFill>
        <p:spPr>
          <a:xfrm>
            <a:off x="4762612" y="4924763"/>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6"/>
          <a:stretch>
            <a:fillRect/>
          </a:stretch>
        </p:blipFill>
        <p:spPr>
          <a:xfrm>
            <a:off x="4762612" y="4268920"/>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7"/>
          <a:stretch>
            <a:fillRect/>
          </a:stretch>
        </p:blipFill>
        <p:spPr>
          <a:xfrm>
            <a:off x="7372711" y="2989746"/>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8"/>
          <a:stretch>
            <a:fillRect/>
          </a:stretch>
        </p:blipFill>
        <p:spPr>
          <a:xfrm>
            <a:off x="7372711" y="2339430"/>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9"/>
          <a:stretch>
            <a:fillRect/>
          </a:stretch>
        </p:blipFill>
        <p:spPr>
          <a:xfrm>
            <a:off x="7414444" y="4924763"/>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40"/>
          <a:stretch>
            <a:fillRect/>
          </a:stretch>
        </p:blipFill>
        <p:spPr>
          <a:xfrm>
            <a:off x="7372711" y="4268920"/>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1"/>
          <a:stretch>
            <a:fillRect/>
          </a:stretch>
        </p:blipFill>
        <p:spPr>
          <a:xfrm>
            <a:off x="7372711" y="3619217"/>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2"/>
          <a:stretch>
            <a:fillRect/>
          </a:stretch>
        </p:blipFill>
        <p:spPr>
          <a:xfrm>
            <a:off x="2152513" y="3619217"/>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3"/>
          <a:stretch>
            <a:fillRect/>
          </a:stretch>
        </p:blipFill>
        <p:spPr>
          <a:xfrm>
            <a:off x="2152513" y="2376524"/>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4"/>
          <a:stretch>
            <a:fillRect/>
          </a:stretch>
        </p:blipFill>
        <p:spPr>
          <a:xfrm>
            <a:off x="2152513" y="4290537"/>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5"/>
          <a:stretch>
            <a:fillRect/>
          </a:stretch>
        </p:blipFill>
        <p:spPr>
          <a:xfrm>
            <a:off x="2152513" y="4903188"/>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6"/>
          <a:stretch>
            <a:fillRect/>
          </a:stretch>
        </p:blipFill>
        <p:spPr>
          <a:xfrm>
            <a:off x="2152513" y="3026839"/>
            <a:ext cx="570599" cy="570599"/>
          </a:xfrm>
          <a:prstGeom prst="rect">
            <a:avLst/>
          </a:prstGeom>
        </p:spPr>
      </p:pic>
      <p:sp>
        <p:nvSpPr>
          <p:cNvPr id="50" name="Title 1">
            <a:extLst>
              <a:ext uri="{FF2B5EF4-FFF2-40B4-BE49-F238E27FC236}">
                <a16:creationId xmlns:a16="http://schemas.microsoft.com/office/drawing/2014/main" id="{E741EB81-32C9-9409-57DA-310DCEE40AA1}"/>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a:p>
            <a:pPr>
              <a:spcBef>
                <a:spcPts val="300"/>
              </a:spcBef>
            </a:pPr>
            <a:r>
              <a:rPr lang="en-US" sz="1300" spc="300" dirty="0">
                <a:solidFill>
                  <a:srgbClr val="0099D9"/>
                </a:solidFill>
                <a:latin typeface="Arial" panose="020B0604020202020204" pitchFamily="34" charset="0"/>
              </a:rPr>
              <a:t>Important Information Regarding Icon Usage</a:t>
            </a:r>
          </a:p>
          <a:p>
            <a:pPr>
              <a:lnSpc>
                <a:spcPct val="100000"/>
              </a:lnSpc>
            </a:pPr>
            <a:endParaRPr lang="en-US" sz="1800" b="1" dirty="0">
              <a:solidFill>
                <a:srgbClr val="264774"/>
              </a:solidFill>
            </a:endParaRPr>
          </a:p>
        </p:txBody>
      </p:sp>
    </p:spTree>
    <p:extLst>
      <p:ext uri="{BB962C8B-B14F-4D97-AF65-F5344CB8AC3E}">
        <p14:creationId xmlns:p14="http://schemas.microsoft.com/office/powerpoint/2010/main" val="355166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rcRect/>
          <a:stretch/>
        </p:blipFill>
        <p:spPr>
          <a:xfrm>
            <a:off x="3032539" y="4129891"/>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rcRect/>
          <a:stretch/>
        </p:blipFill>
        <p:spPr>
          <a:xfrm>
            <a:off x="3022546" y="3474047"/>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rcRect/>
          <a:stretch/>
        </p:blipFill>
        <p:spPr>
          <a:xfrm>
            <a:off x="3022546" y="2824344"/>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rcRect/>
          <a:stretch/>
        </p:blipFill>
        <p:spPr>
          <a:xfrm>
            <a:off x="3022546" y="2194873"/>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rcRect/>
          <a:stretch/>
        </p:blipFill>
        <p:spPr>
          <a:xfrm>
            <a:off x="3022546" y="1544557"/>
            <a:ext cx="570599" cy="570599"/>
          </a:xfrm>
          <a:prstGeom prst="rect">
            <a:avLst/>
          </a:prstGeom>
        </p:spPr>
      </p:pic>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rcRect/>
          <a:stretch/>
        </p:blipFill>
        <p:spPr>
          <a:xfrm>
            <a:off x="412446" y="1544557"/>
            <a:ext cx="570599" cy="570599"/>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rcRect/>
          <a:stretch/>
        </p:blipFill>
        <p:spPr>
          <a:xfrm>
            <a:off x="412446" y="4129891"/>
            <a:ext cx="570599" cy="570599"/>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rcRect/>
          <a:stretch/>
        </p:blipFill>
        <p:spPr>
          <a:xfrm>
            <a:off x="412446" y="2174385"/>
            <a:ext cx="570599" cy="570599"/>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rcRect/>
          <a:stretch/>
        </p:blipFill>
        <p:spPr>
          <a:xfrm>
            <a:off x="412446" y="2824344"/>
            <a:ext cx="570599" cy="570599"/>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rcRect/>
          <a:stretch/>
        </p:blipFill>
        <p:spPr>
          <a:xfrm>
            <a:off x="412446" y="3474047"/>
            <a:ext cx="570599" cy="570599"/>
          </a:xfrm>
          <a:prstGeom prst="rect">
            <a:avLst/>
          </a:prstGeom>
        </p:spPr>
      </p:pic>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rcRect/>
          <a:stretch/>
        </p:blipFill>
        <p:spPr>
          <a:xfrm>
            <a:off x="5632645" y="4129891"/>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rcRect/>
          <a:stretch/>
        </p:blipFill>
        <p:spPr>
          <a:xfrm>
            <a:off x="5632645" y="3474047"/>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rcRect/>
          <a:stretch/>
        </p:blipFill>
        <p:spPr>
          <a:xfrm>
            <a:off x="5632645" y="2824344"/>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rcRect/>
          <a:stretch/>
        </p:blipFill>
        <p:spPr>
          <a:xfrm>
            <a:off x="5632645" y="2194873"/>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rcRect/>
          <a:stretch/>
        </p:blipFill>
        <p:spPr>
          <a:xfrm>
            <a:off x="5632645" y="1544557"/>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rcRect/>
          <a:stretch/>
        </p:blipFill>
        <p:spPr>
          <a:xfrm>
            <a:off x="3907570" y="4129891"/>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rcRect/>
          <a:stretch/>
        </p:blipFill>
        <p:spPr>
          <a:xfrm>
            <a:off x="3907570" y="3474047"/>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rcRect/>
          <a:stretch/>
        </p:blipFill>
        <p:spPr>
          <a:xfrm>
            <a:off x="3907570" y="2824344"/>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rcRect/>
          <a:stretch/>
        </p:blipFill>
        <p:spPr>
          <a:xfrm>
            <a:off x="3892579" y="2194873"/>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15"/>
          <a:srcRect/>
          <a:stretch/>
        </p:blipFill>
        <p:spPr>
          <a:xfrm>
            <a:off x="3892579" y="1544557"/>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1"/>
          <a:srcRect/>
          <a:stretch/>
        </p:blipFill>
        <p:spPr>
          <a:xfrm>
            <a:off x="1282479" y="4144882"/>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2"/>
          <a:srcRect/>
          <a:stretch/>
        </p:blipFill>
        <p:spPr>
          <a:xfrm>
            <a:off x="1282479" y="3474047"/>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3"/>
          <a:srcRect/>
          <a:stretch/>
        </p:blipFill>
        <p:spPr>
          <a:xfrm>
            <a:off x="1282479" y="2824344"/>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4"/>
          <a:srcRect/>
          <a:stretch/>
        </p:blipFill>
        <p:spPr>
          <a:xfrm>
            <a:off x="1282479" y="2194873"/>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5"/>
          <a:srcRect/>
          <a:stretch/>
        </p:blipFill>
        <p:spPr>
          <a:xfrm>
            <a:off x="1282479" y="1581651"/>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6"/>
          <a:srcRect/>
          <a:stretch/>
        </p:blipFill>
        <p:spPr>
          <a:xfrm>
            <a:off x="6502678" y="4129891"/>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7"/>
          <a:srcRect/>
          <a:stretch/>
        </p:blipFill>
        <p:spPr>
          <a:xfrm>
            <a:off x="6502678" y="3474047"/>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8"/>
          <a:srcRect/>
          <a:stretch/>
        </p:blipFill>
        <p:spPr>
          <a:xfrm>
            <a:off x="6502678" y="2824344"/>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29"/>
          <a:srcRect/>
          <a:stretch/>
        </p:blipFill>
        <p:spPr>
          <a:xfrm>
            <a:off x="6502678" y="2194873"/>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0"/>
          <a:srcRect/>
          <a:stretch/>
        </p:blipFill>
        <p:spPr>
          <a:xfrm>
            <a:off x="6502678" y="1544557"/>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1"/>
          <a:srcRect/>
          <a:stretch/>
        </p:blipFill>
        <p:spPr>
          <a:xfrm>
            <a:off x="4762612" y="2194873"/>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2"/>
          <a:srcRect/>
          <a:stretch/>
        </p:blipFill>
        <p:spPr>
          <a:xfrm>
            <a:off x="4762612" y="1544557"/>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3"/>
          <a:srcRect/>
          <a:stretch/>
        </p:blipFill>
        <p:spPr>
          <a:xfrm>
            <a:off x="4762612" y="2824344"/>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4"/>
          <a:srcRect/>
          <a:stretch/>
        </p:blipFill>
        <p:spPr>
          <a:xfrm>
            <a:off x="4762612" y="4129891"/>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5"/>
          <a:srcRect/>
          <a:stretch/>
        </p:blipFill>
        <p:spPr>
          <a:xfrm>
            <a:off x="4762612" y="3474047"/>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6"/>
          <a:srcRect/>
          <a:stretch/>
        </p:blipFill>
        <p:spPr>
          <a:xfrm>
            <a:off x="7372711" y="2194873"/>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7"/>
          <a:srcRect/>
          <a:stretch/>
        </p:blipFill>
        <p:spPr>
          <a:xfrm>
            <a:off x="7372711" y="1544557"/>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8"/>
          <a:srcRect/>
          <a:stretch/>
        </p:blipFill>
        <p:spPr>
          <a:xfrm>
            <a:off x="7414444" y="4129891"/>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39"/>
          <a:srcRect/>
          <a:stretch/>
        </p:blipFill>
        <p:spPr>
          <a:xfrm>
            <a:off x="7372711" y="3474047"/>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0"/>
          <a:srcRect/>
          <a:stretch/>
        </p:blipFill>
        <p:spPr>
          <a:xfrm>
            <a:off x="7372711" y="2824344"/>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1"/>
          <a:srcRect/>
          <a:stretch/>
        </p:blipFill>
        <p:spPr>
          <a:xfrm>
            <a:off x="2152513" y="2824344"/>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2"/>
          <a:srcRect/>
          <a:stretch/>
        </p:blipFill>
        <p:spPr>
          <a:xfrm>
            <a:off x="2152513" y="1581651"/>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3"/>
          <a:srcRect/>
          <a:stretch/>
        </p:blipFill>
        <p:spPr>
          <a:xfrm>
            <a:off x="2152513" y="3495664"/>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4"/>
          <a:srcRect/>
          <a:stretch/>
        </p:blipFill>
        <p:spPr>
          <a:xfrm>
            <a:off x="2152513" y="4108316"/>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5"/>
          <a:srcRect/>
          <a:stretch/>
        </p:blipFill>
        <p:spPr>
          <a:xfrm>
            <a:off x="2152513" y="2231966"/>
            <a:ext cx="570599" cy="570599"/>
          </a:xfrm>
          <a:prstGeom prst="rect">
            <a:avLst/>
          </a:prstGeom>
        </p:spPr>
      </p:pic>
      <p:sp>
        <p:nvSpPr>
          <p:cNvPr id="56" name="Title 1">
            <a:extLst>
              <a:ext uri="{FF2B5EF4-FFF2-40B4-BE49-F238E27FC236}">
                <a16:creationId xmlns:a16="http://schemas.microsoft.com/office/drawing/2014/main" id="{92881E31-372C-6282-0761-91649061B16F}"/>
              </a:ext>
            </a:extLst>
          </p:cNvPr>
          <p:cNvSpPr txBox="1">
            <a:spLocks/>
          </p:cNvSpPr>
          <p:nvPr/>
        </p:nvSpPr>
        <p:spPr>
          <a:xfrm>
            <a:off x="255458" y="413468"/>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spTree>
    <p:extLst>
      <p:ext uri="{BB962C8B-B14F-4D97-AF65-F5344CB8AC3E}">
        <p14:creationId xmlns:p14="http://schemas.microsoft.com/office/powerpoint/2010/main" val="130377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7E289623-8457-460A-B335-2BC4E76C3305}"/>
              </a:ext>
            </a:extLst>
          </p:cNvPr>
          <p:cNvSpPr txBox="1">
            <a:spLocks/>
          </p:cNvSpPr>
          <p:nvPr/>
        </p:nvSpPr>
        <p:spPr>
          <a:xfrm>
            <a:off x="255458" y="931059"/>
            <a:ext cx="5822521" cy="584627"/>
          </a:xfrm>
          <a:prstGeom prst="rect">
            <a:avLst/>
          </a:prstGeom>
        </p:spPr>
        <p:txBody>
          <a:bodyPr anchor="ctr"/>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pic>
        <p:nvPicPr>
          <p:cNvPr id="7" name="Picture 6">
            <a:extLst>
              <a:ext uri="{FF2B5EF4-FFF2-40B4-BE49-F238E27FC236}">
                <a16:creationId xmlns:a16="http://schemas.microsoft.com/office/drawing/2014/main" id="{611DD604-A288-3376-AA96-C14C95E215DF}"/>
              </a:ext>
            </a:extLst>
          </p:cNvPr>
          <p:cNvPicPr>
            <a:picLocks noChangeAspect="1"/>
          </p:cNvPicPr>
          <p:nvPr/>
        </p:nvPicPr>
        <p:blipFill>
          <a:blip r:embed="rId2"/>
          <a:srcRect/>
          <a:stretch/>
        </p:blipFill>
        <p:spPr>
          <a:xfrm>
            <a:off x="3032539" y="4129891"/>
            <a:ext cx="570599" cy="570599"/>
          </a:xfrm>
          <a:prstGeom prst="rect">
            <a:avLst/>
          </a:prstGeom>
        </p:spPr>
      </p:pic>
      <p:pic>
        <p:nvPicPr>
          <p:cNvPr id="9" name="Picture 8">
            <a:extLst>
              <a:ext uri="{FF2B5EF4-FFF2-40B4-BE49-F238E27FC236}">
                <a16:creationId xmlns:a16="http://schemas.microsoft.com/office/drawing/2014/main" id="{F10FFC4D-F726-FFE6-DBD0-EDB541E7D30B}"/>
              </a:ext>
            </a:extLst>
          </p:cNvPr>
          <p:cNvPicPr>
            <a:picLocks noChangeAspect="1"/>
          </p:cNvPicPr>
          <p:nvPr/>
        </p:nvPicPr>
        <p:blipFill>
          <a:blip r:embed="rId3"/>
          <a:srcRect/>
          <a:stretch/>
        </p:blipFill>
        <p:spPr>
          <a:xfrm>
            <a:off x="3022546" y="3474047"/>
            <a:ext cx="570599" cy="570599"/>
          </a:xfrm>
          <a:prstGeom prst="rect">
            <a:avLst/>
          </a:prstGeom>
        </p:spPr>
      </p:pic>
      <p:pic>
        <p:nvPicPr>
          <p:cNvPr id="11" name="Picture 10">
            <a:extLst>
              <a:ext uri="{FF2B5EF4-FFF2-40B4-BE49-F238E27FC236}">
                <a16:creationId xmlns:a16="http://schemas.microsoft.com/office/drawing/2014/main" id="{2CC8375D-77C0-8C16-FD4A-A6DCDDE8972A}"/>
              </a:ext>
            </a:extLst>
          </p:cNvPr>
          <p:cNvPicPr>
            <a:picLocks noChangeAspect="1"/>
          </p:cNvPicPr>
          <p:nvPr/>
        </p:nvPicPr>
        <p:blipFill>
          <a:blip r:embed="rId4"/>
          <a:srcRect/>
          <a:stretch/>
        </p:blipFill>
        <p:spPr>
          <a:xfrm>
            <a:off x="3022546" y="2824344"/>
            <a:ext cx="570599" cy="570599"/>
          </a:xfrm>
          <a:prstGeom prst="rect">
            <a:avLst/>
          </a:prstGeom>
        </p:spPr>
      </p:pic>
      <p:pic>
        <p:nvPicPr>
          <p:cNvPr id="13" name="Picture 12">
            <a:extLst>
              <a:ext uri="{FF2B5EF4-FFF2-40B4-BE49-F238E27FC236}">
                <a16:creationId xmlns:a16="http://schemas.microsoft.com/office/drawing/2014/main" id="{2E3BA074-3F3E-CBF7-B72A-B35E089BB8F6}"/>
              </a:ext>
            </a:extLst>
          </p:cNvPr>
          <p:cNvPicPr>
            <a:picLocks noChangeAspect="1"/>
          </p:cNvPicPr>
          <p:nvPr/>
        </p:nvPicPr>
        <p:blipFill>
          <a:blip r:embed="rId5"/>
          <a:srcRect/>
          <a:stretch/>
        </p:blipFill>
        <p:spPr>
          <a:xfrm>
            <a:off x="3022546" y="2194873"/>
            <a:ext cx="570599" cy="570599"/>
          </a:xfrm>
          <a:prstGeom prst="rect">
            <a:avLst/>
          </a:prstGeom>
        </p:spPr>
      </p:pic>
      <p:pic>
        <p:nvPicPr>
          <p:cNvPr id="15" name="Picture 14">
            <a:extLst>
              <a:ext uri="{FF2B5EF4-FFF2-40B4-BE49-F238E27FC236}">
                <a16:creationId xmlns:a16="http://schemas.microsoft.com/office/drawing/2014/main" id="{56AC9B6F-6F84-87EF-3F57-C9293673BE0A}"/>
              </a:ext>
            </a:extLst>
          </p:cNvPr>
          <p:cNvPicPr>
            <a:picLocks noChangeAspect="1"/>
          </p:cNvPicPr>
          <p:nvPr/>
        </p:nvPicPr>
        <p:blipFill>
          <a:blip r:embed="rId6"/>
          <a:srcRect/>
          <a:stretch/>
        </p:blipFill>
        <p:spPr>
          <a:xfrm>
            <a:off x="3022546" y="1544557"/>
            <a:ext cx="570599" cy="570599"/>
          </a:xfrm>
          <a:prstGeom prst="rect">
            <a:avLst/>
          </a:prstGeom>
        </p:spPr>
      </p:pic>
      <p:pic>
        <p:nvPicPr>
          <p:cNvPr id="19" name="Picture 18">
            <a:extLst>
              <a:ext uri="{FF2B5EF4-FFF2-40B4-BE49-F238E27FC236}">
                <a16:creationId xmlns:a16="http://schemas.microsoft.com/office/drawing/2014/main" id="{C95266B1-34B0-F8A5-CB22-57364D0D48D3}"/>
              </a:ext>
            </a:extLst>
          </p:cNvPr>
          <p:cNvPicPr>
            <a:picLocks noChangeAspect="1"/>
          </p:cNvPicPr>
          <p:nvPr/>
        </p:nvPicPr>
        <p:blipFill>
          <a:blip r:embed="rId7"/>
          <a:srcRect/>
          <a:stretch/>
        </p:blipFill>
        <p:spPr>
          <a:xfrm>
            <a:off x="412446" y="1544557"/>
            <a:ext cx="570599" cy="570599"/>
          </a:xfrm>
          <a:prstGeom prst="rect">
            <a:avLst/>
          </a:prstGeom>
        </p:spPr>
      </p:pic>
      <p:pic>
        <p:nvPicPr>
          <p:cNvPr id="21" name="Picture 20">
            <a:extLst>
              <a:ext uri="{FF2B5EF4-FFF2-40B4-BE49-F238E27FC236}">
                <a16:creationId xmlns:a16="http://schemas.microsoft.com/office/drawing/2014/main" id="{24F9D80F-21CA-EE19-7C82-929A5F3F5398}"/>
              </a:ext>
            </a:extLst>
          </p:cNvPr>
          <p:cNvPicPr>
            <a:picLocks noChangeAspect="1"/>
          </p:cNvPicPr>
          <p:nvPr/>
        </p:nvPicPr>
        <p:blipFill>
          <a:blip r:embed="rId8"/>
          <a:srcRect/>
          <a:stretch/>
        </p:blipFill>
        <p:spPr>
          <a:xfrm>
            <a:off x="412446" y="4129891"/>
            <a:ext cx="570599" cy="570599"/>
          </a:xfrm>
          <a:prstGeom prst="rect">
            <a:avLst/>
          </a:prstGeom>
        </p:spPr>
      </p:pic>
      <p:pic>
        <p:nvPicPr>
          <p:cNvPr id="23" name="Picture 22">
            <a:extLst>
              <a:ext uri="{FF2B5EF4-FFF2-40B4-BE49-F238E27FC236}">
                <a16:creationId xmlns:a16="http://schemas.microsoft.com/office/drawing/2014/main" id="{C77C8264-7204-4A80-CB38-FE16AB6F4AAC}"/>
              </a:ext>
            </a:extLst>
          </p:cNvPr>
          <p:cNvPicPr>
            <a:picLocks noChangeAspect="1"/>
          </p:cNvPicPr>
          <p:nvPr/>
        </p:nvPicPr>
        <p:blipFill>
          <a:blip r:embed="rId9"/>
          <a:srcRect/>
          <a:stretch/>
        </p:blipFill>
        <p:spPr>
          <a:xfrm>
            <a:off x="412446" y="2174385"/>
            <a:ext cx="570599" cy="570599"/>
          </a:xfrm>
          <a:prstGeom prst="rect">
            <a:avLst/>
          </a:prstGeom>
        </p:spPr>
      </p:pic>
      <p:pic>
        <p:nvPicPr>
          <p:cNvPr id="25" name="Picture 24">
            <a:extLst>
              <a:ext uri="{FF2B5EF4-FFF2-40B4-BE49-F238E27FC236}">
                <a16:creationId xmlns:a16="http://schemas.microsoft.com/office/drawing/2014/main" id="{2523E10B-2042-481E-5C68-FAC6226C0D1B}"/>
              </a:ext>
            </a:extLst>
          </p:cNvPr>
          <p:cNvPicPr>
            <a:picLocks noChangeAspect="1"/>
          </p:cNvPicPr>
          <p:nvPr/>
        </p:nvPicPr>
        <p:blipFill>
          <a:blip r:embed="rId10"/>
          <a:srcRect/>
          <a:stretch/>
        </p:blipFill>
        <p:spPr>
          <a:xfrm>
            <a:off x="412446" y="2824344"/>
            <a:ext cx="570599" cy="570599"/>
          </a:xfrm>
          <a:prstGeom prst="rect">
            <a:avLst/>
          </a:prstGeom>
        </p:spPr>
      </p:pic>
      <p:pic>
        <p:nvPicPr>
          <p:cNvPr id="27" name="Picture 26">
            <a:extLst>
              <a:ext uri="{FF2B5EF4-FFF2-40B4-BE49-F238E27FC236}">
                <a16:creationId xmlns:a16="http://schemas.microsoft.com/office/drawing/2014/main" id="{B7A9348A-2C96-C458-7A99-ADC0EAF4A2F2}"/>
              </a:ext>
            </a:extLst>
          </p:cNvPr>
          <p:cNvPicPr>
            <a:picLocks noChangeAspect="1"/>
          </p:cNvPicPr>
          <p:nvPr/>
        </p:nvPicPr>
        <p:blipFill>
          <a:blip r:embed="rId11"/>
          <a:srcRect/>
          <a:stretch/>
        </p:blipFill>
        <p:spPr>
          <a:xfrm>
            <a:off x="412446" y="3474047"/>
            <a:ext cx="570599" cy="570599"/>
          </a:xfrm>
          <a:prstGeom prst="rect">
            <a:avLst/>
          </a:prstGeom>
        </p:spPr>
      </p:pic>
      <p:pic>
        <p:nvPicPr>
          <p:cNvPr id="29" name="Picture 28">
            <a:extLst>
              <a:ext uri="{FF2B5EF4-FFF2-40B4-BE49-F238E27FC236}">
                <a16:creationId xmlns:a16="http://schemas.microsoft.com/office/drawing/2014/main" id="{2EC780AF-AAD1-825E-233E-1AC977A1AD4F}"/>
              </a:ext>
            </a:extLst>
          </p:cNvPr>
          <p:cNvPicPr>
            <a:picLocks noChangeAspect="1"/>
          </p:cNvPicPr>
          <p:nvPr/>
        </p:nvPicPr>
        <p:blipFill>
          <a:blip r:embed="rId12"/>
          <a:srcRect/>
          <a:stretch/>
        </p:blipFill>
        <p:spPr>
          <a:xfrm>
            <a:off x="5632645" y="4129891"/>
            <a:ext cx="570599" cy="570599"/>
          </a:xfrm>
          <a:prstGeom prst="rect">
            <a:avLst/>
          </a:prstGeom>
        </p:spPr>
      </p:pic>
      <p:pic>
        <p:nvPicPr>
          <p:cNvPr id="31" name="Picture 30">
            <a:extLst>
              <a:ext uri="{FF2B5EF4-FFF2-40B4-BE49-F238E27FC236}">
                <a16:creationId xmlns:a16="http://schemas.microsoft.com/office/drawing/2014/main" id="{8AACBA36-3ACE-1656-1976-7B17B1931909}"/>
              </a:ext>
            </a:extLst>
          </p:cNvPr>
          <p:cNvPicPr>
            <a:picLocks noChangeAspect="1"/>
          </p:cNvPicPr>
          <p:nvPr/>
        </p:nvPicPr>
        <p:blipFill>
          <a:blip r:embed="rId13"/>
          <a:srcRect/>
          <a:stretch/>
        </p:blipFill>
        <p:spPr>
          <a:xfrm>
            <a:off x="5632645" y="3474047"/>
            <a:ext cx="570599" cy="570599"/>
          </a:xfrm>
          <a:prstGeom prst="rect">
            <a:avLst/>
          </a:prstGeom>
        </p:spPr>
      </p:pic>
      <p:pic>
        <p:nvPicPr>
          <p:cNvPr id="33" name="Picture 32">
            <a:extLst>
              <a:ext uri="{FF2B5EF4-FFF2-40B4-BE49-F238E27FC236}">
                <a16:creationId xmlns:a16="http://schemas.microsoft.com/office/drawing/2014/main" id="{1753A380-7AEF-59D2-6B20-F411946FF09D}"/>
              </a:ext>
            </a:extLst>
          </p:cNvPr>
          <p:cNvPicPr>
            <a:picLocks noChangeAspect="1"/>
          </p:cNvPicPr>
          <p:nvPr/>
        </p:nvPicPr>
        <p:blipFill>
          <a:blip r:embed="rId14"/>
          <a:srcRect/>
          <a:stretch/>
        </p:blipFill>
        <p:spPr>
          <a:xfrm>
            <a:off x="5632645" y="2824344"/>
            <a:ext cx="570599" cy="570599"/>
          </a:xfrm>
          <a:prstGeom prst="rect">
            <a:avLst/>
          </a:prstGeom>
        </p:spPr>
      </p:pic>
      <p:pic>
        <p:nvPicPr>
          <p:cNvPr id="35" name="Picture 34">
            <a:extLst>
              <a:ext uri="{FF2B5EF4-FFF2-40B4-BE49-F238E27FC236}">
                <a16:creationId xmlns:a16="http://schemas.microsoft.com/office/drawing/2014/main" id="{5A4AFF38-7367-E628-511E-533A17C6610E}"/>
              </a:ext>
            </a:extLst>
          </p:cNvPr>
          <p:cNvPicPr>
            <a:picLocks noChangeAspect="1"/>
          </p:cNvPicPr>
          <p:nvPr/>
        </p:nvPicPr>
        <p:blipFill>
          <a:blip r:embed="rId15"/>
          <a:srcRect/>
          <a:stretch/>
        </p:blipFill>
        <p:spPr>
          <a:xfrm>
            <a:off x="5632645" y="2194873"/>
            <a:ext cx="570599" cy="570599"/>
          </a:xfrm>
          <a:prstGeom prst="rect">
            <a:avLst/>
          </a:prstGeom>
        </p:spPr>
      </p:pic>
      <p:pic>
        <p:nvPicPr>
          <p:cNvPr id="37" name="Picture 36">
            <a:extLst>
              <a:ext uri="{FF2B5EF4-FFF2-40B4-BE49-F238E27FC236}">
                <a16:creationId xmlns:a16="http://schemas.microsoft.com/office/drawing/2014/main" id="{CACEE433-9101-352A-EABA-F084F27012D8}"/>
              </a:ext>
            </a:extLst>
          </p:cNvPr>
          <p:cNvPicPr>
            <a:picLocks noChangeAspect="1"/>
          </p:cNvPicPr>
          <p:nvPr/>
        </p:nvPicPr>
        <p:blipFill>
          <a:blip r:embed="rId16"/>
          <a:srcRect/>
          <a:stretch/>
        </p:blipFill>
        <p:spPr>
          <a:xfrm>
            <a:off x="5632645" y="1544557"/>
            <a:ext cx="570599" cy="570599"/>
          </a:xfrm>
          <a:prstGeom prst="rect">
            <a:avLst/>
          </a:prstGeom>
        </p:spPr>
      </p:pic>
      <p:pic>
        <p:nvPicPr>
          <p:cNvPr id="43" name="Picture 42">
            <a:extLst>
              <a:ext uri="{FF2B5EF4-FFF2-40B4-BE49-F238E27FC236}">
                <a16:creationId xmlns:a16="http://schemas.microsoft.com/office/drawing/2014/main" id="{E4D59DC5-CB99-99C8-BB3D-7F73308BE5C1}"/>
              </a:ext>
            </a:extLst>
          </p:cNvPr>
          <p:cNvPicPr>
            <a:picLocks noChangeAspect="1"/>
          </p:cNvPicPr>
          <p:nvPr/>
        </p:nvPicPr>
        <p:blipFill>
          <a:blip r:embed="rId17"/>
          <a:srcRect/>
          <a:stretch/>
        </p:blipFill>
        <p:spPr>
          <a:xfrm>
            <a:off x="3907570" y="4129891"/>
            <a:ext cx="570599" cy="570599"/>
          </a:xfrm>
          <a:prstGeom prst="rect">
            <a:avLst/>
          </a:prstGeom>
        </p:spPr>
      </p:pic>
      <p:pic>
        <p:nvPicPr>
          <p:cNvPr id="45" name="Picture 44">
            <a:extLst>
              <a:ext uri="{FF2B5EF4-FFF2-40B4-BE49-F238E27FC236}">
                <a16:creationId xmlns:a16="http://schemas.microsoft.com/office/drawing/2014/main" id="{08F43D3F-B97B-E93B-9C4D-3396852FE1E7}"/>
              </a:ext>
            </a:extLst>
          </p:cNvPr>
          <p:cNvPicPr>
            <a:picLocks noChangeAspect="1"/>
          </p:cNvPicPr>
          <p:nvPr/>
        </p:nvPicPr>
        <p:blipFill>
          <a:blip r:embed="rId18"/>
          <a:srcRect/>
          <a:stretch/>
        </p:blipFill>
        <p:spPr>
          <a:xfrm>
            <a:off x="3907570" y="3474047"/>
            <a:ext cx="570599" cy="570599"/>
          </a:xfrm>
          <a:prstGeom prst="rect">
            <a:avLst/>
          </a:prstGeom>
        </p:spPr>
      </p:pic>
      <p:pic>
        <p:nvPicPr>
          <p:cNvPr id="47" name="Picture 46">
            <a:extLst>
              <a:ext uri="{FF2B5EF4-FFF2-40B4-BE49-F238E27FC236}">
                <a16:creationId xmlns:a16="http://schemas.microsoft.com/office/drawing/2014/main" id="{7E18172E-CFEE-F06C-C98F-2A3CC2FA7437}"/>
              </a:ext>
            </a:extLst>
          </p:cNvPr>
          <p:cNvPicPr>
            <a:picLocks noChangeAspect="1"/>
          </p:cNvPicPr>
          <p:nvPr/>
        </p:nvPicPr>
        <p:blipFill>
          <a:blip r:embed="rId19"/>
          <a:srcRect/>
          <a:stretch/>
        </p:blipFill>
        <p:spPr>
          <a:xfrm>
            <a:off x="3907570" y="2824344"/>
            <a:ext cx="570599" cy="570599"/>
          </a:xfrm>
          <a:prstGeom prst="rect">
            <a:avLst/>
          </a:prstGeom>
        </p:spPr>
      </p:pic>
      <p:pic>
        <p:nvPicPr>
          <p:cNvPr id="49" name="Picture 48">
            <a:extLst>
              <a:ext uri="{FF2B5EF4-FFF2-40B4-BE49-F238E27FC236}">
                <a16:creationId xmlns:a16="http://schemas.microsoft.com/office/drawing/2014/main" id="{2D41960F-0D29-55CF-2CD9-9FC024633AAB}"/>
              </a:ext>
            </a:extLst>
          </p:cNvPr>
          <p:cNvPicPr>
            <a:picLocks noChangeAspect="1"/>
          </p:cNvPicPr>
          <p:nvPr/>
        </p:nvPicPr>
        <p:blipFill>
          <a:blip r:embed="rId20"/>
          <a:srcRect/>
          <a:stretch/>
        </p:blipFill>
        <p:spPr>
          <a:xfrm>
            <a:off x="3892579" y="2194873"/>
            <a:ext cx="570599" cy="570599"/>
          </a:xfrm>
          <a:prstGeom prst="rect">
            <a:avLst/>
          </a:prstGeom>
        </p:spPr>
      </p:pic>
      <p:pic>
        <p:nvPicPr>
          <p:cNvPr id="51" name="Picture 50">
            <a:extLst>
              <a:ext uri="{FF2B5EF4-FFF2-40B4-BE49-F238E27FC236}">
                <a16:creationId xmlns:a16="http://schemas.microsoft.com/office/drawing/2014/main" id="{3040DDE8-2BC3-5AF2-BBE5-C548A7433602}"/>
              </a:ext>
            </a:extLst>
          </p:cNvPr>
          <p:cNvPicPr>
            <a:picLocks noChangeAspect="1"/>
          </p:cNvPicPr>
          <p:nvPr/>
        </p:nvPicPr>
        <p:blipFill>
          <a:blip r:embed="rId21"/>
          <a:srcRect/>
          <a:stretch/>
        </p:blipFill>
        <p:spPr>
          <a:xfrm>
            <a:off x="3892579" y="1544557"/>
            <a:ext cx="570599" cy="570599"/>
          </a:xfrm>
          <a:prstGeom prst="rect">
            <a:avLst/>
          </a:prstGeom>
        </p:spPr>
      </p:pic>
      <p:pic>
        <p:nvPicPr>
          <p:cNvPr id="63" name="Picture 62">
            <a:extLst>
              <a:ext uri="{FF2B5EF4-FFF2-40B4-BE49-F238E27FC236}">
                <a16:creationId xmlns:a16="http://schemas.microsoft.com/office/drawing/2014/main" id="{9EC7CE1D-3182-F715-76A0-A14672977D9D}"/>
              </a:ext>
            </a:extLst>
          </p:cNvPr>
          <p:cNvPicPr>
            <a:picLocks noChangeAspect="1"/>
          </p:cNvPicPr>
          <p:nvPr/>
        </p:nvPicPr>
        <p:blipFill>
          <a:blip r:embed="rId22"/>
          <a:srcRect/>
          <a:stretch/>
        </p:blipFill>
        <p:spPr>
          <a:xfrm>
            <a:off x="1282479" y="4144882"/>
            <a:ext cx="570599" cy="570599"/>
          </a:xfrm>
          <a:prstGeom prst="rect">
            <a:avLst/>
          </a:prstGeom>
        </p:spPr>
      </p:pic>
      <p:pic>
        <p:nvPicPr>
          <p:cNvPr id="65" name="Picture 64">
            <a:extLst>
              <a:ext uri="{FF2B5EF4-FFF2-40B4-BE49-F238E27FC236}">
                <a16:creationId xmlns:a16="http://schemas.microsoft.com/office/drawing/2014/main" id="{C810112A-5FF3-58A0-E648-00B1DABF4D01}"/>
              </a:ext>
            </a:extLst>
          </p:cNvPr>
          <p:cNvPicPr>
            <a:picLocks noChangeAspect="1"/>
          </p:cNvPicPr>
          <p:nvPr/>
        </p:nvPicPr>
        <p:blipFill>
          <a:blip r:embed="rId23"/>
          <a:srcRect/>
          <a:stretch/>
        </p:blipFill>
        <p:spPr>
          <a:xfrm>
            <a:off x="1282479" y="3474047"/>
            <a:ext cx="570599" cy="570599"/>
          </a:xfrm>
          <a:prstGeom prst="rect">
            <a:avLst/>
          </a:prstGeom>
        </p:spPr>
      </p:pic>
      <p:pic>
        <p:nvPicPr>
          <p:cNvPr id="67" name="Picture 66">
            <a:extLst>
              <a:ext uri="{FF2B5EF4-FFF2-40B4-BE49-F238E27FC236}">
                <a16:creationId xmlns:a16="http://schemas.microsoft.com/office/drawing/2014/main" id="{C9E62020-0608-D4A8-7530-92CB371A051B}"/>
              </a:ext>
            </a:extLst>
          </p:cNvPr>
          <p:cNvPicPr>
            <a:picLocks noChangeAspect="1"/>
          </p:cNvPicPr>
          <p:nvPr/>
        </p:nvPicPr>
        <p:blipFill>
          <a:blip r:embed="rId24"/>
          <a:srcRect/>
          <a:stretch/>
        </p:blipFill>
        <p:spPr>
          <a:xfrm>
            <a:off x="1282479" y="2824344"/>
            <a:ext cx="570599" cy="570599"/>
          </a:xfrm>
          <a:prstGeom prst="rect">
            <a:avLst/>
          </a:prstGeom>
        </p:spPr>
      </p:pic>
      <p:pic>
        <p:nvPicPr>
          <p:cNvPr id="69" name="Picture 68">
            <a:extLst>
              <a:ext uri="{FF2B5EF4-FFF2-40B4-BE49-F238E27FC236}">
                <a16:creationId xmlns:a16="http://schemas.microsoft.com/office/drawing/2014/main" id="{5D574131-23C0-44B4-028E-1A5DD45A6FDF}"/>
              </a:ext>
            </a:extLst>
          </p:cNvPr>
          <p:cNvPicPr>
            <a:picLocks noChangeAspect="1"/>
          </p:cNvPicPr>
          <p:nvPr/>
        </p:nvPicPr>
        <p:blipFill>
          <a:blip r:embed="rId25"/>
          <a:srcRect/>
          <a:stretch/>
        </p:blipFill>
        <p:spPr>
          <a:xfrm>
            <a:off x="1282479" y="2194873"/>
            <a:ext cx="570599" cy="570599"/>
          </a:xfrm>
          <a:prstGeom prst="rect">
            <a:avLst/>
          </a:prstGeom>
        </p:spPr>
      </p:pic>
      <p:pic>
        <p:nvPicPr>
          <p:cNvPr id="71" name="Picture 70">
            <a:extLst>
              <a:ext uri="{FF2B5EF4-FFF2-40B4-BE49-F238E27FC236}">
                <a16:creationId xmlns:a16="http://schemas.microsoft.com/office/drawing/2014/main" id="{DDCCE16A-22CD-8D75-560A-8ED546739873}"/>
              </a:ext>
            </a:extLst>
          </p:cNvPr>
          <p:cNvPicPr>
            <a:picLocks noChangeAspect="1"/>
          </p:cNvPicPr>
          <p:nvPr/>
        </p:nvPicPr>
        <p:blipFill>
          <a:blip r:embed="rId26"/>
          <a:srcRect/>
          <a:stretch/>
        </p:blipFill>
        <p:spPr>
          <a:xfrm>
            <a:off x="1282479" y="1581651"/>
            <a:ext cx="570599" cy="570599"/>
          </a:xfrm>
          <a:prstGeom prst="rect">
            <a:avLst/>
          </a:prstGeom>
        </p:spPr>
      </p:pic>
      <p:pic>
        <p:nvPicPr>
          <p:cNvPr id="57" name="Picture 56">
            <a:extLst>
              <a:ext uri="{FF2B5EF4-FFF2-40B4-BE49-F238E27FC236}">
                <a16:creationId xmlns:a16="http://schemas.microsoft.com/office/drawing/2014/main" id="{10B9BB12-DCE0-68C1-615C-281E0E6835BE}"/>
              </a:ext>
            </a:extLst>
          </p:cNvPr>
          <p:cNvPicPr>
            <a:picLocks noChangeAspect="1"/>
          </p:cNvPicPr>
          <p:nvPr/>
        </p:nvPicPr>
        <p:blipFill>
          <a:blip r:embed="rId27"/>
          <a:srcRect/>
          <a:stretch/>
        </p:blipFill>
        <p:spPr>
          <a:xfrm>
            <a:off x="6502678" y="4129891"/>
            <a:ext cx="570599" cy="570599"/>
          </a:xfrm>
          <a:prstGeom prst="rect">
            <a:avLst/>
          </a:prstGeom>
        </p:spPr>
      </p:pic>
      <p:pic>
        <p:nvPicPr>
          <p:cNvPr id="59" name="Picture 58">
            <a:extLst>
              <a:ext uri="{FF2B5EF4-FFF2-40B4-BE49-F238E27FC236}">
                <a16:creationId xmlns:a16="http://schemas.microsoft.com/office/drawing/2014/main" id="{46088073-315D-0BFC-27D1-FE80CB8A601F}"/>
              </a:ext>
            </a:extLst>
          </p:cNvPr>
          <p:cNvPicPr>
            <a:picLocks noChangeAspect="1"/>
          </p:cNvPicPr>
          <p:nvPr/>
        </p:nvPicPr>
        <p:blipFill>
          <a:blip r:embed="rId28"/>
          <a:srcRect/>
          <a:stretch/>
        </p:blipFill>
        <p:spPr>
          <a:xfrm>
            <a:off x="6502678" y="3474047"/>
            <a:ext cx="570599" cy="570599"/>
          </a:xfrm>
          <a:prstGeom prst="rect">
            <a:avLst/>
          </a:prstGeom>
        </p:spPr>
      </p:pic>
      <p:pic>
        <p:nvPicPr>
          <p:cNvPr id="61" name="Picture 60">
            <a:extLst>
              <a:ext uri="{FF2B5EF4-FFF2-40B4-BE49-F238E27FC236}">
                <a16:creationId xmlns:a16="http://schemas.microsoft.com/office/drawing/2014/main" id="{FC63A68C-DA37-5C5B-9990-314F0139F732}"/>
              </a:ext>
            </a:extLst>
          </p:cNvPr>
          <p:cNvPicPr>
            <a:picLocks noChangeAspect="1"/>
          </p:cNvPicPr>
          <p:nvPr/>
        </p:nvPicPr>
        <p:blipFill>
          <a:blip r:embed="rId29"/>
          <a:srcRect/>
          <a:stretch/>
        </p:blipFill>
        <p:spPr>
          <a:xfrm>
            <a:off x="6502678" y="2824344"/>
            <a:ext cx="570599" cy="570599"/>
          </a:xfrm>
          <a:prstGeom prst="rect">
            <a:avLst/>
          </a:prstGeom>
        </p:spPr>
      </p:pic>
      <p:pic>
        <p:nvPicPr>
          <p:cNvPr id="73" name="Picture 72">
            <a:extLst>
              <a:ext uri="{FF2B5EF4-FFF2-40B4-BE49-F238E27FC236}">
                <a16:creationId xmlns:a16="http://schemas.microsoft.com/office/drawing/2014/main" id="{715E623F-09DF-16B8-BB49-A946D51851B2}"/>
              </a:ext>
            </a:extLst>
          </p:cNvPr>
          <p:cNvPicPr>
            <a:picLocks noChangeAspect="1"/>
          </p:cNvPicPr>
          <p:nvPr/>
        </p:nvPicPr>
        <p:blipFill>
          <a:blip r:embed="rId30"/>
          <a:srcRect/>
          <a:stretch/>
        </p:blipFill>
        <p:spPr>
          <a:xfrm>
            <a:off x="6502678" y="2194873"/>
            <a:ext cx="570599" cy="570599"/>
          </a:xfrm>
          <a:prstGeom prst="rect">
            <a:avLst/>
          </a:prstGeom>
        </p:spPr>
      </p:pic>
      <p:pic>
        <p:nvPicPr>
          <p:cNvPr id="79" name="Picture 78">
            <a:extLst>
              <a:ext uri="{FF2B5EF4-FFF2-40B4-BE49-F238E27FC236}">
                <a16:creationId xmlns:a16="http://schemas.microsoft.com/office/drawing/2014/main" id="{D57A1F53-4966-0C89-B5C5-53DC38749BF0}"/>
              </a:ext>
            </a:extLst>
          </p:cNvPr>
          <p:cNvPicPr>
            <a:picLocks noChangeAspect="1"/>
          </p:cNvPicPr>
          <p:nvPr/>
        </p:nvPicPr>
        <p:blipFill>
          <a:blip r:embed="rId31"/>
          <a:srcRect/>
          <a:stretch/>
        </p:blipFill>
        <p:spPr>
          <a:xfrm>
            <a:off x="6502678" y="1544557"/>
            <a:ext cx="570599" cy="570599"/>
          </a:xfrm>
          <a:prstGeom prst="rect">
            <a:avLst/>
          </a:prstGeom>
        </p:spPr>
      </p:pic>
      <p:pic>
        <p:nvPicPr>
          <p:cNvPr id="39" name="Picture 38">
            <a:extLst>
              <a:ext uri="{FF2B5EF4-FFF2-40B4-BE49-F238E27FC236}">
                <a16:creationId xmlns:a16="http://schemas.microsoft.com/office/drawing/2014/main" id="{6117CB4F-54B0-6F6E-5B22-8B41C171D3D6}"/>
              </a:ext>
            </a:extLst>
          </p:cNvPr>
          <p:cNvPicPr>
            <a:picLocks noChangeAspect="1"/>
          </p:cNvPicPr>
          <p:nvPr/>
        </p:nvPicPr>
        <p:blipFill>
          <a:blip r:embed="rId32"/>
          <a:srcRect/>
          <a:stretch/>
        </p:blipFill>
        <p:spPr>
          <a:xfrm>
            <a:off x="4762612" y="2194873"/>
            <a:ext cx="570599" cy="570599"/>
          </a:xfrm>
          <a:prstGeom prst="rect">
            <a:avLst/>
          </a:prstGeom>
        </p:spPr>
      </p:pic>
      <p:pic>
        <p:nvPicPr>
          <p:cNvPr id="41" name="Picture 40">
            <a:extLst>
              <a:ext uri="{FF2B5EF4-FFF2-40B4-BE49-F238E27FC236}">
                <a16:creationId xmlns:a16="http://schemas.microsoft.com/office/drawing/2014/main" id="{E3104BE9-5969-D327-4C3C-0F081DA3F01A}"/>
              </a:ext>
            </a:extLst>
          </p:cNvPr>
          <p:cNvPicPr>
            <a:picLocks noChangeAspect="1"/>
          </p:cNvPicPr>
          <p:nvPr/>
        </p:nvPicPr>
        <p:blipFill>
          <a:blip r:embed="rId33"/>
          <a:srcRect/>
          <a:stretch/>
        </p:blipFill>
        <p:spPr>
          <a:xfrm>
            <a:off x="4762612" y="1544557"/>
            <a:ext cx="570599" cy="570599"/>
          </a:xfrm>
          <a:prstGeom prst="rect">
            <a:avLst/>
          </a:prstGeom>
        </p:spPr>
      </p:pic>
      <p:pic>
        <p:nvPicPr>
          <p:cNvPr id="75" name="Picture 74">
            <a:extLst>
              <a:ext uri="{FF2B5EF4-FFF2-40B4-BE49-F238E27FC236}">
                <a16:creationId xmlns:a16="http://schemas.microsoft.com/office/drawing/2014/main" id="{6339871D-3F25-C183-E4AA-DE5F9B6D7E25}"/>
              </a:ext>
            </a:extLst>
          </p:cNvPr>
          <p:cNvPicPr>
            <a:picLocks noChangeAspect="1"/>
          </p:cNvPicPr>
          <p:nvPr/>
        </p:nvPicPr>
        <p:blipFill>
          <a:blip r:embed="rId34"/>
          <a:srcRect/>
          <a:stretch/>
        </p:blipFill>
        <p:spPr>
          <a:xfrm>
            <a:off x="4762612" y="2824344"/>
            <a:ext cx="570599" cy="570599"/>
          </a:xfrm>
          <a:prstGeom prst="rect">
            <a:avLst/>
          </a:prstGeom>
        </p:spPr>
      </p:pic>
      <p:pic>
        <p:nvPicPr>
          <p:cNvPr id="83" name="Picture 82">
            <a:extLst>
              <a:ext uri="{FF2B5EF4-FFF2-40B4-BE49-F238E27FC236}">
                <a16:creationId xmlns:a16="http://schemas.microsoft.com/office/drawing/2014/main" id="{D4343992-648A-849B-39B2-2A7A82B4AB09}"/>
              </a:ext>
            </a:extLst>
          </p:cNvPr>
          <p:cNvPicPr>
            <a:picLocks noChangeAspect="1"/>
          </p:cNvPicPr>
          <p:nvPr/>
        </p:nvPicPr>
        <p:blipFill>
          <a:blip r:embed="rId35"/>
          <a:srcRect/>
          <a:stretch/>
        </p:blipFill>
        <p:spPr>
          <a:xfrm>
            <a:off x="4762612" y="4129891"/>
            <a:ext cx="570599" cy="570599"/>
          </a:xfrm>
          <a:prstGeom prst="rect">
            <a:avLst/>
          </a:prstGeom>
        </p:spPr>
      </p:pic>
      <p:pic>
        <p:nvPicPr>
          <p:cNvPr id="85" name="Picture 84">
            <a:extLst>
              <a:ext uri="{FF2B5EF4-FFF2-40B4-BE49-F238E27FC236}">
                <a16:creationId xmlns:a16="http://schemas.microsoft.com/office/drawing/2014/main" id="{B741C861-876E-8D14-EB88-0149A44BF115}"/>
              </a:ext>
            </a:extLst>
          </p:cNvPr>
          <p:cNvPicPr>
            <a:picLocks noChangeAspect="1"/>
          </p:cNvPicPr>
          <p:nvPr/>
        </p:nvPicPr>
        <p:blipFill>
          <a:blip r:embed="rId36"/>
          <a:srcRect/>
          <a:stretch/>
        </p:blipFill>
        <p:spPr>
          <a:xfrm>
            <a:off x="4762612" y="3474047"/>
            <a:ext cx="570599" cy="570599"/>
          </a:xfrm>
          <a:prstGeom prst="rect">
            <a:avLst/>
          </a:prstGeom>
        </p:spPr>
      </p:pic>
      <p:pic>
        <p:nvPicPr>
          <p:cNvPr id="53" name="Picture 52">
            <a:extLst>
              <a:ext uri="{FF2B5EF4-FFF2-40B4-BE49-F238E27FC236}">
                <a16:creationId xmlns:a16="http://schemas.microsoft.com/office/drawing/2014/main" id="{E09240DB-D25C-3413-3043-5101327F9D4E}"/>
              </a:ext>
            </a:extLst>
          </p:cNvPr>
          <p:cNvPicPr>
            <a:picLocks noChangeAspect="1"/>
          </p:cNvPicPr>
          <p:nvPr/>
        </p:nvPicPr>
        <p:blipFill>
          <a:blip r:embed="rId37"/>
          <a:srcRect/>
          <a:stretch/>
        </p:blipFill>
        <p:spPr>
          <a:xfrm>
            <a:off x="7372711" y="2194873"/>
            <a:ext cx="570599" cy="570599"/>
          </a:xfrm>
          <a:prstGeom prst="rect">
            <a:avLst/>
          </a:prstGeom>
        </p:spPr>
      </p:pic>
      <p:pic>
        <p:nvPicPr>
          <p:cNvPr id="55" name="Picture 54">
            <a:extLst>
              <a:ext uri="{FF2B5EF4-FFF2-40B4-BE49-F238E27FC236}">
                <a16:creationId xmlns:a16="http://schemas.microsoft.com/office/drawing/2014/main" id="{5CDB1B92-0B0B-A8B2-856B-B0B8F5C6A268}"/>
              </a:ext>
            </a:extLst>
          </p:cNvPr>
          <p:cNvPicPr>
            <a:picLocks noChangeAspect="1"/>
          </p:cNvPicPr>
          <p:nvPr/>
        </p:nvPicPr>
        <p:blipFill>
          <a:blip r:embed="rId38"/>
          <a:srcRect/>
          <a:stretch/>
        </p:blipFill>
        <p:spPr>
          <a:xfrm>
            <a:off x="7372711" y="1544557"/>
            <a:ext cx="570599" cy="570599"/>
          </a:xfrm>
          <a:prstGeom prst="rect">
            <a:avLst/>
          </a:prstGeom>
        </p:spPr>
      </p:pic>
      <p:pic>
        <p:nvPicPr>
          <p:cNvPr id="87" name="Picture 86">
            <a:extLst>
              <a:ext uri="{FF2B5EF4-FFF2-40B4-BE49-F238E27FC236}">
                <a16:creationId xmlns:a16="http://schemas.microsoft.com/office/drawing/2014/main" id="{96D4287F-009C-0257-2071-D92354521490}"/>
              </a:ext>
            </a:extLst>
          </p:cNvPr>
          <p:cNvPicPr>
            <a:picLocks noChangeAspect="1"/>
          </p:cNvPicPr>
          <p:nvPr/>
        </p:nvPicPr>
        <p:blipFill>
          <a:blip r:embed="rId39"/>
          <a:srcRect/>
          <a:stretch/>
        </p:blipFill>
        <p:spPr>
          <a:xfrm>
            <a:off x="7419760" y="4129891"/>
            <a:ext cx="570599" cy="570599"/>
          </a:xfrm>
          <a:prstGeom prst="rect">
            <a:avLst/>
          </a:prstGeom>
        </p:spPr>
      </p:pic>
      <p:pic>
        <p:nvPicPr>
          <p:cNvPr id="89" name="Picture 88">
            <a:extLst>
              <a:ext uri="{FF2B5EF4-FFF2-40B4-BE49-F238E27FC236}">
                <a16:creationId xmlns:a16="http://schemas.microsoft.com/office/drawing/2014/main" id="{625FB5D5-7696-DF6E-E4BB-BA694F426135}"/>
              </a:ext>
            </a:extLst>
          </p:cNvPr>
          <p:cNvPicPr>
            <a:picLocks noChangeAspect="1"/>
          </p:cNvPicPr>
          <p:nvPr/>
        </p:nvPicPr>
        <p:blipFill>
          <a:blip r:embed="rId40"/>
          <a:srcRect/>
          <a:stretch/>
        </p:blipFill>
        <p:spPr>
          <a:xfrm>
            <a:off x="7372711" y="3474047"/>
            <a:ext cx="570599" cy="570599"/>
          </a:xfrm>
          <a:prstGeom prst="rect">
            <a:avLst/>
          </a:prstGeom>
        </p:spPr>
      </p:pic>
      <p:pic>
        <p:nvPicPr>
          <p:cNvPr id="91" name="Picture 90">
            <a:extLst>
              <a:ext uri="{FF2B5EF4-FFF2-40B4-BE49-F238E27FC236}">
                <a16:creationId xmlns:a16="http://schemas.microsoft.com/office/drawing/2014/main" id="{D3FD83BD-6F8F-889D-C7D4-EEBAE3A58D12}"/>
              </a:ext>
            </a:extLst>
          </p:cNvPr>
          <p:cNvPicPr>
            <a:picLocks noChangeAspect="1"/>
          </p:cNvPicPr>
          <p:nvPr/>
        </p:nvPicPr>
        <p:blipFill>
          <a:blip r:embed="rId41"/>
          <a:srcRect/>
          <a:stretch/>
        </p:blipFill>
        <p:spPr>
          <a:xfrm>
            <a:off x="7372711" y="2824344"/>
            <a:ext cx="570599" cy="570599"/>
          </a:xfrm>
          <a:prstGeom prst="rect">
            <a:avLst/>
          </a:prstGeom>
        </p:spPr>
      </p:pic>
      <p:pic>
        <p:nvPicPr>
          <p:cNvPr id="5" name="Picture 4">
            <a:extLst>
              <a:ext uri="{FF2B5EF4-FFF2-40B4-BE49-F238E27FC236}">
                <a16:creationId xmlns:a16="http://schemas.microsoft.com/office/drawing/2014/main" id="{C99FC6FD-0E9C-7F69-6641-D81A631C1FFC}"/>
              </a:ext>
            </a:extLst>
          </p:cNvPr>
          <p:cNvPicPr>
            <a:picLocks noChangeAspect="1"/>
          </p:cNvPicPr>
          <p:nvPr/>
        </p:nvPicPr>
        <p:blipFill>
          <a:blip r:embed="rId42"/>
          <a:srcRect/>
          <a:stretch/>
        </p:blipFill>
        <p:spPr>
          <a:xfrm>
            <a:off x="2152513" y="2824344"/>
            <a:ext cx="570599" cy="570599"/>
          </a:xfrm>
          <a:prstGeom prst="rect">
            <a:avLst/>
          </a:prstGeom>
        </p:spPr>
      </p:pic>
      <p:pic>
        <p:nvPicPr>
          <p:cNvPr id="17" name="Picture 16">
            <a:extLst>
              <a:ext uri="{FF2B5EF4-FFF2-40B4-BE49-F238E27FC236}">
                <a16:creationId xmlns:a16="http://schemas.microsoft.com/office/drawing/2014/main" id="{DE8220A3-386B-028B-F25B-2651AF99F1F3}"/>
              </a:ext>
            </a:extLst>
          </p:cNvPr>
          <p:cNvPicPr>
            <a:picLocks noChangeAspect="1"/>
          </p:cNvPicPr>
          <p:nvPr/>
        </p:nvPicPr>
        <p:blipFill>
          <a:blip r:embed="rId43"/>
          <a:srcRect/>
          <a:stretch/>
        </p:blipFill>
        <p:spPr>
          <a:xfrm>
            <a:off x="2152513" y="1581651"/>
            <a:ext cx="570599" cy="570599"/>
          </a:xfrm>
          <a:prstGeom prst="rect">
            <a:avLst/>
          </a:prstGeom>
        </p:spPr>
      </p:pic>
      <p:pic>
        <p:nvPicPr>
          <p:cNvPr id="77" name="Picture 76">
            <a:extLst>
              <a:ext uri="{FF2B5EF4-FFF2-40B4-BE49-F238E27FC236}">
                <a16:creationId xmlns:a16="http://schemas.microsoft.com/office/drawing/2014/main" id="{E871863C-F8D1-5DC4-E740-F6684398F9D6}"/>
              </a:ext>
            </a:extLst>
          </p:cNvPr>
          <p:cNvPicPr>
            <a:picLocks noChangeAspect="1"/>
          </p:cNvPicPr>
          <p:nvPr/>
        </p:nvPicPr>
        <p:blipFill>
          <a:blip r:embed="rId44"/>
          <a:srcRect/>
          <a:stretch/>
        </p:blipFill>
        <p:spPr>
          <a:xfrm>
            <a:off x="2152513" y="3495664"/>
            <a:ext cx="570599" cy="570599"/>
          </a:xfrm>
          <a:prstGeom prst="rect">
            <a:avLst/>
          </a:prstGeom>
        </p:spPr>
      </p:pic>
      <p:pic>
        <p:nvPicPr>
          <p:cNvPr id="81" name="Picture 80">
            <a:extLst>
              <a:ext uri="{FF2B5EF4-FFF2-40B4-BE49-F238E27FC236}">
                <a16:creationId xmlns:a16="http://schemas.microsoft.com/office/drawing/2014/main" id="{A9573AA8-927B-AC21-57D6-AD20120F0B89}"/>
              </a:ext>
            </a:extLst>
          </p:cNvPr>
          <p:cNvPicPr>
            <a:picLocks noChangeAspect="1"/>
          </p:cNvPicPr>
          <p:nvPr/>
        </p:nvPicPr>
        <p:blipFill>
          <a:blip r:embed="rId45"/>
          <a:srcRect/>
          <a:stretch/>
        </p:blipFill>
        <p:spPr>
          <a:xfrm>
            <a:off x="2152513" y="4108316"/>
            <a:ext cx="570599" cy="570599"/>
          </a:xfrm>
          <a:prstGeom prst="rect">
            <a:avLst/>
          </a:prstGeom>
        </p:spPr>
      </p:pic>
      <p:pic>
        <p:nvPicPr>
          <p:cNvPr id="93" name="Picture 92">
            <a:extLst>
              <a:ext uri="{FF2B5EF4-FFF2-40B4-BE49-F238E27FC236}">
                <a16:creationId xmlns:a16="http://schemas.microsoft.com/office/drawing/2014/main" id="{55B9516A-164E-ADAE-2327-FFC4BF5036EE}"/>
              </a:ext>
            </a:extLst>
          </p:cNvPr>
          <p:cNvPicPr>
            <a:picLocks noChangeAspect="1"/>
          </p:cNvPicPr>
          <p:nvPr/>
        </p:nvPicPr>
        <p:blipFill>
          <a:blip r:embed="rId46"/>
          <a:srcRect/>
          <a:stretch/>
        </p:blipFill>
        <p:spPr>
          <a:xfrm>
            <a:off x="2152513" y="2231966"/>
            <a:ext cx="570599" cy="570599"/>
          </a:xfrm>
          <a:prstGeom prst="rect">
            <a:avLst/>
          </a:prstGeom>
        </p:spPr>
      </p:pic>
      <p:sp>
        <p:nvSpPr>
          <p:cNvPr id="48" name="Title 1">
            <a:extLst>
              <a:ext uri="{FF2B5EF4-FFF2-40B4-BE49-F238E27FC236}">
                <a16:creationId xmlns:a16="http://schemas.microsoft.com/office/drawing/2014/main" id="{40D289AE-DCC5-B8F9-C354-B1ECAE4EBB6D}"/>
              </a:ext>
            </a:extLst>
          </p:cNvPr>
          <p:cNvSpPr txBox="1">
            <a:spLocks/>
          </p:cNvSpPr>
          <p:nvPr/>
        </p:nvSpPr>
        <p:spPr>
          <a:xfrm>
            <a:off x="255458" y="413469"/>
            <a:ext cx="5822521" cy="39649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1800" b="1" dirty="0">
                <a:solidFill>
                  <a:srgbClr val="264774"/>
                </a:solidFill>
              </a:rPr>
              <a:t>Icons</a:t>
            </a:r>
          </a:p>
        </p:txBody>
      </p:sp>
    </p:spTree>
    <p:extLst>
      <p:ext uri="{BB962C8B-B14F-4D97-AF65-F5344CB8AC3E}">
        <p14:creationId xmlns:p14="http://schemas.microsoft.com/office/powerpoint/2010/main" val="134690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E8122AD4-7947-C83C-B3AB-69EFB0BC85C5}"/>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19" name="Picture Placeholder 18">
            <a:extLst>
              <a:ext uri="{FF2B5EF4-FFF2-40B4-BE49-F238E27FC236}">
                <a16:creationId xmlns:a16="http://schemas.microsoft.com/office/drawing/2014/main" id="{CFF7E998-3595-4C92-2EEA-E869307C8CCB}"/>
              </a:ext>
            </a:extLst>
          </p:cNvPr>
          <p:cNvSpPr>
            <a:spLocks noGrp="1"/>
          </p:cNvSpPr>
          <p:nvPr>
            <p:ph type="pic" sz="quarter" idx="15"/>
          </p:nvPr>
        </p:nvSpPr>
        <p:spPr/>
        <p:txBody>
          <a:bodyPr/>
          <a:lstStyle/>
          <a:p>
            <a:endParaRPr lang="en-US"/>
          </a:p>
        </p:txBody>
      </p:sp>
      <p:pic>
        <p:nvPicPr>
          <p:cNvPr id="9" name="Picture 8">
            <a:extLst>
              <a:ext uri="{FF2B5EF4-FFF2-40B4-BE49-F238E27FC236}">
                <a16:creationId xmlns:a16="http://schemas.microsoft.com/office/drawing/2014/main" id="{960D91E9-C68D-84F6-8C41-DA52E825228E}"/>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6000"/>
                    </a14:imgEffect>
                  </a14:imgLayer>
                </a14:imgProps>
              </a:ext>
            </a:extLst>
          </a:blip>
          <a:srcRect l="17473" r="17473"/>
          <a:stretch/>
        </p:blipFill>
        <p:spPr>
          <a:xfrm>
            <a:off x="4770274" y="840599"/>
            <a:ext cx="4373726" cy="4482193"/>
          </a:xfrm>
          <a:prstGeom prst="rect">
            <a:avLst/>
          </a:prstGeom>
        </p:spPr>
      </p:pic>
      <p:sp>
        <p:nvSpPr>
          <p:cNvPr id="36" name="Rectangle 35">
            <a:extLst>
              <a:ext uri="{FF2B5EF4-FFF2-40B4-BE49-F238E27FC236}">
                <a16:creationId xmlns:a16="http://schemas.microsoft.com/office/drawing/2014/main" id="{972B8948-3780-0E87-8F0B-F90D515C34F0}"/>
              </a:ext>
            </a:extLst>
          </p:cNvPr>
          <p:cNvSpPr/>
          <p:nvPr/>
        </p:nvSpPr>
        <p:spPr>
          <a:xfrm rot="5400000">
            <a:off x="6902272" y="3135931"/>
            <a:ext cx="109728" cy="4373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690922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4ECFE98D-4E35-8B1D-B1EC-BE93CE393306}"/>
              </a:ext>
            </a:extLst>
          </p:cNvPr>
          <p:cNvSpPr>
            <a:spLocks noGrp="1"/>
          </p:cNvSpPr>
          <p:nvPr>
            <p:ph type="pic" sz="quarter" idx="15"/>
          </p:nvPr>
        </p:nvSpPr>
        <p:spPr/>
        <p:txBody>
          <a:bodyPr/>
          <a:lstStyle/>
          <a:p>
            <a:endParaRPr lang="en-US"/>
          </a:p>
        </p:txBody>
      </p:sp>
      <p:pic>
        <p:nvPicPr>
          <p:cNvPr id="2" name="Picture 1">
            <a:extLst>
              <a:ext uri="{FF2B5EF4-FFF2-40B4-BE49-F238E27FC236}">
                <a16:creationId xmlns:a16="http://schemas.microsoft.com/office/drawing/2014/main" id="{407F40DA-2D75-493C-D037-810E2A32ECF1}"/>
              </a:ext>
            </a:extLst>
          </p:cNvPr>
          <p:cNvPicPr>
            <a:picLocks noChangeAspect="1"/>
          </p:cNvPicPr>
          <p:nvPr/>
        </p:nvPicPr>
        <p:blipFill rotWithShape="1">
          <a:blip r:embed="rId2">
            <a:alphaModFix/>
          </a:blip>
          <a:srcRect l="11177" r="15543"/>
          <a:stretch/>
        </p:blipFill>
        <p:spPr>
          <a:xfrm flipH="1">
            <a:off x="4769635" y="844959"/>
            <a:ext cx="4374361" cy="4454830"/>
          </a:xfrm>
          <a:prstGeom prst="rect">
            <a:avLst/>
          </a:prstGeom>
        </p:spPr>
      </p:pic>
      <p:sp>
        <p:nvSpPr>
          <p:cNvPr id="42" name="Text Placeholder 41">
            <a:extLst>
              <a:ext uri="{FF2B5EF4-FFF2-40B4-BE49-F238E27FC236}">
                <a16:creationId xmlns:a16="http://schemas.microsoft.com/office/drawing/2014/main" id="{B9DFBA73-82D1-89FE-2F3E-284EB2E9A8F8}"/>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36" name="Rectangle 35">
            <a:extLst>
              <a:ext uri="{FF2B5EF4-FFF2-40B4-BE49-F238E27FC236}">
                <a16:creationId xmlns:a16="http://schemas.microsoft.com/office/drawing/2014/main" id="{972B8948-3780-0E87-8F0B-F90D515C34F0}"/>
              </a:ext>
            </a:extLst>
          </p:cNvPr>
          <p:cNvSpPr/>
          <p:nvPr/>
        </p:nvSpPr>
        <p:spPr>
          <a:xfrm rot="5400000">
            <a:off x="6901634" y="3135931"/>
            <a:ext cx="109728" cy="43737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60930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4C9D1C7-7FB5-BC99-B15C-BF01D0817D15}"/>
              </a:ext>
            </a:extLst>
          </p:cNvPr>
          <p:cNvSpPr>
            <a:spLocks noGrp="1"/>
          </p:cNvSpPr>
          <p:nvPr>
            <p:ph type="pic" sz="quarter" idx="10"/>
          </p:nvPr>
        </p:nvSpPr>
        <p:spPr/>
        <p:txBody>
          <a:bodyPr/>
          <a:lstStyle/>
          <a:p>
            <a:endParaRPr lang="en-US"/>
          </a:p>
        </p:txBody>
      </p:sp>
      <p:pic>
        <p:nvPicPr>
          <p:cNvPr id="18" name="Picture 17">
            <a:extLst>
              <a:ext uri="{FF2B5EF4-FFF2-40B4-BE49-F238E27FC236}">
                <a16:creationId xmlns:a16="http://schemas.microsoft.com/office/drawing/2014/main" id="{ABC771A8-B9AD-610E-8A0A-D714DAB168A3}"/>
              </a:ext>
            </a:extLst>
          </p:cNvPr>
          <p:cNvPicPr>
            <a:picLocks noChangeAspect="1"/>
          </p:cNvPicPr>
          <p:nvPr/>
        </p:nvPicPr>
        <p:blipFill rotWithShape="1">
          <a:blip r:embed="rId2"/>
          <a:srcRect l="21567" t="267" r="21567" b="533"/>
          <a:stretch/>
        </p:blipFill>
        <p:spPr>
          <a:xfrm>
            <a:off x="-1" y="846000"/>
            <a:ext cx="4444313" cy="5162400"/>
          </a:xfrm>
          <a:prstGeom prst="rect">
            <a:avLst/>
          </a:prstGeom>
        </p:spPr>
      </p:pic>
      <p:sp>
        <p:nvSpPr>
          <p:cNvPr id="52" name="Text Placeholder 51">
            <a:extLst>
              <a:ext uri="{FF2B5EF4-FFF2-40B4-BE49-F238E27FC236}">
                <a16:creationId xmlns:a16="http://schemas.microsoft.com/office/drawing/2014/main" id="{92CF4696-E87E-E028-DF16-48B9CDA11496}"/>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53" name="Text Placeholder 52">
            <a:extLst>
              <a:ext uri="{FF2B5EF4-FFF2-40B4-BE49-F238E27FC236}">
                <a16:creationId xmlns:a16="http://schemas.microsoft.com/office/drawing/2014/main" id="{3B5ED3C6-DCCD-91F4-4BD0-1567DF636B47}"/>
              </a:ext>
            </a:extLst>
          </p:cNvPr>
          <p:cNvSpPr>
            <a:spLocks noGrp="1"/>
          </p:cNvSpPr>
          <p:nvPr>
            <p:ph type="body" sz="quarter" idx="12"/>
          </p:nvPr>
        </p:nvSpPr>
        <p:spPr>
          <a:xfrm>
            <a:off x="4867275" y="2389251"/>
            <a:ext cx="3442105" cy="738188"/>
          </a:xfrm>
        </p:spPr>
        <p:txBody>
          <a:bodyPr/>
          <a:lstStyle/>
          <a:p>
            <a:r>
              <a:rPr lang="en-US" dirty="0"/>
              <a:t>Type content here. Lorem ipsum dolor sit amet, consectetuer adipiscing elit, sed diam nonummy nibh euismod </a:t>
            </a:r>
          </a:p>
        </p:txBody>
      </p:sp>
      <p:sp>
        <p:nvSpPr>
          <p:cNvPr id="54" name="Text Placeholder 53">
            <a:extLst>
              <a:ext uri="{FF2B5EF4-FFF2-40B4-BE49-F238E27FC236}">
                <a16:creationId xmlns:a16="http://schemas.microsoft.com/office/drawing/2014/main" id="{7FC6FC38-0D74-537F-3FAD-D35572DC5DBC}"/>
              </a:ext>
            </a:extLst>
          </p:cNvPr>
          <p:cNvSpPr>
            <a:spLocks noGrp="1"/>
          </p:cNvSpPr>
          <p:nvPr>
            <p:ph type="body" sz="quarter" idx="13"/>
          </p:nvPr>
        </p:nvSpPr>
        <p:spPr>
          <a:xfrm>
            <a:off x="4867275" y="3170238"/>
            <a:ext cx="3485063" cy="710006"/>
          </a:xfrm>
        </p:spPr>
        <p:txBody>
          <a:bodyPr/>
          <a:lstStyle/>
          <a:p>
            <a:r>
              <a:rPr lang="en-US" dirty="0"/>
              <a:t>Lorem ipsum dolor sit amet, consectetuer adipiscing elit, sed diam nonummy nibh euismod Lorem ipsum dolor sit amet, consectetuer adipiscing elit.</a:t>
            </a:r>
          </a:p>
        </p:txBody>
      </p:sp>
      <p:sp>
        <p:nvSpPr>
          <p:cNvPr id="42" name="Rectangle 41">
            <a:extLst>
              <a:ext uri="{FF2B5EF4-FFF2-40B4-BE49-F238E27FC236}">
                <a16:creationId xmlns:a16="http://schemas.microsoft.com/office/drawing/2014/main" id="{A260178D-C226-1B50-EE07-871F3E8A75B6}"/>
              </a:ext>
            </a:extLst>
          </p:cNvPr>
          <p:cNvSpPr/>
          <p:nvPr/>
        </p:nvSpPr>
        <p:spPr>
          <a:xfrm>
            <a:off x="6297652" y="3942098"/>
            <a:ext cx="2846349" cy="691607"/>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3" name="Content Placeholder 2">
            <a:extLst>
              <a:ext uri="{FF2B5EF4-FFF2-40B4-BE49-F238E27FC236}">
                <a16:creationId xmlns:a16="http://schemas.microsoft.com/office/drawing/2014/main" id="{EF462725-85AC-752C-B4B9-A0BF90B91BFC}"/>
              </a:ext>
            </a:extLst>
          </p:cNvPr>
          <p:cNvSpPr txBox="1">
            <a:spLocks/>
          </p:cNvSpPr>
          <p:nvPr/>
        </p:nvSpPr>
        <p:spPr>
          <a:xfrm>
            <a:off x="6426624" y="3987225"/>
            <a:ext cx="2129150" cy="584627"/>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900" i="1" dirty="0">
                <a:solidFill>
                  <a:schemeClr val="accent4"/>
                </a:solidFill>
              </a:rPr>
              <a:t>Type content here. Lorem ipsum dolor sit amet, consectetuer adipiscing</a:t>
            </a:r>
          </a:p>
        </p:txBody>
      </p:sp>
      <p:sp>
        <p:nvSpPr>
          <p:cNvPr id="44" name="Title 1">
            <a:extLst>
              <a:ext uri="{FF2B5EF4-FFF2-40B4-BE49-F238E27FC236}">
                <a16:creationId xmlns:a16="http://schemas.microsoft.com/office/drawing/2014/main" id="{45A722E0-ECA2-53B7-EA03-271CEADE7B17}"/>
              </a:ext>
            </a:extLst>
          </p:cNvPr>
          <p:cNvSpPr txBox="1">
            <a:spLocks/>
          </p:cNvSpPr>
          <p:nvPr/>
        </p:nvSpPr>
        <p:spPr>
          <a:xfrm>
            <a:off x="4743104" y="3930136"/>
            <a:ext cx="1554549" cy="710005"/>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5400" dirty="0">
                <a:solidFill>
                  <a:schemeClr val="accent4"/>
                </a:solidFill>
              </a:rPr>
              <a:t>76%</a:t>
            </a:r>
          </a:p>
        </p:txBody>
      </p:sp>
      <p:sp>
        <p:nvSpPr>
          <p:cNvPr id="45" name="Rectangle 44">
            <a:extLst>
              <a:ext uri="{FF2B5EF4-FFF2-40B4-BE49-F238E27FC236}">
                <a16:creationId xmlns:a16="http://schemas.microsoft.com/office/drawing/2014/main" id="{82D601DA-9405-5625-0A5D-56CE25FDDE33}"/>
              </a:ext>
            </a:extLst>
          </p:cNvPr>
          <p:cNvSpPr/>
          <p:nvPr/>
        </p:nvSpPr>
        <p:spPr>
          <a:xfrm>
            <a:off x="4392535" y="3942098"/>
            <a:ext cx="293766" cy="691607"/>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6" name="Rectangle 45">
            <a:extLst>
              <a:ext uri="{FF2B5EF4-FFF2-40B4-BE49-F238E27FC236}">
                <a16:creationId xmlns:a16="http://schemas.microsoft.com/office/drawing/2014/main" id="{33F35519-D80E-6050-BE87-3982FBCD1307}"/>
              </a:ext>
            </a:extLst>
          </p:cNvPr>
          <p:cNvSpPr/>
          <p:nvPr/>
        </p:nvSpPr>
        <p:spPr>
          <a:xfrm>
            <a:off x="7276171" y="4745104"/>
            <a:ext cx="1867829" cy="69160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7" name="Content Placeholder 2">
            <a:extLst>
              <a:ext uri="{FF2B5EF4-FFF2-40B4-BE49-F238E27FC236}">
                <a16:creationId xmlns:a16="http://schemas.microsoft.com/office/drawing/2014/main" id="{AD39CC67-FC67-A66B-C556-271400888BB6}"/>
              </a:ext>
            </a:extLst>
          </p:cNvPr>
          <p:cNvSpPr txBox="1">
            <a:spLocks/>
          </p:cNvSpPr>
          <p:nvPr/>
        </p:nvSpPr>
        <p:spPr>
          <a:xfrm>
            <a:off x="7394652" y="4790230"/>
            <a:ext cx="1471268" cy="584627"/>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900" i="1" dirty="0">
                <a:solidFill>
                  <a:srgbClr val="0099D9"/>
                </a:solidFill>
              </a:rPr>
              <a:t>Type content here. Ipsum dolor sit amet,</a:t>
            </a:r>
          </a:p>
        </p:txBody>
      </p:sp>
      <p:sp>
        <p:nvSpPr>
          <p:cNvPr id="48" name="Title 1">
            <a:extLst>
              <a:ext uri="{FF2B5EF4-FFF2-40B4-BE49-F238E27FC236}">
                <a16:creationId xmlns:a16="http://schemas.microsoft.com/office/drawing/2014/main" id="{6AC65319-4C40-2CA2-AD46-BFA18D6E30BE}"/>
              </a:ext>
            </a:extLst>
          </p:cNvPr>
          <p:cNvSpPr txBox="1">
            <a:spLocks/>
          </p:cNvSpPr>
          <p:nvPr/>
        </p:nvSpPr>
        <p:spPr>
          <a:xfrm>
            <a:off x="5672141" y="4696007"/>
            <a:ext cx="1554549" cy="691608"/>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5400" dirty="0">
                <a:solidFill>
                  <a:schemeClr val="accent5"/>
                </a:solidFill>
              </a:rPr>
              <a:t>52%</a:t>
            </a:r>
          </a:p>
        </p:txBody>
      </p:sp>
      <p:sp>
        <p:nvSpPr>
          <p:cNvPr id="49" name="Rectangle 48">
            <a:extLst>
              <a:ext uri="{FF2B5EF4-FFF2-40B4-BE49-F238E27FC236}">
                <a16:creationId xmlns:a16="http://schemas.microsoft.com/office/drawing/2014/main" id="{37B68849-2D74-37DE-54BC-406499A9FC59}"/>
              </a:ext>
            </a:extLst>
          </p:cNvPr>
          <p:cNvSpPr/>
          <p:nvPr/>
        </p:nvSpPr>
        <p:spPr>
          <a:xfrm>
            <a:off x="4392534" y="4745104"/>
            <a:ext cx="1244407" cy="691607"/>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50" name="Rectangle 49">
            <a:extLst>
              <a:ext uri="{FF2B5EF4-FFF2-40B4-BE49-F238E27FC236}">
                <a16:creationId xmlns:a16="http://schemas.microsoft.com/office/drawing/2014/main" id="{12201018-FA73-2B70-8810-CE8866530CC9}"/>
              </a:ext>
            </a:extLst>
          </p:cNvPr>
          <p:cNvSpPr/>
          <p:nvPr/>
        </p:nvSpPr>
        <p:spPr>
          <a:xfrm flipH="1">
            <a:off x="4346468" y="850392"/>
            <a:ext cx="102870" cy="515721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4199681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B2324-0B46-FB45-AF5E-96F3AC4A0358}"/>
              </a:ext>
            </a:extLst>
          </p:cNvPr>
          <p:cNvSpPr>
            <a:spLocks noGrp="1"/>
          </p:cNvSpPr>
          <p:nvPr>
            <p:ph sz="quarter" idx="11"/>
          </p:nvPr>
        </p:nvSpPr>
        <p:spPr/>
        <p:txBody>
          <a:bodyPr/>
          <a:lstStyle/>
          <a:p>
            <a:r>
              <a:rPr lang="en-US" dirty="0"/>
              <a:t>Type Section</a:t>
            </a:r>
            <a:br>
              <a:rPr lang="en-US" dirty="0"/>
            </a:br>
            <a:r>
              <a:rPr lang="en-US" dirty="0"/>
              <a:t>Title Here</a:t>
            </a:r>
          </a:p>
        </p:txBody>
      </p:sp>
    </p:spTree>
    <p:extLst>
      <p:ext uri="{BB962C8B-B14F-4D97-AF65-F5344CB8AC3E}">
        <p14:creationId xmlns:p14="http://schemas.microsoft.com/office/powerpoint/2010/main" val="3568302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EC9D42-A3E9-E901-DFB7-F08ED132633B}"/>
              </a:ext>
            </a:extLst>
          </p:cNvPr>
          <p:cNvSpPr>
            <a:spLocks noGrp="1"/>
          </p:cNvSpPr>
          <p:nvPr>
            <p:ph type="body" sz="quarter" idx="10"/>
          </p:nvPr>
        </p:nvSpPr>
        <p:spPr/>
        <p:txBody>
          <a:bodyPr/>
          <a:lstStyle/>
          <a:p>
            <a:r>
              <a:rPr lang="en-US" dirty="0"/>
              <a:t>Type Section Title Here</a:t>
            </a:r>
          </a:p>
        </p:txBody>
      </p:sp>
    </p:spTree>
    <p:extLst>
      <p:ext uri="{BB962C8B-B14F-4D97-AF65-F5344CB8AC3E}">
        <p14:creationId xmlns:p14="http://schemas.microsoft.com/office/powerpoint/2010/main" val="1974938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0D52B6D8-CD02-9AC5-AAC3-E7F580338B59}"/>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24" name="Text Placeholder 23">
            <a:extLst>
              <a:ext uri="{FF2B5EF4-FFF2-40B4-BE49-F238E27FC236}">
                <a16:creationId xmlns:a16="http://schemas.microsoft.com/office/drawing/2014/main" id="{A26E5AB0-1ACD-2BE7-4AD7-8A1A6162F6A0}"/>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Text Placeholder 24">
            <a:extLst>
              <a:ext uri="{FF2B5EF4-FFF2-40B4-BE49-F238E27FC236}">
                <a16:creationId xmlns:a16="http://schemas.microsoft.com/office/drawing/2014/main" id="{49B92992-FC5E-0D22-0C85-7331945BDE42}"/>
              </a:ext>
            </a:extLst>
          </p:cNvPr>
          <p:cNvSpPr>
            <a:spLocks noGrp="1"/>
          </p:cNvSpPr>
          <p:nvPr>
            <p:ph type="body" sz="quarter" idx="13"/>
          </p:nvPr>
        </p:nvSpPr>
        <p:spPr/>
        <p:txBody>
          <a:bodyPr/>
          <a:lstStyle/>
          <a:p>
            <a:r>
              <a:rPr lang="en-US" dirty="0"/>
              <a:t>Lorem ipsum dolor sit amet, consectetuer adipiscing elit, </a:t>
            </a:r>
            <a:r>
              <a:rPr lang="en-US" dirty="0" err="1"/>
              <a:t>nonummy</a:t>
            </a:r>
            <a:r>
              <a:rPr lang="en-US" dirty="0"/>
              <a:t> </a:t>
            </a:r>
            <a:r>
              <a:rPr lang="en-US" dirty="0" err="1"/>
              <a:t>euismod</a:t>
            </a:r>
            <a:r>
              <a:rPr lang="en-US" dirty="0"/>
              <a:t> tincidunt ut laoreet dolore magna aliquam  volutpat. </a:t>
            </a:r>
          </a:p>
        </p:txBody>
      </p:sp>
      <p:sp>
        <p:nvSpPr>
          <p:cNvPr id="3" name="Picture Placeholder 2">
            <a:extLst>
              <a:ext uri="{FF2B5EF4-FFF2-40B4-BE49-F238E27FC236}">
                <a16:creationId xmlns:a16="http://schemas.microsoft.com/office/drawing/2014/main" id="{136CE054-DBD4-4AB0-7D50-E610F1A8101F}"/>
              </a:ext>
            </a:extLst>
          </p:cNvPr>
          <p:cNvSpPr>
            <a:spLocks noGrp="1"/>
          </p:cNvSpPr>
          <p:nvPr>
            <p:ph type="pic" sz="quarter" idx="10"/>
          </p:nvPr>
        </p:nvSpPr>
        <p:spPr/>
        <p:txBody>
          <a:bodyPr/>
          <a:lstStyle/>
          <a:p>
            <a:endParaRPr lang="en-US"/>
          </a:p>
        </p:txBody>
      </p:sp>
      <p:pic>
        <p:nvPicPr>
          <p:cNvPr id="10" name="Picture 9">
            <a:extLst>
              <a:ext uri="{FF2B5EF4-FFF2-40B4-BE49-F238E27FC236}">
                <a16:creationId xmlns:a16="http://schemas.microsoft.com/office/drawing/2014/main" id="{1624E3B0-A6D5-19C9-6697-82C1D172F931}"/>
              </a:ext>
            </a:extLst>
          </p:cNvPr>
          <p:cNvPicPr>
            <a:picLocks noChangeAspect="1"/>
          </p:cNvPicPr>
          <p:nvPr/>
        </p:nvPicPr>
        <p:blipFill rotWithShape="1">
          <a:blip r:embed="rId2"/>
          <a:srcRect l="-1" t="42235" r="39" b="9923"/>
          <a:stretch/>
        </p:blipFill>
        <p:spPr>
          <a:xfrm>
            <a:off x="0" y="3025943"/>
            <a:ext cx="9144000" cy="2914650"/>
          </a:xfrm>
          <a:prstGeom prst="rect">
            <a:avLst/>
          </a:prstGeom>
        </p:spPr>
      </p:pic>
      <p:sp>
        <p:nvSpPr>
          <p:cNvPr id="32" name="Rectangle 31">
            <a:extLst>
              <a:ext uri="{FF2B5EF4-FFF2-40B4-BE49-F238E27FC236}">
                <a16:creationId xmlns:a16="http://schemas.microsoft.com/office/drawing/2014/main" id="{53B27E70-AA37-2E89-6AC3-4D0BC472BC21}"/>
              </a:ext>
            </a:extLst>
          </p:cNvPr>
          <p:cNvSpPr/>
          <p:nvPr/>
        </p:nvSpPr>
        <p:spPr>
          <a:xfrm rot="5400000">
            <a:off x="4517135" y="1387459"/>
            <a:ext cx="109728" cy="914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76993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a:extLst>
              <a:ext uri="{FF2B5EF4-FFF2-40B4-BE49-F238E27FC236}">
                <a16:creationId xmlns:a16="http://schemas.microsoft.com/office/drawing/2014/main" id="{9CC4FC71-DDC7-0C47-8414-F89C2B2B0398}"/>
              </a:ext>
            </a:extLst>
          </p:cNvPr>
          <p:cNvGraphicFramePr>
            <a:graphicFrameLocks noGrp="1"/>
          </p:cNvGraphicFramePr>
          <p:nvPr/>
        </p:nvGraphicFramePr>
        <p:xfrm>
          <a:off x="622534" y="2472897"/>
          <a:ext cx="8025496" cy="2120253"/>
        </p:xfrm>
        <a:graphic>
          <a:graphicData uri="http://schemas.openxmlformats.org/drawingml/2006/table">
            <a:tbl>
              <a:tblPr firstRow="1" bandRow="1">
                <a:tableStyleId>{073A0DAA-6AF3-43AB-8588-CEC1D06C72B9}</a:tableStyleId>
              </a:tblPr>
              <a:tblGrid>
                <a:gridCol w="1947752">
                  <a:extLst>
                    <a:ext uri="{9D8B030D-6E8A-4147-A177-3AD203B41FA5}">
                      <a16:colId xmlns:a16="http://schemas.microsoft.com/office/drawing/2014/main" val="20000"/>
                    </a:ext>
                  </a:extLst>
                </a:gridCol>
                <a:gridCol w="502933">
                  <a:extLst>
                    <a:ext uri="{9D8B030D-6E8A-4147-A177-3AD203B41FA5}">
                      <a16:colId xmlns:a16="http://schemas.microsoft.com/office/drawing/2014/main" val="20001"/>
                    </a:ext>
                  </a:extLst>
                </a:gridCol>
                <a:gridCol w="507031">
                  <a:extLst>
                    <a:ext uri="{9D8B030D-6E8A-4147-A177-3AD203B41FA5}">
                      <a16:colId xmlns:a16="http://schemas.microsoft.com/office/drawing/2014/main" val="20002"/>
                    </a:ext>
                  </a:extLst>
                </a:gridCol>
                <a:gridCol w="522394">
                  <a:extLst>
                    <a:ext uri="{9D8B030D-6E8A-4147-A177-3AD203B41FA5}">
                      <a16:colId xmlns:a16="http://schemas.microsoft.com/office/drawing/2014/main" val="20003"/>
                    </a:ext>
                  </a:extLst>
                </a:gridCol>
                <a:gridCol w="507031">
                  <a:extLst>
                    <a:ext uri="{9D8B030D-6E8A-4147-A177-3AD203B41FA5}">
                      <a16:colId xmlns:a16="http://schemas.microsoft.com/office/drawing/2014/main" val="20004"/>
                    </a:ext>
                  </a:extLst>
                </a:gridCol>
                <a:gridCol w="491664">
                  <a:extLst>
                    <a:ext uri="{9D8B030D-6E8A-4147-A177-3AD203B41FA5}">
                      <a16:colId xmlns:a16="http://schemas.microsoft.com/office/drawing/2014/main" val="20005"/>
                    </a:ext>
                  </a:extLst>
                </a:gridCol>
                <a:gridCol w="517272">
                  <a:extLst>
                    <a:ext uri="{9D8B030D-6E8A-4147-A177-3AD203B41FA5}">
                      <a16:colId xmlns:a16="http://schemas.microsoft.com/office/drawing/2014/main" val="20006"/>
                    </a:ext>
                  </a:extLst>
                </a:gridCol>
                <a:gridCol w="512151">
                  <a:extLst>
                    <a:ext uri="{9D8B030D-6E8A-4147-A177-3AD203B41FA5}">
                      <a16:colId xmlns:a16="http://schemas.microsoft.com/office/drawing/2014/main" val="20007"/>
                    </a:ext>
                  </a:extLst>
                </a:gridCol>
                <a:gridCol w="498070">
                  <a:extLst>
                    <a:ext uri="{9D8B030D-6E8A-4147-A177-3AD203B41FA5}">
                      <a16:colId xmlns:a16="http://schemas.microsoft.com/office/drawing/2014/main" val="20008"/>
                    </a:ext>
                  </a:extLst>
                </a:gridCol>
                <a:gridCol w="514713">
                  <a:extLst>
                    <a:ext uri="{9D8B030D-6E8A-4147-A177-3AD203B41FA5}">
                      <a16:colId xmlns:a16="http://schemas.microsoft.com/office/drawing/2014/main" val="20009"/>
                    </a:ext>
                  </a:extLst>
                </a:gridCol>
                <a:gridCol w="505015">
                  <a:extLst>
                    <a:ext uri="{9D8B030D-6E8A-4147-A177-3AD203B41FA5}">
                      <a16:colId xmlns:a16="http://schemas.microsoft.com/office/drawing/2014/main" val="20010"/>
                    </a:ext>
                  </a:extLst>
                </a:gridCol>
                <a:gridCol w="505204">
                  <a:extLst>
                    <a:ext uri="{9D8B030D-6E8A-4147-A177-3AD203B41FA5}">
                      <a16:colId xmlns:a16="http://schemas.microsoft.com/office/drawing/2014/main" val="20011"/>
                    </a:ext>
                  </a:extLst>
                </a:gridCol>
                <a:gridCol w="494266">
                  <a:extLst>
                    <a:ext uri="{9D8B030D-6E8A-4147-A177-3AD203B41FA5}">
                      <a16:colId xmlns:a16="http://schemas.microsoft.com/office/drawing/2014/main" val="20012"/>
                    </a:ext>
                  </a:extLst>
                </a:gridCol>
              </a:tblGrid>
              <a:tr h="349333">
                <a:tc>
                  <a:txBody>
                    <a:bodyPr/>
                    <a:lstStyle/>
                    <a:p>
                      <a:endParaRPr lang="en-US" sz="900" b="0" i="0" dirty="0">
                        <a:solidFill>
                          <a:schemeClr val="bg1">
                            <a:lumMod val="65000"/>
                          </a:schemeClr>
                        </a:solidFill>
                        <a:latin typeface="Arial"/>
                      </a:endParaRPr>
                    </a:p>
                  </a:txBody>
                  <a:tcPr marL="71132" marR="71132" marT="35561" marB="35561">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Jan</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Feb</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Mar</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Apr</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a:solidFill>
                            <a:schemeClr val="tx1"/>
                          </a:solidFill>
                          <a:latin typeface="Arial"/>
                        </a:rPr>
                        <a:t>May</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Jun</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a:solidFill>
                            <a:schemeClr val="tx1"/>
                          </a:solidFill>
                          <a:latin typeface="Arial"/>
                        </a:rPr>
                        <a:t>Jul</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Aug</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Sep</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Oct</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Nov</a:t>
                      </a:r>
                    </a:p>
                  </a:txBody>
                  <a:tcPr marL="71132" marR="71132" marT="68573" marB="68573">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900" b="1" i="0" dirty="0">
                          <a:solidFill>
                            <a:schemeClr val="tx1"/>
                          </a:solidFill>
                          <a:latin typeface="Arial"/>
                        </a:rPr>
                        <a:t>Dec</a:t>
                      </a:r>
                    </a:p>
                  </a:txBody>
                  <a:tcPr marL="71132" marR="71132" marT="68573" marB="68573">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54184">
                <a:tc>
                  <a:txBody>
                    <a:bodyPr/>
                    <a:lstStyle/>
                    <a:p>
                      <a:r>
                        <a:rPr lang="en-US" sz="1100" b="0" i="0" dirty="0">
                          <a:solidFill>
                            <a:schemeClr val="tx1"/>
                          </a:solidFill>
                          <a:latin typeface="Arial"/>
                        </a:rPr>
                        <a:t>Header 1</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2</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3</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4</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354184">
                <a:tc>
                  <a:txBody>
                    <a:bodyPr/>
                    <a:lstStyle/>
                    <a:p>
                      <a:r>
                        <a:rPr lang="en-US" sz="1100" b="0" i="0" dirty="0">
                          <a:solidFill>
                            <a:schemeClr val="tx1"/>
                          </a:solidFill>
                          <a:latin typeface="+mn-lt"/>
                        </a:rPr>
                        <a:t>Header </a:t>
                      </a:r>
                      <a:r>
                        <a:rPr lang="en-US" sz="1100" b="0" i="0" dirty="0">
                          <a:solidFill>
                            <a:schemeClr val="tx1"/>
                          </a:solidFill>
                          <a:latin typeface="Arial"/>
                        </a:rPr>
                        <a:t>5</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17" name="Rectangle 16">
            <a:extLst>
              <a:ext uri="{FF2B5EF4-FFF2-40B4-BE49-F238E27FC236}">
                <a16:creationId xmlns:a16="http://schemas.microsoft.com/office/drawing/2014/main" id="{5F9D36C1-4A29-3840-A34E-D4B348E4C786}"/>
              </a:ext>
            </a:extLst>
          </p:cNvPr>
          <p:cNvSpPr/>
          <p:nvPr/>
        </p:nvSpPr>
        <p:spPr>
          <a:xfrm>
            <a:off x="6053915" y="3638024"/>
            <a:ext cx="1270617" cy="131184"/>
          </a:xfrm>
          <a:prstGeom prst="rect">
            <a:avLst/>
          </a:prstGeom>
          <a:solidFill>
            <a:srgbClr val="2647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18" name="Rectangle 17">
            <a:extLst>
              <a:ext uri="{FF2B5EF4-FFF2-40B4-BE49-F238E27FC236}">
                <a16:creationId xmlns:a16="http://schemas.microsoft.com/office/drawing/2014/main" id="{4295FE78-9D02-9F48-8AE1-054080EE66D6}"/>
              </a:ext>
            </a:extLst>
          </p:cNvPr>
          <p:cNvSpPr/>
          <p:nvPr/>
        </p:nvSpPr>
        <p:spPr>
          <a:xfrm>
            <a:off x="3959700" y="3289302"/>
            <a:ext cx="2298214" cy="129637"/>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0" name="Rectangle 19">
            <a:extLst>
              <a:ext uri="{FF2B5EF4-FFF2-40B4-BE49-F238E27FC236}">
                <a16:creationId xmlns:a16="http://schemas.microsoft.com/office/drawing/2014/main" id="{E83E8C49-5728-5A4A-A903-738139F47A84}"/>
              </a:ext>
            </a:extLst>
          </p:cNvPr>
          <p:cNvSpPr/>
          <p:nvPr/>
        </p:nvSpPr>
        <p:spPr>
          <a:xfrm>
            <a:off x="2568105" y="2930255"/>
            <a:ext cx="1771464" cy="133568"/>
          </a:xfrm>
          <a:prstGeom prst="rect">
            <a:avLst/>
          </a:prstGeom>
          <a:solidFill>
            <a:srgbClr val="0099D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2" name="Rectangle 21">
            <a:extLst>
              <a:ext uri="{FF2B5EF4-FFF2-40B4-BE49-F238E27FC236}">
                <a16:creationId xmlns:a16="http://schemas.microsoft.com/office/drawing/2014/main" id="{C97C116B-8769-0F4E-A454-78FBD9507055}"/>
              </a:ext>
            </a:extLst>
          </p:cNvPr>
          <p:cNvSpPr/>
          <p:nvPr/>
        </p:nvSpPr>
        <p:spPr>
          <a:xfrm>
            <a:off x="4951844" y="3995782"/>
            <a:ext cx="3474760" cy="131184"/>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3" name="Rectangle 22">
            <a:extLst>
              <a:ext uri="{FF2B5EF4-FFF2-40B4-BE49-F238E27FC236}">
                <a16:creationId xmlns:a16="http://schemas.microsoft.com/office/drawing/2014/main" id="{A8B7A10E-2065-1E4D-A859-5B06FFC3573B}"/>
              </a:ext>
            </a:extLst>
          </p:cNvPr>
          <p:cNvSpPr/>
          <p:nvPr/>
        </p:nvSpPr>
        <p:spPr>
          <a:xfrm>
            <a:off x="6736837" y="4354215"/>
            <a:ext cx="1911191" cy="133568"/>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5" name="Oval 4">
            <a:extLst>
              <a:ext uri="{FF2B5EF4-FFF2-40B4-BE49-F238E27FC236}">
                <a16:creationId xmlns:a16="http://schemas.microsoft.com/office/drawing/2014/main" id="{50F1D056-EB92-AE48-92CE-B04CE338A455}"/>
              </a:ext>
            </a:extLst>
          </p:cNvPr>
          <p:cNvSpPr/>
          <p:nvPr/>
        </p:nvSpPr>
        <p:spPr>
          <a:xfrm>
            <a:off x="3661045" y="5635842"/>
            <a:ext cx="114033" cy="114033"/>
          </a:xfrm>
          <a:prstGeom prst="ellipse">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4B0FCECB-6205-E546-966F-359F1EC95654}"/>
              </a:ext>
            </a:extLst>
          </p:cNvPr>
          <p:cNvSpPr/>
          <p:nvPr/>
        </p:nvSpPr>
        <p:spPr>
          <a:xfrm>
            <a:off x="4610528" y="5936924"/>
            <a:ext cx="114033" cy="11403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8" name="Oval 47">
            <a:extLst>
              <a:ext uri="{FF2B5EF4-FFF2-40B4-BE49-F238E27FC236}">
                <a16:creationId xmlns:a16="http://schemas.microsoft.com/office/drawing/2014/main" id="{97707FF2-7C57-B64D-AB08-CCADA8C324C9}"/>
              </a:ext>
            </a:extLst>
          </p:cNvPr>
          <p:cNvSpPr/>
          <p:nvPr/>
        </p:nvSpPr>
        <p:spPr>
          <a:xfrm>
            <a:off x="5449159" y="5635842"/>
            <a:ext cx="114033" cy="11403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EC203E25-AD8E-8441-80E7-8D7287CCE672}"/>
              </a:ext>
            </a:extLst>
          </p:cNvPr>
          <p:cNvSpPr/>
          <p:nvPr/>
        </p:nvSpPr>
        <p:spPr>
          <a:xfrm>
            <a:off x="6258594" y="5936924"/>
            <a:ext cx="114033" cy="1140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Content Placeholder 33">
            <a:extLst>
              <a:ext uri="{FF2B5EF4-FFF2-40B4-BE49-F238E27FC236}">
                <a16:creationId xmlns:a16="http://schemas.microsoft.com/office/drawing/2014/main" id="{810C1B2C-1FA7-A64C-8C7A-0148122D522C}"/>
              </a:ext>
            </a:extLst>
          </p:cNvPr>
          <p:cNvSpPr txBox="1">
            <a:spLocks/>
          </p:cNvSpPr>
          <p:nvPr/>
        </p:nvSpPr>
        <p:spPr>
          <a:xfrm>
            <a:off x="378761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3" name="Content Placeholder 33">
            <a:extLst>
              <a:ext uri="{FF2B5EF4-FFF2-40B4-BE49-F238E27FC236}">
                <a16:creationId xmlns:a16="http://schemas.microsoft.com/office/drawing/2014/main" id="{333A80A6-7AA8-F443-80C0-F6B8BF0F868C}"/>
              </a:ext>
            </a:extLst>
          </p:cNvPr>
          <p:cNvSpPr txBox="1">
            <a:spLocks/>
          </p:cNvSpPr>
          <p:nvPr/>
        </p:nvSpPr>
        <p:spPr>
          <a:xfrm>
            <a:off x="556736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4" name="Content Placeholder 33">
            <a:extLst>
              <a:ext uri="{FF2B5EF4-FFF2-40B4-BE49-F238E27FC236}">
                <a16:creationId xmlns:a16="http://schemas.microsoft.com/office/drawing/2014/main" id="{83F2C1C3-A3EA-6F4F-8BEF-1C5C6BEC439E}"/>
              </a:ext>
            </a:extLst>
          </p:cNvPr>
          <p:cNvSpPr txBox="1">
            <a:spLocks/>
          </p:cNvSpPr>
          <p:nvPr/>
        </p:nvSpPr>
        <p:spPr>
          <a:xfrm>
            <a:off x="6516849" y="5911835"/>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56" name="Oval 55">
            <a:extLst>
              <a:ext uri="{FF2B5EF4-FFF2-40B4-BE49-F238E27FC236}">
                <a16:creationId xmlns:a16="http://schemas.microsoft.com/office/drawing/2014/main" id="{245CC687-63E3-2A49-B2EE-ABB3CD43B250}"/>
              </a:ext>
            </a:extLst>
          </p:cNvPr>
          <p:cNvSpPr/>
          <p:nvPr/>
        </p:nvSpPr>
        <p:spPr>
          <a:xfrm>
            <a:off x="7188750" y="5635842"/>
            <a:ext cx="114033" cy="114033"/>
          </a:xfrm>
          <a:prstGeom prst="ellips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7" name="Content Placeholder 33">
            <a:extLst>
              <a:ext uri="{FF2B5EF4-FFF2-40B4-BE49-F238E27FC236}">
                <a16:creationId xmlns:a16="http://schemas.microsoft.com/office/drawing/2014/main" id="{733E7A6D-0C5D-4147-9E90-92571A6B6187}"/>
              </a:ext>
            </a:extLst>
          </p:cNvPr>
          <p:cNvSpPr txBox="1">
            <a:spLocks/>
          </p:cNvSpPr>
          <p:nvPr/>
        </p:nvSpPr>
        <p:spPr>
          <a:xfrm>
            <a:off x="7306957" y="5619116"/>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
        <p:nvSpPr>
          <p:cNvPr id="42" name="Text Placeholder 41">
            <a:extLst>
              <a:ext uri="{FF2B5EF4-FFF2-40B4-BE49-F238E27FC236}">
                <a16:creationId xmlns:a16="http://schemas.microsoft.com/office/drawing/2014/main" id="{0FC53B39-0F4B-4D51-B26D-1EF5A3097B59}"/>
              </a:ext>
            </a:extLst>
          </p:cNvPr>
          <p:cNvSpPr>
            <a:spLocks noGrp="1"/>
          </p:cNvSpPr>
          <p:nvPr>
            <p:ph type="body" sz="quarter" idx="10"/>
          </p:nvPr>
        </p:nvSpPr>
        <p:spPr/>
        <p:txBody>
          <a:bodyPr/>
          <a:lstStyle/>
          <a:p>
            <a:r>
              <a:rPr lang="en-US" dirty="0"/>
              <a:t>Optional Section Title</a:t>
            </a:r>
          </a:p>
        </p:txBody>
      </p:sp>
      <p:sp>
        <p:nvSpPr>
          <p:cNvPr id="43" name="Text Placeholder 42">
            <a:extLst>
              <a:ext uri="{FF2B5EF4-FFF2-40B4-BE49-F238E27FC236}">
                <a16:creationId xmlns:a16="http://schemas.microsoft.com/office/drawing/2014/main" id="{3C4C4C3B-2156-B724-7F1C-07D227AE891E}"/>
              </a:ext>
            </a:extLst>
          </p:cNvPr>
          <p:cNvSpPr>
            <a:spLocks noGrp="1"/>
          </p:cNvSpPr>
          <p:nvPr>
            <p:ph type="body" sz="quarter" idx="11"/>
          </p:nvPr>
        </p:nvSpPr>
        <p:spPr/>
        <p:txBody>
          <a:bodyPr/>
          <a:lstStyle/>
          <a:p>
            <a:r>
              <a:rPr lang="en-US" dirty="0"/>
              <a:t>Insert Headline</a:t>
            </a:r>
          </a:p>
        </p:txBody>
      </p:sp>
      <p:sp>
        <p:nvSpPr>
          <p:cNvPr id="7" name="Text Placeholder 6">
            <a:extLst>
              <a:ext uri="{FF2B5EF4-FFF2-40B4-BE49-F238E27FC236}">
                <a16:creationId xmlns:a16="http://schemas.microsoft.com/office/drawing/2014/main" id="{96EA7384-1C4A-6553-53CA-D1384FFEC785}"/>
              </a:ext>
            </a:extLst>
          </p:cNvPr>
          <p:cNvSpPr>
            <a:spLocks noGrp="1"/>
          </p:cNvSpPr>
          <p:nvPr>
            <p:ph type="body" sz="quarter" idx="12"/>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euismod</a:t>
            </a:r>
            <a:r>
              <a:rPr lang="en-US" dirty="0"/>
              <a:t>. Lorem ipsum dolor sit </a:t>
            </a:r>
            <a:r>
              <a:rPr lang="en-US" dirty="0" err="1"/>
              <a:t>amet</a:t>
            </a:r>
            <a:r>
              <a:rPr lang="en-US" dirty="0"/>
              <a:t>, </a:t>
            </a:r>
            <a:r>
              <a:rPr lang="en-US" dirty="0" err="1"/>
              <a:t>consectetuer</a:t>
            </a:r>
            <a:r>
              <a:rPr lang="en-US" dirty="0"/>
              <a:t> </a:t>
            </a:r>
            <a:r>
              <a:rPr lang="en-US" dirty="0" err="1"/>
              <a:t>adipiscing</a:t>
            </a:r>
            <a:r>
              <a:rPr lang="en-US" dirty="0"/>
              <a:t>.</a:t>
            </a:r>
          </a:p>
        </p:txBody>
      </p:sp>
      <p:sp>
        <p:nvSpPr>
          <p:cNvPr id="45" name="Text Placeholder 44">
            <a:extLst>
              <a:ext uri="{FF2B5EF4-FFF2-40B4-BE49-F238E27FC236}">
                <a16:creationId xmlns:a16="http://schemas.microsoft.com/office/drawing/2014/main" id="{2FD036C3-5269-5473-C16E-CA25F71EE1ED}"/>
              </a:ext>
            </a:extLst>
          </p:cNvPr>
          <p:cNvSpPr>
            <a:spLocks noGrp="1"/>
          </p:cNvSpPr>
          <p:nvPr>
            <p:ph type="body" sz="quarter" idx="13"/>
          </p:nvPr>
        </p:nvSpPr>
        <p:spPr/>
        <p:txBody>
          <a:bodyPr/>
          <a:lstStyle/>
          <a:p>
            <a:r>
              <a:rPr lang="en-US" dirty="0"/>
              <a:t>Chart Overview / highlights</a:t>
            </a:r>
          </a:p>
        </p:txBody>
      </p:sp>
      <p:sp>
        <p:nvSpPr>
          <p:cNvPr id="46" name="Text Placeholder 45">
            <a:extLst>
              <a:ext uri="{FF2B5EF4-FFF2-40B4-BE49-F238E27FC236}">
                <a16:creationId xmlns:a16="http://schemas.microsoft.com/office/drawing/2014/main" id="{8BE5DB67-1326-CE8C-F7E9-A9B302918B1A}"/>
              </a:ext>
            </a:extLst>
          </p:cNvPr>
          <p:cNvSpPr>
            <a:spLocks noGrp="1"/>
          </p:cNvSpPr>
          <p:nvPr>
            <p:ph type="body" sz="quarter" idx="14"/>
          </p:nvPr>
        </p:nvSpPr>
        <p:spPr/>
        <p:txBody>
          <a:bodyPr/>
          <a:lstStyle/>
          <a:p>
            <a:r>
              <a:rPr lang="en-US" dirty="0"/>
              <a:t>Lorem ipsum dolor sit amet, consectetuer adipiscing elit, sed diam nonummy euismod:</a:t>
            </a:r>
          </a:p>
        </p:txBody>
      </p:sp>
      <p:sp>
        <p:nvSpPr>
          <p:cNvPr id="28" name="Content Placeholder 33">
            <a:extLst>
              <a:ext uri="{FF2B5EF4-FFF2-40B4-BE49-F238E27FC236}">
                <a16:creationId xmlns:a16="http://schemas.microsoft.com/office/drawing/2014/main" id="{87DB6622-D4C5-A97D-3D79-2497E2CED7F3}"/>
              </a:ext>
            </a:extLst>
          </p:cNvPr>
          <p:cNvSpPr txBox="1">
            <a:spLocks/>
          </p:cNvSpPr>
          <p:nvPr/>
        </p:nvSpPr>
        <p:spPr>
          <a:xfrm>
            <a:off x="4724870" y="5911835"/>
            <a:ext cx="1461138"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788" dirty="0"/>
              <a:t>Lorem ipsum dolor sit amet</a:t>
            </a:r>
          </a:p>
        </p:txBody>
      </p:sp>
    </p:spTree>
    <p:extLst>
      <p:ext uri="{BB962C8B-B14F-4D97-AF65-F5344CB8AC3E}">
        <p14:creationId xmlns:p14="http://schemas.microsoft.com/office/powerpoint/2010/main" val="2697363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3.9600.0"/>
  <p:tag name="AS_RELEASE_DATE" val="2017.11.20"/>
  <p:tag name="AS_TITLE" val="Aspose.Slides for .NET 4.0"/>
  <p:tag name="AS_VERSION" val="17.11"/>
</p:tagLst>
</file>

<file path=ppt/theme/theme1.xml><?xml version="1.0" encoding="utf-8"?>
<a:theme xmlns:a="http://schemas.openxmlformats.org/drawingml/2006/main" name="Custom Design">
  <a:themeElements>
    <a:clrScheme name="Custom 1">
      <a:dk1>
        <a:srgbClr val="5B5B5B"/>
      </a:dk1>
      <a:lt1>
        <a:srgbClr val="FDFAF8"/>
      </a:lt1>
      <a:dk2>
        <a:srgbClr val="004F8A"/>
      </a:dk2>
      <a:lt2>
        <a:srgbClr val="FDFAF8"/>
      </a:lt2>
      <a:accent1>
        <a:srgbClr val="0091CC"/>
      </a:accent1>
      <a:accent2>
        <a:srgbClr val="004F8A"/>
      </a:accent2>
      <a:accent3>
        <a:srgbClr val="62717C"/>
      </a:accent3>
      <a:accent4>
        <a:srgbClr val="FAA83F"/>
      </a:accent4>
      <a:accent5>
        <a:srgbClr val="B7E0F5"/>
      </a:accent5>
      <a:accent6>
        <a:srgbClr val="DE4F5C"/>
      </a:accent6>
      <a:hlink>
        <a:srgbClr val="0091CC"/>
      </a:hlink>
      <a:folHlink>
        <a:srgbClr val="004F8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09543-0422 Florida Blue PPT-V8_" id="{5B52FCAC-680B-0847-90FF-E815EC77BD6A}" vid="{E69F1347-3CA8-5D4A-93B1-3F7BDF8203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Custom Design</Template>
  <TotalTime>3867</TotalTime>
  <Words>1767</Words>
  <Application>Microsoft Macintosh PowerPoint</Application>
  <PresentationFormat>On-screen Show (4:3)</PresentationFormat>
  <Paragraphs>157</Paragraphs>
  <Slides>25</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NONE</dc:creator>
  <cp:keywords/>
  <dc:description/>
  <cp:lastModifiedBy>Chaplin, Katie</cp:lastModifiedBy>
  <cp:revision>233</cp:revision>
  <cp:lastPrinted>2017-04-07T15:28:06Z</cp:lastPrinted>
  <dcterms:created xsi:type="dcterms:W3CDTF">2022-05-26T19:35:41Z</dcterms:created>
  <dcterms:modified xsi:type="dcterms:W3CDTF">2026-03-04T15:49:38Z</dcterms:modified>
  <cp:category/>
</cp:coreProperties>
</file>